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9.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 id="2147483816" r:id="rId2"/>
    <p:sldMasterId id="2147483829" r:id="rId3"/>
    <p:sldMasterId id="2147483842" r:id="rId4"/>
    <p:sldMasterId id="2147483855" r:id="rId5"/>
    <p:sldMasterId id="2147483868" r:id="rId6"/>
    <p:sldMasterId id="2147483881" r:id="rId7"/>
    <p:sldMasterId id="2147483894" r:id="rId8"/>
    <p:sldMasterId id="2147483907" r:id="rId9"/>
    <p:sldMasterId id="2147483948" r:id="rId10"/>
  </p:sldMasterIdLst>
  <p:notesMasterIdLst>
    <p:notesMasterId r:id="rId24"/>
  </p:notesMasterIdLst>
  <p:handoutMasterIdLst>
    <p:handoutMasterId r:id="rId25"/>
  </p:handoutMasterIdLst>
  <p:sldIdLst>
    <p:sldId id="256" r:id="rId11"/>
    <p:sldId id="265" r:id="rId12"/>
    <p:sldId id="285" r:id="rId13"/>
    <p:sldId id="286" r:id="rId14"/>
    <p:sldId id="273" r:id="rId15"/>
    <p:sldId id="289" r:id="rId16"/>
    <p:sldId id="278" r:id="rId17"/>
    <p:sldId id="279" r:id="rId18"/>
    <p:sldId id="280" r:id="rId19"/>
    <p:sldId id="261" r:id="rId20"/>
    <p:sldId id="287" r:id="rId21"/>
    <p:sldId id="288" r:id="rId22"/>
    <p:sldId id="284" r:id="rId23"/>
  </p:sldIdLst>
  <p:sldSz cx="9144000" cy="6858000" type="screen4x3"/>
  <p:notesSz cx="6858000" cy="9296400"/>
  <p:defaultTextStyle>
    <a:defPPr>
      <a:defRPr lang="en-US"/>
    </a:defPPr>
    <a:lvl1pPr algn="l" rtl="0" fontAlgn="base">
      <a:spcBef>
        <a:spcPct val="0"/>
      </a:spcBef>
      <a:spcAft>
        <a:spcPct val="0"/>
      </a:spcAft>
      <a:defRPr sz="1300" kern="1200">
        <a:solidFill>
          <a:schemeClr val="tx1"/>
        </a:solidFill>
        <a:latin typeface="Trebuchet MS" pitchFamily="34" charset="0"/>
        <a:ea typeface="+mn-ea"/>
        <a:cs typeface="Times New Roman" charset="0"/>
      </a:defRPr>
    </a:lvl1pPr>
    <a:lvl2pPr marL="457200" algn="l" rtl="0" fontAlgn="base">
      <a:spcBef>
        <a:spcPct val="0"/>
      </a:spcBef>
      <a:spcAft>
        <a:spcPct val="0"/>
      </a:spcAft>
      <a:defRPr sz="1300" kern="1200">
        <a:solidFill>
          <a:schemeClr val="tx1"/>
        </a:solidFill>
        <a:latin typeface="Trebuchet MS" pitchFamily="34" charset="0"/>
        <a:ea typeface="+mn-ea"/>
        <a:cs typeface="Times New Roman" charset="0"/>
      </a:defRPr>
    </a:lvl2pPr>
    <a:lvl3pPr marL="914400" algn="l" rtl="0" fontAlgn="base">
      <a:spcBef>
        <a:spcPct val="0"/>
      </a:spcBef>
      <a:spcAft>
        <a:spcPct val="0"/>
      </a:spcAft>
      <a:defRPr sz="1300" kern="1200">
        <a:solidFill>
          <a:schemeClr val="tx1"/>
        </a:solidFill>
        <a:latin typeface="Trebuchet MS" pitchFamily="34" charset="0"/>
        <a:ea typeface="+mn-ea"/>
        <a:cs typeface="Times New Roman" charset="0"/>
      </a:defRPr>
    </a:lvl3pPr>
    <a:lvl4pPr marL="1371600" algn="l" rtl="0" fontAlgn="base">
      <a:spcBef>
        <a:spcPct val="0"/>
      </a:spcBef>
      <a:spcAft>
        <a:spcPct val="0"/>
      </a:spcAft>
      <a:defRPr sz="1300" kern="1200">
        <a:solidFill>
          <a:schemeClr val="tx1"/>
        </a:solidFill>
        <a:latin typeface="Trebuchet MS" pitchFamily="34" charset="0"/>
        <a:ea typeface="+mn-ea"/>
        <a:cs typeface="Times New Roman" charset="0"/>
      </a:defRPr>
    </a:lvl4pPr>
    <a:lvl5pPr marL="1828800" algn="l" rtl="0" fontAlgn="base">
      <a:spcBef>
        <a:spcPct val="0"/>
      </a:spcBef>
      <a:spcAft>
        <a:spcPct val="0"/>
      </a:spcAft>
      <a:defRPr sz="1300" kern="1200">
        <a:solidFill>
          <a:schemeClr val="tx1"/>
        </a:solidFill>
        <a:latin typeface="Trebuchet MS" pitchFamily="34" charset="0"/>
        <a:ea typeface="+mn-ea"/>
        <a:cs typeface="Times New Roman" charset="0"/>
      </a:defRPr>
    </a:lvl5pPr>
    <a:lvl6pPr marL="2286000" algn="l" defTabSz="914400" rtl="0" eaLnBrk="1" latinLnBrk="0" hangingPunct="1">
      <a:defRPr sz="1300" kern="1200">
        <a:solidFill>
          <a:schemeClr val="tx1"/>
        </a:solidFill>
        <a:latin typeface="Trebuchet MS" pitchFamily="34" charset="0"/>
        <a:ea typeface="+mn-ea"/>
        <a:cs typeface="Times New Roman" charset="0"/>
      </a:defRPr>
    </a:lvl6pPr>
    <a:lvl7pPr marL="2743200" algn="l" defTabSz="914400" rtl="0" eaLnBrk="1" latinLnBrk="0" hangingPunct="1">
      <a:defRPr sz="1300" kern="1200">
        <a:solidFill>
          <a:schemeClr val="tx1"/>
        </a:solidFill>
        <a:latin typeface="Trebuchet MS" pitchFamily="34" charset="0"/>
        <a:ea typeface="+mn-ea"/>
        <a:cs typeface="Times New Roman" charset="0"/>
      </a:defRPr>
    </a:lvl7pPr>
    <a:lvl8pPr marL="3200400" algn="l" defTabSz="914400" rtl="0" eaLnBrk="1" latinLnBrk="0" hangingPunct="1">
      <a:defRPr sz="1300" kern="1200">
        <a:solidFill>
          <a:schemeClr val="tx1"/>
        </a:solidFill>
        <a:latin typeface="Trebuchet MS" pitchFamily="34" charset="0"/>
        <a:ea typeface="+mn-ea"/>
        <a:cs typeface="Times New Roman" charset="0"/>
      </a:defRPr>
    </a:lvl8pPr>
    <a:lvl9pPr marL="3657600" algn="l" defTabSz="914400" rtl="0" eaLnBrk="1" latinLnBrk="0" hangingPunct="1">
      <a:defRPr sz="1300" kern="1200">
        <a:solidFill>
          <a:schemeClr val="tx1"/>
        </a:solidFill>
        <a:latin typeface="Trebuchet MS" pitchFamily="34" charset="0"/>
        <a:ea typeface="+mn-ea"/>
        <a:cs typeface="Times New Roman" charset="0"/>
      </a:defRPr>
    </a:lvl9pPr>
  </p:defaultTextStyle>
  <p:extLst>
    <p:ext uri="{EFAFB233-063F-42B5-8137-9DF3F51BA10A}">
      <p15:sldGuideLst xmlns:p15="http://schemas.microsoft.com/office/powerpoint/2012/main">
        <p15:guide id="1" orient="horz" pos="630">
          <p15:clr>
            <a:srgbClr val="A4A3A4"/>
          </p15:clr>
        </p15:guide>
        <p15:guide id="2" pos="2875">
          <p15:clr>
            <a:srgbClr val="A4A3A4"/>
          </p15:clr>
        </p15:guide>
      </p15:sldGuideLst>
    </p:ext>
    <p:ext uri="{2D200454-40CA-4A62-9FC3-DE9A4176ACB9}">
      <p15:notesGuideLst xmlns:p15="http://schemas.microsoft.com/office/powerpoint/2012/main">
        <p15:guide id="1" orient="horz" pos="2928">
          <p15:clr>
            <a:srgbClr val="A4A3A4"/>
          </p15:clr>
        </p15:guide>
        <p15:guide id="2" pos="216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83C"/>
    <a:srgbClr val="D5F4FF"/>
    <a:srgbClr val="336699"/>
    <a:srgbClr val="FF0000"/>
    <a:srgbClr val="F2F2F2"/>
    <a:srgbClr val="CBECDE"/>
    <a:srgbClr val="007E3F"/>
    <a:srgbClr val="F58029"/>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32" autoAdjust="0"/>
    <p:restoredTop sz="99728" autoAdjust="0"/>
  </p:normalViewPr>
  <p:slideViewPr>
    <p:cSldViewPr snapToGrid="0">
      <p:cViewPr varScale="1">
        <p:scale>
          <a:sx n="108" d="100"/>
          <a:sy n="108" d="100"/>
        </p:scale>
        <p:origin x="270" y="108"/>
      </p:cViewPr>
      <p:guideLst>
        <p:guide orient="horz" pos="630"/>
        <p:guide pos="2875"/>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1" d="100"/>
          <a:sy n="81" d="100"/>
        </p:scale>
        <p:origin x="2058" y="96"/>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F25AE6-09EA-4B49-A26D-429710DEEF2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4F93337-C4BC-47DE-948A-1A40A1FD6DB0}">
      <dgm:prSet phldrT="[Text]" custT="1"/>
      <dgm:spPr>
        <a:solidFill>
          <a:schemeClr val="bg2">
            <a:lumMod val="75000"/>
          </a:schemeClr>
        </a:solidFill>
        <a:ln>
          <a:solidFill>
            <a:schemeClr val="bg2">
              <a:lumMod val="75000"/>
            </a:schemeClr>
          </a:solidFill>
        </a:ln>
      </dgm:spPr>
      <dgm:t>
        <a:bodyPr/>
        <a:lstStyle/>
        <a:p>
          <a:r>
            <a:rPr lang="en-US" sz="1200" dirty="0" smtClean="0"/>
            <a:t>Producer/farmer</a:t>
          </a:r>
          <a:endParaRPr lang="en-US" sz="1200" dirty="0"/>
        </a:p>
      </dgm:t>
    </dgm:pt>
    <dgm:pt modelId="{924C5971-C8E5-47E8-8221-62BC6233BCEB}" type="parTrans" cxnId="{7D4E84CF-9C46-4A30-81CA-74CA4E8B1FB7}">
      <dgm:prSet/>
      <dgm:spPr/>
      <dgm:t>
        <a:bodyPr/>
        <a:lstStyle/>
        <a:p>
          <a:endParaRPr lang="en-US"/>
        </a:p>
      </dgm:t>
    </dgm:pt>
    <dgm:pt modelId="{CB91FCE9-19A6-44AA-AEE9-296AB9EC0274}" type="sibTrans" cxnId="{7D4E84CF-9C46-4A30-81CA-74CA4E8B1FB7}">
      <dgm:prSet/>
      <dgm:spPr/>
      <dgm:t>
        <a:bodyPr/>
        <a:lstStyle/>
        <a:p>
          <a:endParaRPr lang="en-US"/>
        </a:p>
      </dgm:t>
    </dgm:pt>
    <dgm:pt modelId="{6342C7C2-3466-45D8-B8BB-8B094905BBF4}">
      <dgm:prSet phldrT="[Text]"/>
      <dgm:spPr>
        <a:solidFill>
          <a:schemeClr val="bg2">
            <a:lumMod val="20000"/>
            <a:lumOff val="80000"/>
            <a:alpha val="90000"/>
          </a:schemeClr>
        </a:solidFill>
        <a:ln>
          <a:solidFill>
            <a:schemeClr val="bg2">
              <a:lumMod val="20000"/>
              <a:lumOff val="80000"/>
              <a:alpha val="90000"/>
            </a:schemeClr>
          </a:solidFill>
        </a:ln>
      </dgm:spPr>
      <dgm:t>
        <a:bodyPr/>
        <a:lstStyle/>
        <a:p>
          <a:r>
            <a:rPr lang="en-US" dirty="0" smtClean="0"/>
            <a:t>Choose when to sell &amp; manage price volatility to get the best price for the produce</a:t>
          </a:r>
          <a:endParaRPr lang="en-US" dirty="0"/>
        </a:p>
      </dgm:t>
    </dgm:pt>
    <dgm:pt modelId="{BA8B33A0-18E3-49F9-99DA-DECBEADF03E7}" type="parTrans" cxnId="{846D9F66-340A-42FF-AA42-36DAFCAC30EC}">
      <dgm:prSet/>
      <dgm:spPr/>
      <dgm:t>
        <a:bodyPr/>
        <a:lstStyle/>
        <a:p>
          <a:endParaRPr lang="en-US"/>
        </a:p>
      </dgm:t>
    </dgm:pt>
    <dgm:pt modelId="{8B02A413-3FBC-403A-B09C-3D3C450FCE96}" type="sibTrans" cxnId="{846D9F66-340A-42FF-AA42-36DAFCAC30EC}">
      <dgm:prSet/>
      <dgm:spPr/>
      <dgm:t>
        <a:bodyPr/>
        <a:lstStyle/>
        <a:p>
          <a:endParaRPr lang="en-US"/>
        </a:p>
      </dgm:t>
    </dgm:pt>
    <dgm:pt modelId="{2A8E333B-8B2D-4895-BD6E-9F15ABBD7B6D}">
      <dgm:prSet phldrT="[Text]"/>
      <dgm:spPr>
        <a:solidFill>
          <a:schemeClr val="bg2">
            <a:lumMod val="20000"/>
            <a:lumOff val="80000"/>
            <a:alpha val="90000"/>
          </a:schemeClr>
        </a:solidFill>
        <a:ln>
          <a:solidFill>
            <a:schemeClr val="bg2">
              <a:lumMod val="20000"/>
              <a:lumOff val="80000"/>
              <a:alpha val="90000"/>
            </a:schemeClr>
          </a:solidFill>
        </a:ln>
      </dgm:spPr>
      <dgm:t>
        <a:bodyPr/>
        <a:lstStyle/>
        <a:p>
          <a:r>
            <a:rPr lang="en-US" dirty="0" smtClean="0"/>
            <a:t>Access finance to meet cash needs w/o fixed collateral</a:t>
          </a:r>
          <a:endParaRPr lang="en-US" dirty="0"/>
        </a:p>
      </dgm:t>
    </dgm:pt>
    <dgm:pt modelId="{80210D70-D31B-4AC3-A7D7-05735A39A923}" type="parTrans" cxnId="{738F690A-4F1E-422C-9F33-06BFF38DF18A}">
      <dgm:prSet/>
      <dgm:spPr/>
      <dgm:t>
        <a:bodyPr/>
        <a:lstStyle/>
        <a:p>
          <a:endParaRPr lang="en-US"/>
        </a:p>
      </dgm:t>
    </dgm:pt>
    <dgm:pt modelId="{8D2EC78C-0A6E-4C55-8651-45D593BDD2DA}" type="sibTrans" cxnId="{738F690A-4F1E-422C-9F33-06BFF38DF18A}">
      <dgm:prSet/>
      <dgm:spPr/>
      <dgm:t>
        <a:bodyPr/>
        <a:lstStyle/>
        <a:p>
          <a:endParaRPr lang="en-US"/>
        </a:p>
      </dgm:t>
    </dgm:pt>
    <dgm:pt modelId="{C83C07BD-BE6E-4291-BF3A-CF7319A70194}">
      <dgm:prSet phldrT="[Text]" custT="1"/>
      <dgm:spPr>
        <a:solidFill>
          <a:schemeClr val="bg2">
            <a:lumMod val="75000"/>
          </a:schemeClr>
        </a:solidFill>
        <a:ln>
          <a:solidFill>
            <a:schemeClr val="bg2">
              <a:lumMod val="75000"/>
            </a:schemeClr>
          </a:solidFill>
        </a:ln>
      </dgm:spPr>
      <dgm:t>
        <a:bodyPr/>
        <a:lstStyle/>
        <a:p>
          <a:r>
            <a:rPr lang="en-US" sz="1200" dirty="0" smtClean="0"/>
            <a:t>Processor /Traders/ Exporter</a:t>
          </a:r>
          <a:endParaRPr lang="en-US" sz="1200" dirty="0"/>
        </a:p>
      </dgm:t>
    </dgm:pt>
    <dgm:pt modelId="{0D7065CD-FE2B-4648-B655-07B3CF703A8F}" type="parTrans" cxnId="{36387167-4A4F-4E4B-9C18-5C51E99D14E1}">
      <dgm:prSet/>
      <dgm:spPr/>
      <dgm:t>
        <a:bodyPr/>
        <a:lstStyle/>
        <a:p>
          <a:endParaRPr lang="en-US"/>
        </a:p>
      </dgm:t>
    </dgm:pt>
    <dgm:pt modelId="{69167B64-0152-455C-A512-20829750A3A3}" type="sibTrans" cxnId="{36387167-4A4F-4E4B-9C18-5C51E99D14E1}">
      <dgm:prSet/>
      <dgm:spPr/>
      <dgm:t>
        <a:bodyPr/>
        <a:lstStyle/>
        <a:p>
          <a:endParaRPr lang="en-US"/>
        </a:p>
      </dgm:t>
    </dgm:pt>
    <dgm:pt modelId="{F96655DA-B95A-4394-975E-BE8E3EDDD48A}">
      <dgm:prSet phldrT="[Text]"/>
      <dgm:spPr>
        <a:solidFill>
          <a:schemeClr val="bg2">
            <a:lumMod val="20000"/>
            <a:lumOff val="80000"/>
            <a:alpha val="90000"/>
          </a:schemeClr>
        </a:solidFill>
        <a:ln>
          <a:solidFill>
            <a:schemeClr val="bg2">
              <a:lumMod val="20000"/>
              <a:lumOff val="80000"/>
              <a:alpha val="90000"/>
            </a:schemeClr>
          </a:solidFill>
        </a:ln>
      </dgm:spPr>
      <dgm:t>
        <a:bodyPr/>
        <a:lstStyle/>
        <a:p>
          <a:r>
            <a:rPr lang="en-US" dirty="0" smtClean="0"/>
            <a:t>Manage timing of sales &amp; purchases to access best market price</a:t>
          </a:r>
          <a:endParaRPr lang="en-US" dirty="0"/>
        </a:p>
      </dgm:t>
    </dgm:pt>
    <dgm:pt modelId="{B371D6F3-CCD9-4278-B45F-3BBFF31961A3}" type="parTrans" cxnId="{1CA92F64-3344-46F0-A9F6-A15C0D6FFCEB}">
      <dgm:prSet/>
      <dgm:spPr/>
      <dgm:t>
        <a:bodyPr/>
        <a:lstStyle/>
        <a:p>
          <a:endParaRPr lang="en-US"/>
        </a:p>
      </dgm:t>
    </dgm:pt>
    <dgm:pt modelId="{1C5341A3-EB9F-4896-ABE2-3B286E97F566}" type="sibTrans" cxnId="{1CA92F64-3344-46F0-A9F6-A15C0D6FFCEB}">
      <dgm:prSet/>
      <dgm:spPr/>
      <dgm:t>
        <a:bodyPr/>
        <a:lstStyle/>
        <a:p>
          <a:endParaRPr lang="en-US"/>
        </a:p>
      </dgm:t>
    </dgm:pt>
    <dgm:pt modelId="{B21A91F0-65AE-4AB0-9745-5C05A4D06211}">
      <dgm:prSet phldrT="[Text]"/>
      <dgm:spPr>
        <a:solidFill>
          <a:schemeClr val="bg2">
            <a:lumMod val="20000"/>
            <a:lumOff val="80000"/>
            <a:alpha val="90000"/>
          </a:schemeClr>
        </a:solidFill>
        <a:ln>
          <a:solidFill>
            <a:schemeClr val="bg2">
              <a:lumMod val="20000"/>
              <a:lumOff val="80000"/>
              <a:alpha val="90000"/>
            </a:schemeClr>
          </a:solidFill>
        </a:ln>
      </dgm:spPr>
      <dgm:t>
        <a:bodyPr/>
        <a:lstStyle/>
        <a:p>
          <a:r>
            <a:rPr lang="en-US" dirty="0" smtClean="0"/>
            <a:t>Store seasonal produce to meet annual production</a:t>
          </a:r>
          <a:endParaRPr lang="en-US" dirty="0"/>
        </a:p>
      </dgm:t>
    </dgm:pt>
    <dgm:pt modelId="{42B17398-1A88-43B0-9E4B-EE15733ACFD5}" type="parTrans" cxnId="{5BD51F2E-C5C8-4FF2-8987-4B7ED90B91F1}">
      <dgm:prSet/>
      <dgm:spPr/>
      <dgm:t>
        <a:bodyPr/>
        <a:lstStyle/>
        <a:p>
          <a:endParaRPr lang="en-US"/>
        </a:p>
      </dgm:t>
    </dgm:pt>
    <dgm:pt modelId="{F23B392A-31DA-4321-8AF6-FA308840D914}" type="sibTrans" cxnId="{5BD51F2E-C5C8-4FF2-8987-4B7ED90B91F1}">
      <dgm:prSet/>
      <dgm:spPr/>
      <dgm:t>
        <a:bodyPr/>
        <a:lstStyle/>
        <a:p>
          <a:endParaRPr lang="en-US"/>
        </a:p>
      </dgm:t>
    </dgm:pt>
    <dgm:pt modelId="{FFBD1B62-7330-48ED-8AE8-95D02F9F9C9C}">
      <dgm:prSet custT="1"/>
      <dgm:spPr>
        <a:solidFill>
          <a:schemeClr val="bg2">
            <a:lumMod val="75000"/>
          </a:schemeClr>
        </a:solidFill>
        <a:ln>
          <a:solidFill>
            <a:schemeClr val="bg2">
              <a:lumMod val="75000"/>
            </a:schemeClr>
          </a:solidFill>
        </a:ln>
      </dgm:spPr>
      <dgm:t>
        <a:bodyPr/>
        <a:lstStyle/>
        <a:p>
          <a:r>
            <a:rPr lang="en-US" sz="1200" dirty="0" smtClean="0"/>
            <a:t>Banks</a:t>
          </a:r>
          <a:endParaRPr lang="en-US" sz="1200" dirty="0"/>
        </a:p>
      </dgm:t>
    </dgm:pt>
    <dgm:pt modelId="{370F37BA-CA0E-48F7-B04B-CF15D02750B4}" type="parTrans" cxnId="{2C7BB1DE-B634-4FE9-A31A-18606E589BA1}">
      <dgm:prSet/>
      <dgm:spPr/>
      <dgm:t>
        <a:bodyPr/>
        <a:lstStyle/>
        <a:p>
          <a:endParaRPr lang="en-US"/>
        </a:p>
      </dgm:t>
    </dgm:pt>
    <dgm:pt modelId="{2622C469-8961-4201-82C9-6BA6CFFFF064}" type="sibTrans" cxnId="{2C7BB1DE-B634-4FE9-A31A-18606E589BA1}">
      <dgm:prSet/>
      <dgm:spPr/>
      <dgm:t>
        <a:bodyPr/>
        <a:lstStyle/>
        <a:p>
          <a:endParaRPr lang="en-US"/>
        </a:p>
      </dgm:t>
    </dgm:pt>
    <dgm:pt modelId="{86BEB462-2F52-477B-95CE-D273708BBB90}">
      <dgm:prSet custT="1"/>
      <dgm:spPr>
        <a:solidFill>
          <a:schemeClr val="bg2">
            <a:lumMod val="75000"/>
          </a:schemeClr>
        </a:solidFill>
        <a:ln>
          <a:solidFill>
            <a:schemeClr val="bg2">
              <a:lumMod val="75000"/>
            </a:schemeClr>
          </a:solidFill>
        </a:ln>
      </dgm:spPr>
      <dgm:t>
        <a:bodyPr/>
        <a:lstStyle/>
        <a:p>
          <a:r>
            <a:rPr lang="en-US" sz="1200" dirty="0" smtClean="0"/>
            <a:t>Public Warehouses</a:t>
          </a:r>
          <a:endParaRPr lang="en-US" sz="1200" dirty="0"/>
        </a:p>
      </dgm:t>
    </dgm:pt>
    <dgm:pt modelId="{536986AA-0147-4B00-A171-3E1B59F59993}" type="parTrans" cxnId="{9CAEEA98-59FE-45F0-A868-8B91EB6E68D8}">
      <dgm:prSet/>
      <dgm:spPr/>
      <dgm:t>
        <a:bodyPr/>
        <a:lstStyle/>
        <a:p>
          <a:endParaRPr lang="en-US"/>
        </a:p>
      </dgm:t>
    </dgm:pt>
    <dgm:pt modelId="{B6092C9C-8A28-4DD2-92E6-9AE9BDCF485E}" type="sibTrans" cxnId="{9CAEEA98-59FE-45F0-A868-8B91EB6E68D8}">
      <dgm:prSet/>
      <dgm:spPr/>
      <dgm:t>
        <a:bodyPr/>
        <a:lstStyle/>
        <a:p>
          <a:endParaRPr lang="en-US"/>
        </a:p>
      </dgm:t>
    </dgm:pt>
    <dgm:pt modelId="{AE78CE98-C0AC-4E72-A596-413B93E8794C}">
      <dgm:prSet custT="1"/>
      <dgm:spPr>
        <a:solidFill>
          <a:schemeClr val="bg2">
            <a:lumMod val="75000"/>
          </a:schemeClr>
        </a:solidFill>
        <a:ln>
          <a:solidFill>
            <a:schemeClr val="bg2">
              <a:lumMod val="75000"/>
            </a:schemeClr>
          </a:solidFill>
        </a:ln>
      </dgm:spPr>
      <dgm:t>
        <a:bodyPr/>
        <a:lstStyle/>
        <a:p>
          <a:r>
            <a:rPr lang="en-US" sz="1200" dirty="0" smtClean="0"/>
            <a:t>Markets</a:t>
          </a:r>
          <a:endParaRPr lang="en-US" sz="1200" dirty="0"/>
        </a:p>
      </dgm:t>
    </dgm:pt>
    <dgm:pt modelId="{B151DBAC-31A5-4D6A-BFCF-FFC8D37D3A0F}" type="parTrans" cxnId="{2E7997DC-6CCB-4C44-82AB-56E5F267BC48}">
      <dgm:prSet/>
      <dgm:spPr/>
      <dgm:t>
        <a:bodyPr/>
        <a:lstStyle/>
        <a:p>
          <a:endParaRPr lang="en-US"/>
        </a:p>
      </dgm:t>
    </dgm:pt>
    <dgm:pt modelId="{2F552340-9B9E-4F86-8B62-3885D0B633CD}" type="sibTrans" cxnId="{2E7997DC-6CCB-4C44-82AB-56E5F267BC48}">
      <dgm:prSet/>
      <dgm:spPr/>
      <dgm:t>
        <a:bodyPr/>
        <a:lstStyle/>
        <a:p>
          <a:endParaRPr lang="en-US"/>
        </a:p>
      </dgm:t>
    </dgm:pt>
    <dgm:pt modelId="{B6CC7483-A785-4677-8453-746C3E0DA833}">
      <dgm:prSet/>
      <dgm:spPr>
        <a:solidFill>
          <a:schemeClr val="bg2">
            <a:lumMod val="20000"/>
            <a:lumOff val="80000"/>
            <a:alpha val="90000"/>
          </a:schemeClr>
        </a:solidFill>
        <a:ln>
          <a:solidFill>
            <a:schemeClr val="bg2">
              <a:lumMod val="20000"/>
              <a:lumOff val="80000"/>
              <a:alpha val="90000"/>
            </a:schemeClr>
          </a:solidFill>
        </a:ln>
      </dgm:spPr>
      <dgm:t>
        <a:bodyPr/>
        <a:lstStyle/>
        <a:p>
          <a:r>
            <a:rPr lang="en-US" dirty="0" smtClean="0"/>
            <a:t>Guarantees the quality and quantity of the produce</a:t>
          </a:r>
          <a:endParaRPr lang="en-US" dirty="0"/>
        </a:p>
      </dgm:t>
    </dgm:pt>
    <dgm:pt modelId="{CC2EA6DD-F1D4-4BBC-A18A-9D28305D7E21}" type="parTrans" cxnId="{E42FB566-F63C-4EB5-A21E-16534757B6F9}">
      <dgm:prSet/>
      <dgm:spPr/>
      <dgm:t>
        <a:bodyPr/>
        <a:lstStyle/>
        <a:p>
          <a:endParaRPr lang="en-US"/>
        </a:p>
      </dgm:t>
    </dgm:pt>
    <dgm:pt modelId="{D817A4F2-90C4-4AC8-B1BE-B41E7A8144A4}" type="sibTrans" cxnId="{E42FB566-F63C-4EB5-A21E-16534757B6F9}">
      <dgm:prSet/>
      <dgm:spPr/>
      <dgm:t>
        <a:bodyPr/>
        <a:lstStyle/>
        <a:p>
          <a:endParaRPr lang="en-US"/>
        </a:p>
      </dgm:t>
    </dgm:pt>
    <dgm:pt modelId="{6267AF4B-1B2E-420B-A750-52996F40ADEC}">
      <dgm:prSet/>
      <dgm:spPr>
        <a:solidFill>
          <a:schemeClr val="bg2">
            <a:lumMod val="20000"/>
            <a:lumOff val="80000"/>
            <a:alpha val="90000"/>
          </a:schemeClr>
        </a:solidFill>
        <a:ln>
          <a:solidFill>
            <a:schemeClr val="bg2">
              <a:lumMod val="20000"/>
              <a:lumOff val="80000"/>
              <a:alpha val="90000"/>
            </a:schemeClr>
          </a:solidFill>
        </a:ln>
      </dgm:spPr>
      <dgm:t>
        <a:bodyPr/>
        <a:lstStyle/>
        <a:p>
          <a:r>
            <a:rPr lang="en-US" dirty="0" smtClean="0"/>
            <a:t>Finance production in a timely manner</a:t>
          </a:r>
          <a:endParaRPr lang="en-US" dirty="0"/>
        </a:p>
      </dgm:t>
    </dgm:pt>
    <dgm:pt modelId="{9E4895BF-A1D0-4947-82EF-09001C7E9600}" type="parTrans" cxnId="{E0E7E0BF-ADEC-4453-AC66-9F97B27A1E6E}">
      <dgm:prSet/>
      <dgm:spPr/>
      <dgm:t>
        <a:bodyPr/>
        <a:lstStyle/>
        <a:p>
          <a:endParaRPr lang="en-US"/>
        </a:p>
      </dgm:t>
    </dgm:pt>
    <dgm:pt modelId="{310BA872-4588-41A9-961C-07FF2679DEBB}" type="sibTrans" cxnId="{E0E7E0BF-ADEC-4453-AC66-9F97B27A1E6E}">
      <dgm:prSet/>
      <dgm:spPr/>
      <dgm:t>
        <a:bodyPr/>
        <a:lstStyle/>
        <a:p>
          <a:endParaRPr lang="en-US"/>
        </a:p>
      </dgm:t>
    </dgm:pt>
    <dgm:pt modelId="{28529C8F-C59A-4A25-AA0B-B94CEB731501}">
      <dgm:prSet phldrT="[Text]"/>
      <dgm:spPr>
        <a:solidFill>
          <a:schemeClr val="bg2">
            <a:lumMod val="20000"/>
            <a:lumOff val="80000"/>
            <a:alpha val="90000"/>
          </a:schemeClr>
        </a:solidFill>
        <a:ln>
          <a:solidFill>
            <a:schemeClr val="bg2">
              <a:lumMod val="20000"/>
              <a:lumOff val="80000"/>
              <a:alpha val="90000"/>
            </a:schemeClr>
          </a:solidFill>
        </a:ln>
      </dgm:spPr>
      <dgm:t>
        <a:bodyPr/>
        <a:lstStyle/>
        <a:p>
          <a:endParaRPr lang="en-US" dirty="0"/>
        </a:p>
      </dgm:t>
    </dgm:pt>
    <dgm:pt modelId="{1CC0E983-038F-48F9-8A3F-1AE3F33510DD}" type="parTrans" cxnId="{15D340B4-BFFC-442C-B231-76D65BB8561D}">
      <dgm:prSet/>
      <dgm:spPr/>
      <dgm:t>
        <a:bodyPr/>
        <a:lstStyle/>
        <a:p>
          <a:endParaRPr lang="en-US"/>
        </a:p>
      </dgm:t>
    </dgm:pt>
    <dgm:pt modelId="{BD13279C-BCEB-4856-BB6C-D8ECC761EFCB}" type="sibTrans" cxnId="{15D340B4-BFFC-442C-B231-76D65BB8561D}">
      <dgm:prSet/>
      <dgm:spPr/>
      <dgm:t>
        <a:bodyPr/>
        <a:lstStyle/>
        <a:p>
          <a:endParaRPr lang="en-US"/>
        </a:p>
      </dgm:t>
    </dgm:pt>
    <dgm:pt modelId="{56056145-48BE-494F-A195-2A1F3D633593}">
      <dgm:prSet/>
      <dgm:spPr>
        <a:solidFill>
          <a:schemeClr val="bg2">
            <a:lumMod val="20000"/>
            <a:lumOff val="80000"/>
            <a:alpha val="90000"/>
          </a:schemeClr>
        </a:solidFill>
        <a:ln>
          <a:solidFill>
            <a:schemeClr val="bg2">
              <a:lumMod val="20000"/>
              <a:lumOff val="80000"/>
              <a:alpha val="90000"/>
            </a:schemeClr>
          </a:solidFill>
        </a:ln>
      </dgm:spPr>
      <dgm:t>
        <a:bodyPr/>
        <a:lstStyle/>
        <a:p>
          <a:r>
            <a:rPr lang="en-US" dirty="0" smtClean="0"/>
            <a:t>Improve market information/ competition</a:t>
          </a:r>
          <a:endParaRPr lang="en-US" dirty="0"/>
        </a:p>
      </dgm:t>
    </dgm:pt>
    <dgm:pt modelId="{7A5527A4-D427-4701-8352-5E0FBA05D46F}" type="parTrans" cxnId="{23A069A9-9C95-4652-8F9D-02A174CB67DA}">
      <dgm:prSet/>
      <dgm:spPr/>
      <dgm:t>
        <a:bodyPr/>
        <a:lstStyle/>
        <a:p>
          <a:endParaRPr lang="en-US"/>
        </a:p>
      </dgm:t>
    </dgm:pt>
    <dgm:pt modelId="{41099788-EFB0-4107-959F-DCE5054624B3}" type="sibTrans" cxnId="{23A069A9-9C95-4652-8F9D-02A174CB67DA}">
      <dgm:prSet/>
      <dgm:spPr/>
      <dgm:t>
        <a:bodyPr/>
        <a:lstStyle/>
        <a:p>
          <a:endParaRPr lang="en-US"/>
        </a:p>
      </dgm:t>
    </dgm:pt>
    <dgm:pt modelId="{B44C8BB0-35E7-4767-9DB7-2F506C49A818}">
      <dgm:prSet/>
      <dgm:spPr>
        <a:solidFill>
          <a:schemeClr val="bg2">
            <a:lumMod val="20000"/>
            <a:lumOff val="80000"/>
            <a:alpha val="90000"/>
          </a:schemeClr>
        </a:solidFill>
        <a:ln>
          <a:solidFill>
            <a:schemeClr val="bg2">
              <a:lumMod val="20000"/>
              <a:lumOff val="80000"/>
              <a:alpha val="90000"/>
            </a:schemeClr>
          </a:solidFill>
        </a:ln>
      </dgm:spPr>
      <dgm:t>
        <a:bodyPr/>
        <a:lstStyle/>
        <a:p>
          <a:endParaRPr lang="en-US" dirty="0"/>
        </a:p>
      </dgm:t>
    </dgm:pt>
    <dgm:pt modelId="{BD3C7B81-1269-44EB-9F7B-37C30D556D42}" type="parTrans" cxnId="{50989789-8DB0-48BE-8F38-F80AA4455E9A}">
      <dgm:prSet/>
      <dgm:spPr/>
      <dgm:t>
        <a:bodyPr/>
        <a:lstStyle/>
        <a:p>
          <a:endParaRPr lang="en-US"/>
        </a:p>
      </dgm:t>
    </dgm:pt>
    <dgm:pt modelId="{C4F8F5E3-0E33-4401-BF6C-A2CB477E66E9}" type="sibTrans" cxnId="{50989789-8DB0-48BE-8F38-F80AA4455E9A}">
      <dgm:prSet/>
      <dgm:spPr/>
      <dgm:t>
        <a:bodyPr/>
        <a:lstStyle/>
        <a:p>
          <a:endParaRPr lang="en-US"/>
        </a:p>
      </dgm:t>
    </dgm:pt>
    <dgm:pt modelId="{B1EF7483-42A4-4AD3-B20E-E83690524BCB}">
      <dgm:prSet/>
      <dgm:spPr>
        <a:solidFill>
          <a:schemeClr val="bg2">
            <a:lumMod val="20000"/>
            <a:lumOff val="80000"/>
            <a:alpha val="90000"/>
          </a:schemeClr>
        </a:solidFill>
        <a:ln>
          <a:solidFill>
            <a:schemeClr val="bg2">
              <a:lumMod val="20000"/>
              <a:lumOff val="80000"/>
              <a:alpha val="90000"/>
            </a:schemeClr>
          </a:solidFill>
        </a:ln>
      </dgm:spPr>
      <dgm:t>
        <a:bodyPr/>
        <a:lstStyle/>
        <a:p>
          <a:r>
            <a:rPr lang="en-US" dirty="0" smtClean="0"/>
            <a:t>Reduce post-harvest losses &amp; improve storage capacity/ quality</a:t>
          </a:r>
          <a:endParaRPr lang="en-US" dirty="0"/>
        </a:p>
      </dgm:t>
    </dgm:pt>
    <dgm:pt modelId="{9A8E7AC9-C854-4A37-9264-8C616068048C}" type="parTrans" cxnId="{88AA4030-4C7E-4EEC-A525-E0014012E9D2}">
      <dgm:prSet/>
      <dgm:spPr/>
      <dgm:t>
        <a:bodyPr/>
        <a:lstStyle/>
        <a:p>
          <a:endParaRPr lang="en-US"/>
        </a:p>
      </dgm:t>
    </dgm:pt>
    <dgm:pt modelId="{EDBB04BF-318A-4D9A-87D3-65FDB4CA0B4D}" type="sibTrans" cxnId="{88AA4030-4C7E-4EEC-A525-E0014012E9D2}">
      <dgm:prSet/>
      <dgm:spPr/>
      <dgm:t>
        <a:bodyPr/>
        <a:lstStyle/>
        <a:p>
          <a:endParaRPr lang="en-US"/>
        </a:p>
      </dgm:t>
    </dgm:pt>
    <dgm:pt modelId="{E294E547-C0E4-42CE-A31E-2329F2D69172}">
      <dgm:prSet/>
      <dgm:spPr>
        <a:solidFill>
          <a:schemeClr val="bg2">
            <a:lumMod val="20000"/>
            <a:lumOff val="80000"/>
            <a:alpha val="90000"/>
          </a:schemeClr>
        </a:solidFill>
        <a:ln>
          <a:solidFill>
            <a:schemeClr val="bg2">
              <a:lumMod val="20000"/>
              <a:lumOff val="80000"/>
              <a:alpha val="90000"/>
            </a:schemeClr>
          </a:solidFill>
        </a:ln>
      </dgm:spPr>
      <dgm:t>
        <a:bodyPr/>
        <a:lstStyle/>
        <a:p>
          <a:r>
            <a:rPr lang="en-US" dirty="0" smtClean="0"/>
            <a:t>Attracts more business</a:t>
          </a:r>
          <a:endParaRPr lang="en-US" dirty="0"/>
        </a:p>
      </dgm:t>
    </dgm:pt>
    <dgm:pt modelId="{96E52E1F-2AE6-4D32-8BDE-1E7DDC3A1999}" type="parTrans" cxnId="{976F1337-504B-43DD-B5CC-C412F205F52E}">
      <dgm:prSet/>
      <dgm:spPr/>
      <dgm:t>
        <a:bodyPr/>
        <a:lstStyle/>
        <a:p>
          <a:endParaRPr lang="en-US"/>
        </a:p>
      </dgm:t>
    </dgm:pt>
    <dgm:pt modelId="{595EC084-6841-4570-9F6F-1CE9EB77AF1A}" type="sibTrans" cxnId="{976F1337-504B-43DD-B5CC-C412F205F52E}">
      <dgm:prSet/>
      <dgm:spPr/>
      <dgm:t>
        <a:bodyPr/>
        <a:lstStyle/>
        <a:p>
          <a:endParaRPr lang="en-US"/>
        </a:p>
      </dgm:t>
    </dgm:pt>
    <dgm:pt modelId="{74225779-F15F-43C2-86AC-D22F810CD302}">
      <dgm:prSet/>
      <dgm:spPr>
        <a:solidFill>
          <a:schemeClr val="bg2">
            <a:lumMod val="20000"/>
            <a:lumOff val="80000"/>
            <a:alpha val="90000"/>
          </a:schemeClr>
        </a:solidFill>
        <a:ln>
          <a:solidFill>
            <a:schemeClr val="bg2">
              <a:lumMod val="20000"/>
              <a:lumOff val="80000"/>
              <a:alpha val="90000"/>
            </a:schemeClr>
          </a:solidFill>
        </a:ln>
      </dgm:spPr>
      <dgm:t>
        <a:bodyPr/>
        <a:lstStyle/>
        <a:p>
          <a:r>
            <a:rPr lang="en-US" dirty="0" smtClean="0"/>
            <a:t> more income from handling and storage fees</a:t>
          </a:r>
          <a:endParaRPr lang="en-US" dirty="0"/>
        </a:p>
      </dgm:t>
    </dgm:pt>
    <dgm:pt modelId="{BC5F57DE-DE49-4758-AFCE-F22F57A2074B}" type="parTrans" cxnId="{677A1050-5ED4-4EBA-B935-6F614D4B8E56}">
      <dgm:prSet/>
      <dgm:spPr/>
      <dgm:t>
        <a:bodyPr/>
        <a:lstStyle/>
        <a:p>
          <a:endParaRPr lang="en-US"/>
        </a:p>
      </dgm:t>
    </dgm:pt>
    <dgm:pt modelId="{01A5603B-CFA9-4EA7-BF9C-930D75A287FA}" type="sibTrans" cxnId="{677A1050-5ED4-4EBA-B935-6F614D4B8E56}">
      <dgm:prSet/>
      <dgm:spPr/>
      <dgm:t>
        <a:bodyPr/>
        <a:lstStyle/>
        <a:p>
          <a:endParaRPr lang="en-US"/>
        </a:p>
      </dgm:t>
    </dgm:pt>
    <dgm:pt modelId="{4D2FDD99-982B-4ADF-A707-111052E7A95B}">
      <dgm:prSet/>
      <dgm:spPr>
        <a:solidFill>
          <a:schemeClr val="bg2">
            <a:lumMod val="20000"/>
            <a:lumOff val="80000"/>
            <a:alpha val="90000"/>
          </a:schemeClr>
        </a:solidFill>
        <a:ln>
          <a:solidFill>
            <a:schemeClr val="bg2">
              <a:lumMod val="20000"/>
              <a:lumOff val="80000"/>
              <a:alpha val="90000"/>
            </a:schemeClr>
          </a:solidFill>
        </a:ln>
      </dgm:spPr>
      <dgm:t>
        <a:bodyPr/>
        <a:lstStyle/>
        <a:p>
          <a:r>
            <a:rPr lang="en-US" dirty="0" smtClean="0"/>
            <a:t>Opportunity to finance their own operation by issuing WHR to themselves</a:t>
          </a:r>
          <a:endParaRPr lang="en-US" dirty="0"/>
        </a:p>
      </dgm:t>
    </dgm:pt>
    <dgm:pt modelId="{64A4B4C4-B1B4-47E9-91D6-D0A792CCA276}" type="parTrans" cxnId="{34EFCB1E-D6BA-42A2-B091-F873C3BD4F6D}">
      <dgm:prSet/>
      <dgm:spPr/>
      <dgm:t>
        <a:bodyPr/>
        <a:lstStyle/>
        <a:p>
          <a:endParaRPr lang="en-US"/>
        </a:p>
      </dgm:t>
    </dgm:pt>
    <dgm:pt modelId="{61C8CCE9-A7B8-43F5-9398-ABDA298EAD1D}" type="sibTrans" cxnId="{34EFCB1E-D6BA-42A2-B091-F873C3BD4F6D}">
      <dgm:prSet/>
      <dgm:spPr/>
      <dgm:t>
        <a:bodyPr/>
        <a:lstStyle/>
        <a:p>
          <a:endParaRPr lang="en-US"/>
        </a:p>
      </dgm:t>
    </dgm:pt>
    <dgm:pt modelId="{A92B882C-72DB-468E-AD15-22E51D56A663}">
      <dgm:prSet/>
      <dgm:spPr>
        <a:solidFill>
          <a:schemeClr val="bg2">
            <a:lumMod val="20000"/>
            <a:lumOff val="80000"/>
            <a:alpha val="90000"/>
          </a:schemeClr>
        </a:solidFill>
        <a:ln>
          <a:solidFill>
            <a:schemeClr val="bg2">
              <a:lumMod val="20000"/>
              <a:lumOff val="80000"/>
              <a:alpha val="90000"/>
            </a:schemeClr>
          </a:solidFill>
        </a:ln>
      </dgm:spPr>
      <dgm:t>
        <a:bodyPr/>
        <a:lstStyle/>
        <a:p>
          <a:r>
            <a:rPr lang="en-US" smtClean="0"/>
            <a:t>Expand loan portfolio to agricultural clients</a:t>
          </a:r>
          <a:endParaRPr lang="en-US"/>
        </a:p>
      </dgm:t>
    </dgm:pt>
    <dgm:pt modelId="{8BC640F9-2969-4989-8A4A-8C090D73BB80}" type="parTrans" cxnId="{A3A0F4BA-3A85-4CAE-A6DE-9065E074A684}">
      <dgm:prSet/>
      <dgm:spPr/>
      <dgm:t>
        <a:bodyPr/>
        <a:lstStyle/>
        <a:p>
          <a:endParaRPr lang="en-US"/>
        </a:p>
      </dgm:t>
    </dgm:pt>
    <dgm:pt modelId="{BA5DF152-24FB-4F19-ADDE-7468AEA56C6A}" type="sibTrans" cxnId="{A3A0F4BA-3A85-4CAE-A6DE-9065E074A684}">
      <dgm:prSet/>
      <dgm:spPr/>
      <dgm:t>
        <a:bodyPr/>
        <a:lstStyle/>
        <a:p>
          <a:endParaRPr lang="en-US"/>
        </a:p>
      </dgm:t>
    </dgm:pt>
    <dgm:pt modelId="{8448FE01-F344-4112-A5EC-D2AA755744CB}">
      <dgm:prSet/>
      <dgm:spPr>
        <a:solidFill>
          <a:schemeClr val="bg2">
            <a:lumMod val="20000"/>
            <a:lumOff val="80000"/>
            <a:alpha val="90000"/>
          </a:schemeClr>
        </a:solidFill>
        <a:ln>
          <a:solidFill>
            <a:schemeClr val="bg2">
              <a:lumMod val="20000"/>
              <a:lumOff val="80000"/>
              <a:alpha val="90000"/>
            </a:schemeClr>
          </a:solidFill>
        </a:ln>
      </dgm:spPr>
      <dgm:t>
        <a:bodyPr/>
        <a:lstStyle/>
        <a:p>
          <a:r>
            <a:rPr lang="en-US" dirty="0" smtClean="0"/>
            <a:t>Higher protection for the collateral</a:t>
          </a:r>
        </a:p>
      </dgm:t>
    </dgm:pt>
    <dgm:pt modelId="{1FB4BBD1-0545-41D9-9DEF-FB099ED1C7F9}" type="parTrans" cxnId="{A2A82A97-9E1B-4619-93C5-6BD5C85E550F}">
      <dgm:prSet/>
      <dgm:spPr/>
      <dgm:t>
        <a:bodyPr/>
        <a:lstStyle/>
        <a:p>
          <a:endParaRPr lang="en-US"/>
        </a:p>
      </dgm:t>
    </dgm:pt>
    <dgm:pt modelId="{6D309DE7-AD1B-410D-AC00-7A3D6A2F0156}" type="sibTrans" cxnId="{A2A82A97-9E1B-4619-93C5-6BD5C85E550F}">
      <dgm:prSet/>
      <dgm:spPr/>
      <dgm:t>
        <a:bodyPr/>
        <a:lstStyle/>
        <a:p>
          <a:endParaRPr lang="en-US"/>
        </a:p>
      </dgm:t>
    </dgm:pt>
    <dgm:pt modelId="{59CF07A9-2904-4FC5-B135-3104BA64B854}">
      <dgm:prSet/>
      <dgm:spPr>
        <a:solidFill>
          <a:schemeClr val="bg2">
            <a:lumMod val="20000"/>
            <a:lumOff val="80000"/>
            <a:alpha val="90000"/>
          </a:schemeClr>
        </a:solidFill>
        <a:ln>
          <a:solidFill>
            <a:schemeClr val="bg2">
              <a:lumMod val="20000"/>
              <a:lumOff val="80000"/>
              <a:alpha val="90000"/>
            </a:schemeClr>
          </a:solidFill>
        </a:ln>
      </dgm:spPr>
      <dgm:t>
        <a:bodyPr/>
        <a:lstStyle/>
        <a:p>
          <a:endParaRPr lang="en-US" dirty="0" smtClean="0"/>
        </a:p>
      </dgm:t>
    </dgm:pt>
    <dgm:pt modelId="{52D6F288-9039-4CB9-B092-CF606EC41718}" type="parTrans" cxnId="{640300DF-408B-47FF-9FAD-7E8D5A8E702A}">
      <dgm:prSet/>
      <dgm:spPr/>
      <dgm:t>
        <a:bodyPr/>
        <a:lstStyle/>
        <a:p>
          <a:endParaRPr lang="en-US"/>
        </a:p>
      </dgm:t>
    </dgm:pt>
    <dgm:pt modelId="{CB7C5864-5F60-45B9-B5DB-A5E79228E1F1}" type="sibTrans" cxnId="{640300DF-408B-47FF-9FAD-7E8D5A8E702A}">
      <dgm:prSet/>
      <dgm:spPr/>
      <dgm:t>
        <a:bodyPr/>
        <a:lstStyle/>
        <a:p>
          <a:endParaRPr lang="en-US"/>
        </a:p>
      </dgm:t>
    </dgm:pt>
    <dgm:pt modelId="{E7E4C49E-75F5-410F-AAA2-AA1E949A3D02}">
      <dgm:prSet/>
      <dgm:spPr>
        <a:solidFill>
          <a:schemeClr val="bg2">
            <a:lumMod val="20000"/>
            <a:lumOff val="80000"/>
            <a:alpha val="90000"/>
          </a:schemeClr>
        </a:solidFill>
        <a:ln>
          <a:solidFill>
            <a:schemeClr val="bg2">
              <a:lumMod val="20000"/>
              <a:lumOff val="80000"/>
              <a:alpha val="90000"/>
            </a:schemeClr>
          </a:solidFill>
        </a:ln>
      </dgm:spPr>
      <dgm:t>
        <a:bodyPr/>
        <a:lstStyle/>
        <a:p>
          <a:r>
            <a:rPr lang="en-US" dirty="0" smtClean="0"/>
            <a:t>Obtain liquid collateral under secure conditions</a:t>
          </a:r>
        </a:p>
      </dgm:t>
    </dgm:pt>
    <dgm:pt modelId="{B7195E03-9114-47D6-9B2E-1973D3CF5975}" type="parTrans" cxnId="{8C29B307-7C30-471B-B522-2BFEE2E60B59}">
      <dgm:prSet/>
      <dgm:spPr/>
      <dgm:t>
        <a:bodyPr/>
        <a:lstStyle/>
        <a:p>
          <a:endParaRPr lang="en-US"/>
        </a:p>
      </dgm:t>
    </dgm:pt>
    <dgm:pt modelId="{2FF8A90A-52BA-4046-AD3E-4A296F5DBA98}" type="sibTrans" cxnId="{8C29B307-7C30-471B-B522-2BFEE2E60B59}">
      <dgm:prSet/>
      <dgm:spPr/>
      <dgm:t>
        <a:bodyPr/>
        <a:lstStyle/>
        <a:p>
          <a:endParaRPr lang="en-US"/>
        </a:p>
      </dgm:t>
    </dgm:pt>
    <dgm:pt modelId="{F36316F5-A1FF-4B63-849D-FE4F79AD3BC4}">
      <dgm:prSet/>
      <dgm:spPr>
        <a:solidFill>
          <a:schemeClr val="bg2">
            <a:lumMod val="20000"/>
            <a:lumOff val="80000"/>
            <a:alpha val="90000"/>
          </a:schemeClr>
        </a:solidFill>
        <a:ln>
          <a:solidFill>
            <a:schemeClr val="bg2">
              <a:lumMod val="20000"/>
              <a:lumOff val="80000"/>
              <a:alpha val="90000"/>
            </a:schemeClr>
          </a:solidFill>
        </a:ln>
      </dgm:spPr>
      <dgm:t>
        <a:bodyPr/>
        <a:lstStyle/>
        <a:p>
          <a:r>
            <a:rPr lang="en-US" dirty="0" smtClean="0"/>
            <a:t>More income from credit portfolios in rural markets</a:t>
          </a:r>
        </a:p>
      </dgm:t>
    </dgm:pt>
    <dgm:pt modelId="{10E2EAD0-56D2-4659-81AC-94F3286A8CFC}" type="parTrans" cxnId="{0D51EEF2-9D46-4A44-907E-C21AC4AE2779}">
      <dgm:prSet/>
      <dgm:spPr/>
      <dgm:t>
        <a:bodyPr/>
        <a:lstStyle/>
        <a:p>
          <a:endParaRPr lang="en-US"/>
        </a:p>
      </dgm:t>
    </dgm:pt>
    <dgm:pt modelId="{4B6F665F-DA2A-45CA-A2FD-145A91EB32BB}" type="sibTrans" cxnId="{0D51EEF2-9D46-4A44-907E-C21AC4AE2779}">
      <dgm:prSet/>
      <dgm:spPr/>
      <dgm:t>
        <a:bodyPr/>
        <a:lstStyle/>
        <a:p>
          <a:endParaRPr lang="en-US"/>
        </a:p>
      </dgm:t>
    </dgm:pt>
    <dgm:pt modelId="{B06F7FB2-AA54-4E48-9181-EEE2E3662576}">
      <dgm:prSet/>
      <dgm:spPr>
        <a:solidFill>
          <a:schemeClr val="bg2">
            <a:lumMod val="20000"/>
            <a:lumOff val="80000"/>
            <a:alpha val="90000"/>
          </a:schemeClr>
        </a:solidFill>
        <a:ln>
          <a:solidFill>
            <a:schemeClr val="bg2">
              <a:lumMod val="20000"/>
              <a:lumOff val="80000"/>
              <a:alpha val="90000"/>
            </a:schemeClr>
          </a:solidFill>
        </a:ln>
      </dgm:spPr>
      <dgm:t>
        <a:bodyPr/>
        <a:lstStyle/>
        <a:p>
          <a:r>
            <a:rPr lang="en-US" dirty="0" smtClean="0"/>
            <a:t>Profit from warehouse performance guarantees</a:t>
          </a:r>
        </a:p>
      </dgm:t>
    </dgm:pt>
    <dgm:pt modelId="{661DFED5-24BB-42C8-A9A8-DCD663A1C46E}" type="parTrans" cxnId="{1125FCC0-93E5-4CD0-B641-EAF3AA2303EE}">
      <dgm:prSet/>
      <dgm:spPr/>
      <dgm:t>
        <a:bodyPr/>
        <a:lstStyle/>
        <a:p>
          <a:endParaRPr lang="en-US"/>
        </a:p>
      </dgm:t>
    </dgm:pt>
    <dgm:pt modelId="{5D30DE6E-692A-4A55-9EB3-F0E6DD586B7E}" type="sibTrans" cxnId="{1125FCC0-93E5-4CD0-B641-EAF3AA2303EE}">
      <dgm:prSet/>
      <dgm:spPr/>
      <dgm:t>
        <a:bodyPr/>
        <a:lstStyle/>
        <a:p>
          <a:endParaRPr lang="en-US"/>
        </a:p>
      </dgm:t>
    </dgm:pt>
    <dgm:pt modelId="{003088C5-FD3D-4F1F-B0E2-C42EFBADC04A}">
      <dgm:prSet/>
      <dgm:spPr>
        <a:solidFill>
          <a:schemeClr val="bg2">
            <a:lumMod val="20000"/>
            <a:lumOff val="80000"/>
            <a:alpha val="90000"/>
          </a:schemeClr>
        </a:solidFill>
        <a:ln>
          <a:solidFill>
            <a:schemeClr val="bg2">
              <a:lumMod val="20000"/>
              <a:lumOff val="80000"/>
              <a:alpha val="90000"/>
            </a:schemeClr>
          </a:solidFill>
        </a:ln>
      </dgm:spPr>
      <dgm:t>
        <a:bodyPr/>
        <a:lstStyle/>
        <a:p>
          <a:r>
            <a:rPr lang="en-US" dirty="0" smtClean="0"/>
            <a:t>Higher liquidity of the collateral</a:t>
          </a:r>
        </a:p>
      </dgm:t>
    </dgm:pt>
    <dgm:pt modelId="{0670BE9C-46BE-496C-AD17-F85B435F7D03}" type="parTrans" cxnId="{285223B5-07BA-4F6E-813F-4BFFEC53EFC2}">
      <dgm:prSet/>
      <dgm:spPr/>
      <dgm:t>
        <a:bodyPr/>
        <a:lstStyle/>
        <a:p>
          <a:endParaRPr lang="en-US"/>
        </a:p>
      </dgm:t>
    </dgm:pt>
    <dgm:pt modelId="{9608C9C6-A0F5-436F-89B6-379EF0BA07C2}" type="sibTrans" cxnId="{285223B5-07BA-4F6E-813F-4BFFEC53EFC2}">
      <dgm:prSet/>
      <dgm:spPr/>
      <dgm:t>
        <a:bodyPr/>
        <a:lstStyle/>
        <a:p>
          <a:endParaRPr lang="en-US"/>
        </a:p>
      </dgm:t>
    </dgm:pt>
    <dgm:pt modelId="{80505E4D-9C64-4E31-B837-442CBF4331AE}">
      <dgm:prSet phldrT="[Text]"/>
      <dgm:spPr>
        <a:solidFill>
          <a:schemeClr val="bg2">
            <a:lumMod val="20000"/>
            <a:lumOff val="80000"/>
            <a:alpha val="90000"/>
          </a:schemeClr>
        </a:solidFill>
        <a:ln>
          <a:solidFill>
            <a:schemeClr val="bg2">
              <a:lumMod val="20000"/>
              <a:lumOff val="80000"/>
              <a:alpha val="90000"/>
            </a:schemeClr>
          </a:solidFill>
        </a:ln>
      </dgm:spPr>
      <dgm:t>
        <a:bodyPr/>
        <a:lstStyle/>
        <a:p>
          <a:r>
            <a:rPr lang="en-US" dirty="0" smtClean="0"/>
            <a:t>Improved assess to quality raw material</a:t>
          </a:r>
          <a:endParaRPr lang="en-US" dirty="0"/>
        </a:p>
      </dgm:t>
    </dgm:pt>
    <dgm:pt modelId="{C7FB2957-D3C8-4A33-A691-4A971B91C776}" type="parTrans" cxnId="{463C9D6C-E0DE-4F53-9CFD-3FFD0D8D457D}">
      <dgm:prSet/>
      <dgm:spPr/>
      <dgm:t>
        <a:bodyPr/>
        <a:lstStyle/>
        <a:p>
          <a:endParaRPr lang="en-US"/>
        </a:p>
      </dgm:t>
    </dgm:pt>
    <dgm:pt modelId="{268A1D62-07C4-48F6-A146-6682211AF89C}" type="sibTrans" cxnId="{463C9D6C-E0DE-4F53-9CFD-3FFD0D8D457D}">
      <dgm:prSet/>
      <dgm:spPr/>
      <dgm:t>
        <a:bodyPr/>
        <a:lstStyle/>
        <a:p>
          <a:endParaRPr lang="en-US"/>
        </a:p>
      </dgm:t>
    </dgm:pt>
    <dgm:pt modelId="{C3E9FB37-B055-4F34-A0FC-2AF85EACC647}">
      <dgm:prSet phldrT="[Text]"/>
      <dgm:spPr>
        <a:solidFill>
          <a:schemeClr val="bg2">
            <a:lumMod val="20000"/>
            <a:lumOff val="80000"/>
            <a:alpha val="90000"/>
          </a:schemeClr>
        </a:solidFill>
        <a:ln>
          <a:solidFill>
            <a:schemeClr val="bg2">
              <a:lumMod val="20000"/>
              <a:lumOff val="80000"/>
              <a:alpha val="90000"/>
            </a:schemeClr>
          </a:solidFill>
        </a:ln>
      </dgm:spPr>
      <dgm:t>
        <a:bodyPr/>
        <a:lstStyle/>
        <a:p>
          <a:r>
            <a:rPr lang="en-US" dirty="0" smtClean="0"/>
            <a:t>Opportunity to plan year supplies</a:t>
          </a:r>
          <a:endParaRPr lang="en-US" dirty="0"/>
        </a:p>
      </dgm:t>
    </dgm:pt>
    <dgm:pt modelId="{7C105C55-80EC-458A-927B-F7F620AE567A}" type="parTrans" cxnId="{062CB1BF-3D6E-418A-A2BE-9E0797C65B04}">
      <dgm:prSet/>
      <dgm:spPr/>
      <dgm:t>
        <a:bodyPr/>
        <a:lstStyle/>
        <a:p>
          <a:endParaRPr lang="en-US"/>
        </a:p>
      </dgm:t>
    </dgm:pt>
    <dgm:pt modelId="{A9B9C13B-4341-4E01-B0E2-EAE8B8F36079}" type="sibTrans" cxnId="{062CB1BF-3D6E-418A-A2BE-9E0797C65B04}">
      <dgm:prSet/>
      <dgm:spPr/>
      <dgm:t>
        <a:bodyPr/>
        <a:lstStyle/>
        <a:p>
          <a:endParaRPr lang="en-US"/>
        </a:p>
      </dgm:t>
    </dgm:pt>
    <dgm:pt modelId="{3F80BC3E-C8B1-46EB-BC92-C91639F9D0BC}">
      <dgm:prSet phldrT="[Text]"/>
      <dgm:spPr>
        <a:solidFill>
          <a:schemeClr val="bg2">
            <a:lumMod val="20000"/>
            <a:lumOff val="80000"/>
            <a:alpha val="90000"/>
          </a:schemeClr>
        </a:solidFill>
        <a:ln>
          <a:solidFill>
            <a:schemeClr val="bg2">
              <a:lumMod val="20000"/>
              <a:lumOff val="80000"/>
              <a:alpha val="90000"/>
            </a:schemeClr>
          </a:solidFill>
        </a:ln>
      </dgm:spPr>
      <dgm:t>
        <a:bodyPr/>
        <a:lstStyle/>
        <a:p>
          <a:r>
            <a:rPr lang="en-US" dirty="0" smtClean="0"/>
            <a:t>Reduced storage costs</a:t>
          </a:r>
          <a:endParaRPr lang="en-US" dirty="0"/>
        </a:p>
      </dgm:t>
    </dgm:pt>
    <dgm:pt modelId="{3B72F290-D3B4-4B0E-83EE-4E8B51889A18}" type="parTrans" cxnId="{FE10A5FC-8631-48F0-A2A9-4B63EEF1EE07}">
      <dgm:prSet/>
      <dgm:spPr/>
      <dgm:t>
        <a:bodyPr/>
        <a:lstStyle/>
        <a:p>
          <a:endParaRPr lang="en-US"/>
        </a:p>
      </dgm:t>
    </dgm:pt>
    <dgm:pt modelId="{45EA1E74-F2CC-478E-ACA1-BE0ED1DD9CE8}" type="sibTrans" cxnId="{FE10A5FC-8631-48F0-A2A9-4B63EEF1EE07}">
      <dgm:prSet/>
      <dgm:spPr/>
      <dgm:t>
        <a:bodyPr/>
        <a:lstStyle/>
        <a:p>
          <a:endParaRPr lang="en-US"/>
        </a:p>
      </dgm:t>
    </dgm:pt>
    <dgm:pt modelId="{6CD1E3AF-B8CD-48A8-B7C2-25056D6730FD}">
      <dgm:prSet phldrT="[Text]"/>
      <dgm:spPr>
        <a:solidFill>
          <a:schemeClr val="bg2">
            <a:lumMod val="20000"/>
            <a:lumOff val="80000"/>
            <a:alpha val="90000"/>
          </a:schemeClr>
        </a:solidFill>
        <a:ln>
          <a:solidFill>
            <a:schemeClr val="bg2">
              <a:lumMod val="20000"/>
              <a:lumOff val="80000"/>
              <a:alpha val="90000"/>
            </a:schemeClr>
          </a:solidFill>
        </a:ln>
      </dgm:spPr>
      <dgm:t>
        <a:bodyPr/>
        <a:lstStyle/>
        <a:p>
          <a:r>
            <a:rPr lang="en-US" dirty="0" smtClean="0"/>
            <a:t>Can finance their stocks</a:t>
          </a:r>
          <a:endParaRPr lang="en-US" dirty="0"/>
        </a:p>
      </dgm:t>
    </dgm:pt>
    <dgm:pt modelId="{00992658-4BB1-42CB-9386-A3C9450DFC84}" type="parTrans" cxnId="{C964D707-4613-4C6E-B70B-32A0D65ACFD9}">
      <dgm:prSet/>
      <dgm:spPr/>
      <dgm:t>
        <a:bodyPr/>
        <a:lstStyle/>
        <a:p>
          <a:endParaRPr lang="en-US"/>
        </a:p>
      </dgm:t>
    </dgm:pt>
    <dgm:pt modelId="{4ACDE540-EB47-4F91-AD5B-5220246DF9DE}" type="sibTrans" cxnId="{C964D707-4613-4C6E-B70B-32A0D65ACFD9}">
      <dgm:prSet/>
      <dgm:spPr/>
      <dgm:t>
        <a:bodyPr/>
        <a:lstStyle/>
        <a:p>
          <a:endParaRPr lang="en-US"/>
        </a:p>
      </dgm:t>
    </dgm:pt>
    <dgm:pt modelId="{F979ADE5-3AAD-486D-A54A-FF9DAD608A48}">
      <dgm:prSet phldrT="[Text]"/>
      <dgm:spPr>
        <a:solidFill>
          <a:schemeClr val="bg2">
            <a:lumMod val="20000"/>
            <a:lumOff val="80000"/>
            <a:alpha val="90000"/>
          </a:schemeClr>
        </a:solidFill>
        <a:ln>
          <a:solidFill>
            <a:schemeClr val="bg2">
              <a:lumMod val="20000"/>
              <a:lumOff val="80000"/>
              <a:alpha val="90000"/>
            </a:schemeClr>
          </a:solidFill>
        </a:ln>
      </dgm:spPr>
      <dgm:t>
        <a:bodyPr/>
        <a:lstStyle/>
        <a:p>
          <a:r>
            <a:rPr lang="en-US" dirty="0" smtClean="0"/>
            <a:t>Consistent supplies</a:t>
          </a:r>
          <a:endParaRPr lang="en-US" dirty="0"/>
        </a:p>
      </dgm:t>
    </dgm:pt>
    <dgm:pt modelId="{32849493-114D-4A18-8C87-D3483A74CA58}" type="parTrans" cxnId="{94EC95F6-314B-47E4-B87D-BEDA5A2CA5B2}">
      <dgm:prSet/>
      <dgm:spPr/>
      <dgm:t>
        <a:bodyPr/>
        <a:lstStyle/>
        <a:p>
          <a:endParaRPr lang="en-US"/>
        </a:p>
      </dgm:t>
    </dgm:pt>
    <dgm:pt modelId="{DC0240C3-F35D-4CA4-98D6-8A3672CC0F10}" type="sibTrans" cxnId="{94EC95F6-314B-47E4-B87D-BEDA5A2CA5B2}">
      <dgm:prSet/>
      <dgm:spPr/>
      <dgm:t>
        <a:bodyPr/>
        <a:lstStyle/>
        <a:p>
          <a:endParaRPr lang="en-US"/>
        </a:p>
      </dgm:t>
    </dgm:pt>
    <dgm:pt modelId="{77E56DC4-5CAF-4EF5-8FCD-5A0792CD5581}">
      <dgm:prSet phldrT="[Text]"/>
      <dgm:spPr>
        <a:solidFill>
          <a:schemeClr val="bg2">
            <a:lumMod val="20000"/>
            <a:lumOff val="80000"/>
            <a:alpha val="90000"/>
          </a:schemeClr>
        </a:solidFill>
        <a:ln>
          <a:solidFill>
            <a:schemeClr val="bg2">
              <a:lumMod val="20000"/>
              <a:lumOff val="80000"/>
              <a:alpha val="90000"/>
            </a:schemeClr>
          </a:solidFill>
        </a:ln>
      </dgm:spPr>
      <dgm:t>
        <a:bodyPr/>
        <a:lstStyle/>
        <a:p>
          <a:endParaRPr lang="en-US" dirty="0"/>
        </a:p>
      </dgm:t>
    </dgm:pt>
    <dgm:pt modelId="{35FDFF97-6ABF-47E6-A15C-F7259C1420C4}" type="parTrans" cxnId="{DDF41C91-646D-41A1-AC8D-DAFE8AF563DB}">
      <dgm:prSet/>
      <dgm:spPr/>
      <dgm:t>
        <a:bodyPr/>
        <a:lstStyle/>
        <a:p>
          <a:endParaRPr lang="en-US"/>
        </a:p>
      </dgm:t>
    </dgm:pt>
    <dgm:pt modelId="{B85ECF23-6011-4E40-97FE-217BCEF072C9}" type="sibTrans" cxnId="{DDF41C91-646D-41A1-AC8D-DAFE8AF563DB}">
      <dgm:prSet/>
      <dgm:spPr/>
      <dgm:t>
        <a:bodyPr/>
        <a:lstStyle/>
        <a:p>
          <a:endParaRPr lang="en-US"/>
        </a:p>
      </dgm:t>
    </dgm:pt>
    <dgm:pt modelId="{11527DCF-2299-486C-B6ED-45F4F1AA6EBE}">
      <dgm:prSet phldrT="[Text]"/>
      <dgm:spPr>
        <a:solidFill>
          <a:schemeClr val="bg2">
            <a:lumMod val="20000"/>
            <a:lumOff val="80000"/>
            <a:alpha val="90000"/>
          </a:schemeClr>
        </a:solidFill>
        <a:ln>
          <a:solidFill>
            <a:schemeClr val="bg2">
              <a:lumMod val="20000"/>
              <a:lumOff val="80000"/>
              <a:alpha val="90000"/>
            </a:schemeClr>
          </a:solidFill>
        </a:ln>
      </dgm:spPr>
      <dgm:t>
        <a:bodyPr/>
        <a:lstStyle/>
        <a:p>
          <a:r>
            <a:rPr lang="en-US" dirty="0" smtClean="0"/>
            <a:t>Improved logistics</a:t>
          </a:r>
          <a:endParaRPr lang="en-US" dirty="0"/>
        </a:p>
      </dgm:t>
    </dgm:pt>
    <dgm:pt modelId="{B7B17E89-259C-47A4-A513-1DC1E12FBC18}" type="parTrans" cxnId="{F2473C22-CF2F-4CA3-826B-EA7085755ED1}">
      <dgm:prSet/>
      <dgm:spPr/>
      <dgm:t>
        <a:bodyPr/>
        <a:lstStyle/>
        <a:p>
          <a:endParaRPr lang="en-US"/>
        </a:p>
      </dgm:t>
    </dgm:pt>
    <dgm:pt modelId="{9C834CB8-AD20-41DF-AAE3-86AFD37E8CCB}" type="sibTrans" cxnId="{F2473C22-CF2F-4CA3-826B-EA7085755ED1}">
      <dgm:prSet/>
      <dgm:spPr/>
      <dgm:t>
        <a:bodyPr/>
        <a:lstStyle/>
        <a:p>
          <a:endParaRPr lang="en-US"/>
        </a:p>
      </dgm:t>
    </dgm:pt>
    <dgm:pt modelId="{7F750D2F-8262-4E86-A630-1BB8DB01CE85}" type="pres">
      <dgm:prSet presAssocID="{61F25AE6-09EA-4B49-A26D-429710DEEF2B}" presName="Name0" presStyleCnt="0">
        <dgm:presLayoutVars>
          <dgm:dir/>
          <dgm:animLvl val="lvl"/>
          <dgm:resizeHandles val="exact"/>
        </dgm:presLayoutVars>
      </dgm:prSet>
      <dgm:spPr/>
      <dgm:t>
        <a:bodyPr/>
        <a:lstStyle/>
        <a:p>
          <a:endParaRPr lang="en-US"/>
        </a:p>
      </dgm:t>
    </dgm:pt>
    <dgm:pt modelId="{5F461D6B-47E3-413F-936B-AA098A7912FF}" type="pres">
      <dgm:prSet presAssocID="{14F93337-C4BC-47DE-948A-1A40A1FD6DB0}" presName="composite" presStyleCnt="0"/>
      <dgm:spPr/>
    </dgm:pt>
    <dgm:pt modelId="{95AED9C9-5F0B-4AC9-A52D-E5798ADE9DF9}" type="pres">
      <dgm:prSet presAssocID="{14F93337-C4BC-47DE-948A-1A40A1FD6DB0}" presName="parTx" presStyleLbl="alignNode1" presStyleIdx="0" presStyleCnt="5" custScaleY="167105">
        <dgm:presLayoutVars>
          <dgm:chMax val="0"/>
          <dgm:chPref val="0"/>
          <dgm:bulletEnabled val="1"/>
        </dgm:presLayoutVars>
      </dgm:prSet>
      <dgm:spPr/>
      <dgm:t>
        <a:bodyPr/>
        <a:lstStyle/>
        <a:p>
          <a:endParaRPr lang="en-US"/>
        </a:p>
      </dgm:t>
    </dgm:pt>
    <dgm:pt modelId="{F04AF669-8EF9-48AA-ADB1-0B31BFB47699}" type="pres">
      <dgm:prSet presAssocID="{14F93337-C4BC-47DE-948A-1A40A1FD6DB0}" presName="desTx" presStyleLbl="alignAccFollowNode1" presStyleIdx="0" presStyleCnt="5">
        <dgm:presLayoutVars>
          <dgm:bulletEnabled val="1"/>
        </dgm:presLayoutVars>
      </dgm:prSet>
      <dgm:spPr/>
      <dgm:t>
        <a:bodyPr/>
        <a:lstStyle/>
        <a:p>
          <a:endParaRPr lang="en-US"/>
        </a:p>
      </dgm:t>
    </dgm:pt>
    <dgm:pt modelId="{B1A207ED-2EFF-4B81-82B6-7430ADADFB77}" type="pres">
      <dgm:prSet presAssocID="{CB91FCE9-19A6-44AA-AEE9-296AB9EC0274}" presName="space" presStyleCnt="0"/>
      <dgm:spPr/>
    </dgm:pt>
    <dgm:pt modelId="{30E03331-31F0-45C8-B1BF-7DEC46F15A7E}" type="pres">
      <dgm:prSet presAssocID="{C83C07BD-BE6E-4291-BF3A-CF7319A70194}" presName="composite" presStyleCnt="0"/>
      <dgm:spPr/>
    </dgm:pt>
    <dgm:pt modelId="{3BD79A6E-DA74-4F88-92BA-63A54285F086}" type="pres">
      <dgm:prSet presAssocID="{C83C07BD-BE6E-4291-BF3A-CF7319A70194}" presName="parTx" presStyleLbl="alignNode1" presStyleIdx="1" presStyleCnt="5" custScaleY="237047">
        <dgm:presLayoutVars>
          <dgm:chMax val="0"/>
          <dgm:chPref val="0"/>
          <dgm:bulletEnabled val="1"/>
        </dgm:presLayoutVars>
      </dgm:prSet>
      <dgm:spPr/>
      <dgm:t>
        <a:bodyPr/>
        <a:lstStyle/>
        <a:p>
          <a:endParaRPr lang="en-US"/>
        </a:p>
      </dgm:t>
    </dgm:pt>
    <dgm:pt modelId="{99BC30C6-F8DB-40B7-AF67-7E42EBDCB54F}" type="pres">
      <dgm:prSet presAssocID="{C83C07BD-BE6E-4291-BF3A-CF7319A70194}" presName="desTx" presStyleLbl="alignAccFollowNode1" presStyleIdx="1" presStyleCnt="5" custScaleY="92447">
        <dgm:presLayoutVars>
          <dgm:bulletEnabled val="1"/>
        </dgm:presLayoutVars>
      </dgm:prSet>
      <dgm:spPr/>
      <dgm:t>
        <a:bodyPr/>
        <a:lstStyle/>
        <a:p>
          <a:endParaRPr lang="en-US"/>
        </a:p>
      </dgm:t>
    </dgm:pt>
    <dgm:pt modelId="{B21B995A-053D-4E1A-A777-CB3729433624}" type="pres">
      <dgm:prSet presAssocID="{69167B64-0152-455C-A512-20829750A3A3}" presName="space" presStyleCnt="0"/>
      <dgm:spPr/>
    </dgm:pt>
    <dgm:pt modelId="{013FE202-FC40-4714-B822-9622684A6D9F}" type="pres">
      <dgm:prSet presAssocID="{AE78CE98-C0AC-4E72-A596-413B93E8794C}" presName="composite" presStyleCnt="0"/>
      <dgm:spPr/>
    </dgm:pt>
    <dgm:pt modelId="{118099A4-037A-40A4-8581-BEB252D613DB}" type="pres">
      <dgm:prSet presAssocID="{AE78CE98-C0AC-4E72-A596-413B93E8794C}" presName="parTx" presStyleLbl="alignNode1" presStyleIdx="2" presStyleCnt="5">
        <dgm:presLayoutVars>
          <dgm:chMax val="0"/>
          <dgm:chPref val="0"/>
          <dgm:bulletEnabled val="1"/>
        </dgm:presLayoutVars>
      </dgm:prSet>
      <dgm:spPr/>
      <dgm:t>
        <a:bodyPr/>
        <a:lstStyle/>
        <a:p>
          <a:endParaRPr lang="en-US"/>
        </a:p>
      </dgm:t>
    </dgm:pt>
    <dgm:pt modelId="{985934C2-202A-45FD-8AFA-05CC2C3B19BB}" type="pres">
      <dgm:prSet presAssocID="{AE78CE98-C0AC-4E72-A596-413B93E8794C}" presName="desTx" presStyleLbl="alignAccFollowNode1" presStyleIdx="2" presStyleCnt="5">
        <dgm:presLayoutVars>
          <dgm:bulletEnabled val="1"/>
        </dgm:presLayoutVars>
      </dgm:prSet>
      <dgm:spPr/>
      <dgm:t>
        <a:bodyPr/>
        <a:lstStyle/>
        <a:p>
          <a:endParaRPr lang="en-US"/>
        </a:p>
      </dgm:t>
    </dgm:pt>
    <dgm:pt modelId="{80B8DF7A-B3A4-4363-A1DB-E3B7FD8D9A09}" type="pres">
      <dgm:prSet presAssocID="{2F552340-9B9E-4F86-8B62-3885D0B633CD}" presName="space" presStyleCnt="0"/>
      <dgm:spPr/>
    </dgm:pt>
    <dgm:pt modelId="{DE6B3380-BDBF-46B8-AD0C-A764EB858D95}" type="pres">
      <dgm:prSet presAssocID="{86BEB462-2F52-477B-95CE-D273708BBB90}" presName="composite" presStyleCnt="0"/>
      <dgm:spPr/>
    </dgm:pt>
    <dgm:pt modelId="{71AD06D5-C606-47A9-AAEE-989527928036}" type="pres">
      <dgm:prSet presAssocID="{86BEB462-2F52-477B-95CE-D273708BBB90}" presName="parTx" presStyleLbl="alignNode1" presStyleIdx="3" presStyleCnt="5">
        <dgm:presLayoutVars>
          <dgm:chMax val="0"/>
          <dgm:chPref val="0"/>
          <dgm:bulletEnabled val="1"/>
        </dgm:presLayoutVars>
      </dgm:prSet>
      <dgm:spPr/>
      <dgm:t>
        <a:bodyPr/>
        <a:lstStyle/>
        <a:p>
          <a:endParaRPr lang="en-US"/>
        </a:p>
      </dgm:t>
    </dgm:pt>
    <dgm:pt modelId="{7AB71EB3-9537-45A3-9A1B-05F6E6E1D961}" type="pres">
      <dgm:prSet presAssocID="{86BEB462-2F52-477B-95CE-D273708BBB90}" presName="desTx" presStyleLbl="alignAccFollowNode1" presStyleIdx="3" presStyleCnt="5">
        <dgm:presLayoutVars>
          <dgm:bulletEnabled val="1"/>
        </dgm:presLayoutVars>
      </dgm:prSet>
      <dgm:spPr/>
      <dgm:t>
        <a:bodyPr/>
        <a:lstStyle/>
        <a:p>
          <a:endParaRPr lang="en-US"/>
        </a:p>
      </dgm:t>
    </dgm:pt>
    <dgm:pt modelId="{39AAD4DC-791A-49B1-9D43-1EB034046B1A}" type="pres">
      <dgm:prSet presAssocID="{B6092C9C-8A28-4DD2-92E6-9AE9BDCF485E}" presName="space" presStyleCnt="0"/>
      <dgm:spPr/>
    </dgm:pt>
    <dgm:pt modelId="{A3E8AE60-C1E8-4D06-BA86-5DA9323390D8}" type="pres">
      <dgm:prSet presAssocID="{FFBD1B62-7330-48ED-8AE8-95D02F9F9C9C}" presName="composite" presStyleCnt="0"/>
      <dgm:spPr/>
    </dgm:pt>
    <dgm:pt modelId="{DA0FECB1-C5AA-4AC7-8DE0-082016B84C4D}" type="pres">
      <dgm:prSet presAssocID="{FFBD1B62-7330-48ED-8AE8-95D02F9F9C9C}" presName="parTx" presStyleLbl="alignNode1" presStyleIdx="4" presStyleCnt="5" custLinFactNeighborX="-716" custLinFactNeighborY="-2625">
        <dgm:presLayoutVars>
          <dgm:chMax val="0"/>
          <dgm:chPref val="0"/>
          <dgm:bulletEnabled val="1"/>
        </dgm:presLayoutVars>
      </dgm:prSet>
      <dgm:spPr/>
      <dgm:t>
        <a:bodyPr/>
        <a:lstStyle/>
        <a:p>
          <a:endParaRPr lang="en-US"/>
        </a:p>
      </dgm:t>
    </dgm:pt>
    <dgm:pt modelId="{4A41004A-06D2-4342-9BF1-8534BBEB2F33}" type="pres">
      <dgm:prSet presAssocID="{FFBD1B62-7330-48ED-8AE8-95D02F9F9C9C}" presName="desTx" presStyleLbl="alignAccFollowNode1" presStyleIdx="4" presStyleCnt="5">
        <dgm:presLayoutVars>
          <dgm:bulletEnabled val="1"/>
        </dgm:presLayoutVars>
      </dgm:prSet>
      <dgm:spPr/>
      <dgm:t>
        <a:bodyPr/>
        <a:lstStyle/>
        <a:p>
          <a:endParaRPr lang="en-US"/>
        </a:p>
      </dgm:t>
    </dgm:pt>
  </dgm:ptLst>
  <dgm:cxnLst>
    <dgm:cxn modelId="{8724DAC7-3F92-45F7-8FC1-93C573571A21}" type="presOf" srcId="{86BEB462-2F52-477B-95CE-D273708BBB90}" destId="{71AD06D5-C606-47A9-AAEE-989527928036}" srcOrd="0" destOrd="0" presId="urn:microsoft.com/office/officeart/2005/8/layout/hList1"/>
    <dgm:cxn modelId="{428939CE-5A87-41F4-AABE-75255CDCBB9A}" type="presOf" srcId="{003088C5-FD3D-4F1F-B0E2-C42EFBADC04A}" destId="{4A41004A-06D2-4342-9BF1-8534BBEB2F33}" srcOrd="0" destOrd="5" presId="urn:microsoft.com/office/officeart/2005/8/layout/hList1"/>
    <dgm:cxn modelId="{0FA5061C-A25E-4229-A5F9-22D9F0804BF9}" type="presOf" srcId="{2A8E333B-8B2D-4895-BD6E-9F15ABBD7B6D}" destId="{F04AF669-8EF9-48AA-ADB1-0B31BFB47699}" srcOrd="0" destOrd="2" presId="urn:microsoft.com/office/officeart/2005/8/layout/hList1"/>
    <dgm:cxn modelId="{846D9F66-340A-42FF-AA42-36DAFCAC30EC}" srcId="{14F93337-C4BC-47DE-948A-1A40A1FD6DB0}" destId="{6342C7C2-3466-45D8-B8BB-8B094905BBF4}" srcOrd="0" destOrd="0" parTransId="{BA8B33A0-18E3-49F9-99DA-DECBEADF03E7}" sibTransId="{8B02A413-3FBC-403A-B09C-3D3C450FCE96}"/>
    <dgm:cxn modelId="{E0E7E0BF-ADEC-4453-AC66-9F97B27A1E6E}" srcId="{14F93337-C4BC-47DE-948A-1A40A1FD6DB0}" destId="{6267AF4B-1B2E-420B-A750-52996F40ADEC}" srcOrd="3" destOrd="0" parTransId="{9E4895BF-A1D0-4947-82EF-09001C7E9600}" sibTransId="{310BA872-4588-41A9-961C-07FF2679DEBB}"/>
    <dgm:cxn modelId="{E7ED15FF-6B02-4D8C-B704-758613C472D5}" type="presOf" srcId="{74225779-F15F-43C2-86AC-D22F810CD302}" destId="{7AB71EB3-9537-45A3-9A1B-05F6E6E1D961}" srcOrd="0" destOrd="1" presId="urn:microsoft.com/office/officeart/2005/8/layout/hList1"/>
    <dgm:cxn modelId="{C964D707-4613-4C6E-B70B-32A0D65ACFD9}" srcId="{C83C07BD-BE6E-4291-BF3A-CF7319A70194}" destId="{6CD1E3AF-B8CD-48A8-B7C2-25056D6730FD}" srcOrd="5" destOrd="0" parTransId="{00992658-4BB1-42CB-9386-A3C9450DFC84}" sibTransId="{4ACDE540-EB47-4F91-AD5B-5220246DF9DE}"/>
    <dgm:cxn modelId="{E42FB566-F63C-4EB5-A21E-16534757B6F9}" srcId="{14F93337-C4BC-47DE-948A-1A40A1FD6DB0}" destId="{B6CC7483-A785-4677-8453-746C3E0DA833}" srcOrd="1" destOrd="0" parTransId="{CC2EA6DD-F1D4-4BBC-A18A-9D28305D7E21}" sibTransId="{D817A4F2-90C4-4AC8-B1BE-B41E7A8144A4}"/>
    <dgm:cxn modelId="{463C9D6C-E0DE-4F53-9CFD-3FFD0D8D457D}" srcId="{C83C07BD-BE6E-4291-BF3A-CF7319A70194}" destId="{80505E4D-9C64-4E31-B837-442CBF4331AE}" srcOrd="2" destOrd="0" parTransId="{C7FB2957-D3C8-4A33-A691-4A971B91C776}" sibTransId="{268A1D62-07C4-48F6-A146-6682211AF89C}"/>
    <dgm:cxn modelId="{94EC95F6-314B-47E4-B87D-BEDA5A2CA5B2}" srcId="{C83C07BD-BE6E-4291-BF3A-CF7319A70194}" destId="{F979ADE5-3AAD-486D-A54A-FF9DAD608A48}" srcOrd="6" destOrd="0" parTransId="{32849493-114D-4A18-8C87-D3483A74CA58}" sibTransId="{DC0240C3-F35D-4CA4-98D6-8A3672CC0F10}"/>
    <dgm:cxn modelId="{1125FCC0-93E5-4CD0-B641-EAF3AA2303EE}" srcId="{FFBD1B62-7330-48ED-8AE8-95D02F9F9C9C}" destId="{B06F7FB2-AA54-4E48-9181-EEE2E3662576}" srcOrd="4" destOrd="0" parTransId="{661DFED5-24BB-42C8-A9A8-DCD663A1C46E}" sibTransId="{5D30DE6E-692A-4A55-9EB3-F0E6DD586B7E}"/>
    <dgm:cxn modelId="{976F1337-504B-43DD-B5CC-C412F205F52E}" srcId="{86BEB462-2F52-477B-95CE-D273708BBB90}" destId="{E294E547-C0E4-42CE-A31E-2329F2D69172}" srcOrd="0" destOrd="0" parTransId="{96E52E1F-2AE6-4D32-8BDE-1E7DDC3A1999}" sibTransId="{595EC084-6841-4570-9F6F-1CE9EB77AF1A}"/>
    <dgm:cxn modelId="{677A1050-5ED4-4EBA-B935-6F614D4B8E56}" srcId="{86BEB462-2F52-477B-95CE-D273708BBB90}" destId="{74225779-F15F-43C2-86AC-D22F810CD302}" srcOrd="1" destOrd="0" parTransId="{BC5F57DE-DE49-4758-AFCE-F22F57A2074B}" sibTransId="{01A5603B-CFA9-4EA7-BF9C-930D75A287FA}"/>
    <dgm:cxn modelId="{5AD45D4F-EB17-4F9C-B900-85C57791DB3E}" type="presOf" srcId="{80505E4D-9C64-4E31-B837-442CBF4331AE}" destId="{99BC30C6-F8DB-40B7-AF67-7E42EBDCB54F}" srcOrd="0" destOrd="2" presId="urn:microsoft.com/office/officeart/2005/8/layout/hList1"/>
    <dgm:cxn modelId="{7D4E84CF-9C46-4A30-81CA-74CA4E8B1FB7}" srcId="{61F25AE6-09EA-4B49-A26D-429710DEEF2B}" destId="{14F93337-C4BC-47DE-948A-1A40A1FD6DB0}" srcOrd="0" destOrd="0" parTransId="{924C5971-C8E5-47E8-8221-62BC6233BCEB}" sibTransId="{CB91FCE9-19A6-44AA-AEE9-296AB9EC0274}"/>
    <dgm:cxn modelId="{DDF41C91-646D-41A1-AC8D-DAFE8AF563DB}" srcId="{C83C07BD-BE6E-4291-BF3A-CF7319A70194}" destId="{77E56DC4-5CAF-4EF5-8FCD-5A0792CD5581}" srcOrd="8" destOrd="0" parTransId="{35FDFF97-6ABF-47E6-A15C-F7259C1420C4}" sibTransId="{B85ECF23-6011-4E40-97FE-217BCEF072C9}"/>
    <dgm:cxn modelId="{6F30F487-57C8-481D-BD5A-041D72E52E35}" type="presOf" srcId="{8448FE01-F344-4112-A5EC-D2AA755744CB}" destId="{4A41004A-06D2-4342-9BF1-8534BBEB2F33}" srcOrd="0" destOrd="1" presId="urn:microsoft.com/office/officeart/2005/8/layout/hList1"/>
    <dgm:cxn modelId="{B612C1EA-1156-4894-930B-5E78EA32FF6E}" type="presOf" srcId="{F979ADE5-3AAD-486D-A54A-FF9DAD608A48}" destId="{99BC30C6-F8DB-40B7-AF67-7E42EBDCB54F}" srcOrd="0" destOrd="6" presId="urn:microsoft.com/office/officeart/2005/8/layout/hList1"/>
    <dgm:cxn modelId="{41F9080F-EDBE-4F5F-BF38-FA30CC1AD216}" type="presOf" srcId="{59CF07A9-2904-4FC5-B135-3104BA64B854}" destId="{4A41004A-06D2-4342-9BF1-8534BBEB2F33}" srcOrd="0" destOrd="6" presId="urn:microsoft.com/office/officeart/2005/8/layout/hList1"/>
    <dgm:cxn modelId="{3537DFA3-0D93-44CA-8A49-AF913BF7C6AD}" type="presOf" srcId="{E7E4C49E-75F5-410F-AAA2-AA1E949A3D02}" destId="{4A41004A-06D2-4342-9BF1-8534BBEB2F33}" srcOrd="0" destOrd="2" presId="urn:microsoft.com/office/officeart/2005/8/layout/hList1"/>
    <dgm:cxn modelId="{32730127-F107-4DC9-94A3-66C706765FF9}" type="presOf" srcId="{28529C8F-C59A-4A25-AA0B-B94CEB731501}" destId="{99BC30C6-F8DB-40B7-AF67-7E42EBDCB54F}" srcOrd="0" destOrd="9" presId="urn:microsoft.com/office/officeart/2005/8/layout/hList1"/>
    <dgm:cxn modelId="{5BD51F2E-C5C8-4FF2-8987-4B7ED90B91F1}" srcId="{C83C07BD-BE6E-4291-BF3A-CF7319A70194}" destId="{B21A91F0-65AE-4AB0-9745-5C05A4D06211}" srcOrd="1" destOrd="0" parTransId="{42B17398-1A88-43B0-9E4B-EE15733ACFD5}" sibTransId="{F23B392A-31DA-4321-8AF6-FA308840D914}"/>
    <dgm:cxn modelId="{8C29B307-7C30-471B-B522-2BFEE2E60B59}" srcId="{FFBD1B62-7330-48ED-8AE8-95D02F9F9C9C}" destId="{E7E4C49E-75F5-410F-AAA2-AA1E949A3D02}" srcOrd="2" destOrd="0" parTransId="{B7195E03-9114-47D6-9B2E-1973D3CF5975}" sibTransId="{2FF8A90A-52BA-4046-AD3E-4A296F5DBA98}"/>
    <dgm:cxn modelId="{34EFCB1E-D6BA-42A2-B091-F873C3BD4F6D}" srcId="{86BEB462-2F52-477B-95CE-D273708BBB90}" destId="{4D2FDD99-982B-4ADF-A707-111052E7A95B}" srcOrd="2" destOrd="0" parTransId="{64A4B4C4-B1B4-47E9-91D6-D0A792CCA276}" sibTransId="{61C8CCE9-A7B8-43F5-9398-ABDA298EAD1D}"/>
    <dgm:cxn modelId="{A2A82A97-9E1B-4619-93C5-6BD5C85E550F}" srcId="{FFBD1B62-7330-48ED-8AE8-95D02F9F9C9C}" destId="{8448FE01-F344-4112-A5EC-D2AA755744CB}" srcOrd="1" destOrd="0" parTransId="{1FB4BBD1-0545-41D9-9DEF-FB099ED1C7F9}" sibTransId="{6D309DE7-AD1B-410D-AC00-7A3D6A2F0156}"/>
    <dgm:cxn modelId="{285223B5-07BA-4F6E-813F-4BFFEC53EFC2}" srcId="{FFBD1B62-7330-48ED-8AE8-95D02F9F9C9C}" destId="{003088C5-FD3D-4F1F-B0E2-C42EFBADC04A}" srcOrd="5" destOrd="0" parTransId="{0670BE9C-46BE-496C-AD17-F85B435F7D03}" sibTransId="{9608C9C6-A0F5-436F-89B6-379EF0BA07C2}"/>
    <dgm:cxn modelId="{23A069A9-9C95-4652-8F9D-02A174CB67DA}" srcId="{AE78CE98-C0AC-4E72-A596-413B93E8794C}" destId="{56056145-48BE-494F-A195-2A1F3D633593}" srcOrd="0" destOrd="0" parTransId="{7A5527A4-D427-4701-8352-5E0FBA05D46F}" sibTransId="{41099788-EFB0-4107-959F-DCE5054624B3}"/>
    <dgm:cxn modelId="{B7962D1C-71AE-4783-B83B-BE691490A3AA}" type="presOf" srcId="{E294E547-C0E4-42CE-A31E-2329F2D69172}" destId="{7AB71EB3-9537-45A3-9A1B-05F6E6E1D961}" srcOrd="0" destOrd="0" presId="urn:microsoft.com/office/officeart/2005/8/layout/hList1"/>
    <dgm:cxn modelId="{36387167-4A4F-4E4B-9C18-5C51E99D14E1}" srcId="{61F25AE6-09EA-4B49-A26D-429710DEEF2B}" destId="{C83C07BD-BE6E-4291-BF3A-CF7319A70194}" srcOrd="1" destOrd="0" parTransId="{0D7065CD-FE2B-4648-B655-07B3CF703A8F}" sibTransId="{69167B64-0152-455C-A512-20829750A3A3}"/>
    <dgm:cxn modelId="{8F5836FB-BDBB-436C-BA1E-66F88A1E98F2}" type="presOf" srcId="{56056145-48BE-494F-A195-2A1F3D633593}" destId="{985934C2-202A-45FD-8AFA-05CC2C3B19BB}" srcOrd="0" destOrd="0" presId="urn:microsoft.com/office/officeart/2005/8/layout/hList1"/>
    <dgm:cxn modelId="{882A0C9A-3071-4427-81D9-549BCE06E0F7}" type="presOf" srcId="{A92B882C-72DB-468E-AD15-22E51D56A663}" destId="{4A41004A-06D2-4342-9BF1-8534BBEB2F33}" srcOrd="0" destOrd="0" presId="urn:microsoft.com/office/officeart/2005/8/layout/hList1"/>
    <dgm:cxn modelId="{83E3C9A2-BB21-4E94-A3FD-50376E80C51D}" type="presOf" srcId="{14F93337-C4BC-47DE-948A-1A40A1FD6DB0}" destId="{95AED9C9-5F0B-4AC9-A52D-E5798ADE9DF9}" srcOrd="0" destOrd="0" presId="urn:microsoft.com/office/officeart/2005/8/layout/hList1"/>
    <dgm:cxn modelId="{1CA92F64-3344-46F0-A9F6-A15C0D6FFCEB}" srcId="{C83C07BD-BE6E-4291-BF3A-CF7319A70194}" destId="{F96655DA-B95A-4394-975E-BE8E3EDDD48A}" srcOrd="0" destOrd="0" parTransId="{B371D6F3-CCD9-4278-B45F-3BBFF31961A3}" sibTransId="{1C5341A3-EB9F-4896-ABE2-3B286E97F566}"/>
    <dgm:cxn modelId="{9CAEEA98-59FE-45F0-A868-8B91EB6E68D8}" srcId="{61F25AE6-09EA-4B49-A26D-429710DEEF2B}" destId="{86BEB462-2F52-477B-95CE-D273708BBB90}" srcOrd="3" destOrd="0" parTransId="{536986AA-0147-4B00-A171-3E1B59F59993}" sibTransId="{B6092C9C-8A28-4DD2-92E6-9AE9BDCF485E}"/>
    <dgm:cxn modelId="{0D51EEF2-9D46-4A44-907E-C21AC4AE2779}" srcId="{FFBD1B62-7330-48ED-8AE8-95D02F9F9C9C}" destId="{F36316F5-A1FF-4B63-849D-FE4F79AD3BC4}" srcOrd="3" destOrd="0" parTransId="{10E2EAD0-56D2-4659-81AC-94F3286A8CFC}" sibTransId="{4B6F665F-DA2A-45CA-A2FD-145A91EB32BB}"/>
    <dgm:cxn modelId="{A3A0F4BA-3A85-4CAE-A6DE-9065E074A684}" srcId="{FFBD1B62-7330-48ED-8AE8-95D02F9F9C9C}" destId="{A92B882C-72DB-468E-AD15-22E51D56A663}" srcOrd="0" destOrd="0" parTransId="{8BC640F9-2969-4989-8A4A-8C090D73BB80}" sibTransId="{BA5DF152-24FB-4F19-ADDE-7468AEA56C6A}"/>
    <dgm:cxn modelId="{640300DF-408B-47FF-9FAD-7E8D5A8E702A}" srcId="{FFBD1B62-7330-48ED-8AE8-95D02F9F9C9C}" destId="{59CF07A9-2904-4FC5-B135-3104BA64B854}" srcOrd="6" destOrd="0" parTransId="{52D6F288-9039-4CB9-B092-CF606EC41718}" sibTransId="{CB7C5864-5F60-45B9-B5DB-A5E79228E1F1}"/>
    <dgm:cxn modelId="{0019C2EB-132B-45FA-B16A-C1B866832EE1}" type="presOf" srcId="{B6CC7483-A785-4677-8453-746C3E0DA833}" destId="{F04AF669-8EF9-48AA-ADB1-0B31BFB47699}" srcOrd="0" destOrd="1" presId="urn:microsoft.com/office/officeart/2005/8/layout/hList1"/>
    <dgm:cxn modelId="{F2473C22-CF2F-4CA3-826B-EA7085755ED1}" srcId="{C83C07BD-BE6E-4291-BF3A-CF7319A70194}" destId="{11527DCF-2299-486C-B6ED-45F4F1AA6EBE}" srcOrd="7" destOrd="0" parTransId="{B7B17E89-259C-47A4-A513-1DC1E12FBC18}" sibTransId="{9C834CB8-AD20-41DF-AAE3-86AFD37E8CCB}"/>
    <dgm:cxn modelId="{BAD807E7-1EAE-47B1-B33A-A0C14EBE1AFB}" type="presOf" srcId="{C83C07BD-BE6E-4291-BF3A-CF7319A70194}" destId="{3BD79A6E-DA74-4F88-92BA-63A54285F086}" srcOrd="0" destOrd="0" presId="urn:microsoft.com/office/officeart/2005/8/layout/hList1"/>
    <dgm:cxn modelId="{FE10A5FC-8631-48F0-A2A9-4B63EEF1EE07}" srcId="{C83C07BD-BE6E-4291-BF3A-CF7319A70194}" destId="{3F80BC3E-C8B1-46EB-BC92-C91639F9D0BC}" srcOrd="4" destOrd="0" parTransId="{3B72F290-D3B4-4B0E-83EE-4E8B51889A18}" sibTransId="{45EA1E74-F2CC-478E-ACA1-BE0ED1DD9CE8}"/>
    <dgm:cxn modelId="{A0246DE1-41CF-485E-958C-2D35CCD0ECBC}" type="presOf" srcId="{6CD1E3AF-B8CD-48A8-B7C2-25056D6730FD}" destId="{99BC30C6-F8DB-40B7-AF67-7E42EBDCB54F}" srcOrd="0" destOrd="5" presId="urn:microsoft.com/office/officeart/2005/8/layout/hList1"/>
    <dgm:cxn modelId="{062CB1BF-3D6E-418A-A2BE-9E0797C65B04}" srcId="{C83C07BD-BE6E-4291-BF3A-CF7319A70194}" destId="{C3E9FB37-B055-4F34-A0FC-2AF85EACC647}" srcOrd="3" destOrd="0" parTransId="{7C105C55-80EC-458A-927B-F7F620AE567A}" sibTransId="{A9B9C13B-4341-4E01-B0E2-EAE8B8F36079}"/>
    <dgm:cxn modelId="{0F151C71-2B18-450E-AA62-F16F67907706}" type="presOf" srcId="{B06F7FB2-AA54-4E48-9181-EEE2E3662576}" destId="{4A41004A-06D2-4342-9BF1-8534BBEB2F33}" srcOrd="0" destOrd="4" presId="urn:microsoft.com/office/officeart/2005/8/layout/hList1"/>
    <dgm:cxn modelId="{45876C10-52D1-4465-A52E-2729292BB5B1}" type="presOf" srcId="{6267AF4B-1B2E-420B-A750-52996F40ADEC}" destId="{F04AF669-8EF9-48AA-ADB1-0B31BFB47699}" srcOrd="0" destOrd="3" presId="urn:microsoft.com/office/officeart/2005/8/layout/hList1"/>
    <dgm:cxn modelId="{738F690A-4F1E-422C-9F33-06BFF38DF18A}" srcId="{14F93337-C4BC-47DE-948A-1A40A1FD6DB0}" destId="{2A8E333B-8B2D-4895-BD6E-9F15ABBD7B6D}" srcOrd="2" destOrd="0" parTransId="{80210D70-D31B-4AC3-A7D7-05735A39A923}" sibTransId="{8D2EC78C-0A6E-4C55-8651-45D593BDD2DA}"/>
    <dgm:cxn modelId="{8240B507-BB22-40AE-BFEB-0C226B421CE4}" type="presOf" srcId="{11527DCF-2299-486C-B6ED-45F4F1AA6EBE}" destId="{99BC30C6-F8DB-40B7-AF67-7E42EBDCB54F}" srcOrd="0" destOrd="7" presId="urn:microsoft.com/office/officeart/2005/8/layout/hList1"/>
    <dgm:cxn modelId="{1E0DF73E-72AF-4D95-B3E0-93EE462FBE13}" type="presOf" srcId="{4D2FDD99-982B-4ADF-A707-111052E7A95B}" destId="{7AB71EB3-9537-45A3-9A1B-05F6E6E1D961}" srcOrd="0" destOrd="2" presId="urn:microsoft.com/office/officeart/2005/8/layout/hList1"/>
    <dgm:cxn modelId="{15D340B4-BFFC-442C-B231-76D65BB8561D}" srcId="{C83C07BD-BE6E-4291-BF3A-CF7319A70194}" destId="{28529C8F-C59A-4A25-AA0B-B94CEB731501}" srcOrd="9" destOrd="0" parTransId="{1CC0E983-038F-48F9-8A3F-1AE3F33510DD}" sibTransId="{BD13279C-BCEB-4856-BB6C-D8ECC761EFCB}"/>
    <dgm:cxn modelId="{D15D7F97-1CC7-4511-BD48-E8CE4A707B0D}" type="presOf" srcId="{3F80BC3E-C8B1-46EB-BC92-C91639F9D0BC}" destId="{99BC30C6-F8DB-40B7-AF67-7E42EBDCB54F}" srcOrd="0" destOrd="4" presId="urn:microsoft.com/office/officeart/2005/8/layout/hList1"/>
    <dgm:cxn modelId="{7E924304-2A9D-4170-B3A6-508F05D4ED18}" type="presOf" srcId="{F96655DA-B95A-4394-975E-BE8E3EDDD48A}" destId="{99BC30C6-F8DB-40B7-AF67-7E42EBDCB54F}" srcOrd="0" destOrd="0" presId="urn:microsoft.com/office/officeart/2005/8/layout/hList1"/>
    <dgm:cxn modelId="{28F33C03-971A-4F44-93CA-70ADA06448AF}" type="presOf" srcId="{C3E9FB37-B055-4F34-A0FC-2AF85EACC647}" destId="{99BC30C6-F8DB-40B7-AF67-7E42EBDCB54F}" srcOrd="0" destOrd="3" presId="urn:microsoft.com/office/officeart/2005/8/layout/hList1"/>
    <dgm:cxn modelId="{73F6FE90-FE0C-4984-971B-F2C186B30030}" type="presOf" srcId="{77E56DC4-5CAF-4EF5-8FCD-5A0792CD5581}" destId="{99BC30C6-F8DB-40B7-AF67-7E42EBDCB54F}" srcOrd="0" destOrd="8" presId="urn:microsoft.com/office/officeart/2005/8/layout/hList1"/>
    <dgm:cxn modelId="{2C7BB1DE-B634-4FE9-A31A-18606E589BA1}" srcId="{61F25AE6-09EA-4B49-A26D-429710DEEF2B}" destId="{FFBD1B62-7330-48ED-8AE8-95D02F9F9C9C}" srcOrd="4" destOrd="0" parTransId="{370F37BA-CA0E-48F7-B04B-CF15D02750B4}" sibTransId="{2622C469-8961-4201-82C9-6BA6CFFFF064}"/>
    <dgm:cxn modelId="{C227C8F8-B03B-473F-B2EA-4B6AB1C2C5AD}" type="presOf" srcId="{B21A91F0-65AE-4AB0-9745-5C05A4D06211}" destId="{99BC30C6-F8DB-40B7-AF67-7E42EBDCB54F}" srcOrd="0" destOrd="1" presId="urn:microsoft.com/office/officeart/2005/8/layout/hList1"/>
    <dgm:cxn modelId="{2E7997DC-6CCB-4C44-82AB-56E5F267BC48}" srcId="{61F25AE6-09EA-4B49-A26D-429710DEEF2B}" destId="{AE78CE98-C0AC-4E72-A596-413B93E8794C}" srcOrd="2" destOrd="0" parTransId="{B151DBAC-31A5-4D6A-BFCF-FFC8D37D3A0F}" sibTransId="{2F552340-9B9E-4F86-8B62-3885D0B633CD}"/>
    <dgm:cxn modelId="{340AD1E3-3449-445B-99DB-E97F1547399D}" type="presOf" srcId="{6342C7C2-3466-45D8-B8BB-8B094905BBF4}" destId="{F04AF669-8EF9-48AA-ADB1-0B31BFB47699}" srcOrd="0" destOrd="0" presId="urn:microsoft.com/office/officeart/2005/8/layout/hList1"/>
    <dgm:cxn modelId="{641FC333-B131-4D64-BA59-3A672AD9EE74}" type="presOf" srcId="{B44C8BB0-35E7-4767-9DB7-2F506C49A818}" destId="{985934C2-202A-45FD-8AFA-05CC2C3B19BB}" srcOrd="0" destOrd="2" presId="urn:microsoft.com/office/officeart/2005/8/layout/hList1"/>
    <dgm:cxn modelId="{DFBD20DB-BD8F-40B6-9315-A589B7CFE8E0}" type="presOf" srcId="{61F25AE6-09EA-4B49-A26D-429710DEEF2B}" destId="{7F750D2F-8262-4E86-A630-1BB8DB01CE85}" srcOrd="0" destOrd="0" presId="urn:microsoft.com/office/officeart/2005/8/layout/hList1"/>
    <dgm:cxn modelId="{DBEE112F-23C1-49AF-A670-7CBA68BF471F}" type="presOf" srcId="{F36316F5-A1FF-4B63-849D-FE4F79AD3BC4}" destId="{4A41004A-06D2-4342-9BF1-8534BBEB2F33}" srcOrd="0" destOrd="3" presId="urn:microsoft.com/office/officeart/2005/8/layout/hList1"/>
    <dgm:cxn modelId="{88BBDD24-7F79-4F01-BD98-0D7BB8E8A47A}" type="presOf" srcId="{B1EF7483-42A4-4AD3-B20E-E83690524BCB}" destId="{985934C2-202A-45FD-8AFA-05CC2C3B19BB}" srcOrd="0" destOrd="1" presId="urn:microsoft.com/office/officeart/2005/8/layout/hList1"/>
    <dgm:cxn modelId="{50989789-8DB0-48BE-8F38-F80AA4455E9A}" srcId="{AE78CE98-C0AC-4E72-A596-413B93E8794C}" destId="{B44C8BB0-35E7-4767-9DB7-2F506C49A818}" srcOrd="2" destOrd="0" parTransId="{BD3C7B81-1269-44EB-9F7B-37C30D556D42}" sibTransId="{C4F8F5E3-0E33-4401-BF6C-A2CB477E66E9}"/>
    <dgm:cxn modelId="{8230C28A-8A70-4C8A-B206-FD629894A375}" type="presOf" srcId="{AE78CE98-C0AC-4E72-A596-413B93E8794C}" destId="{118099A4-037A-40A4-8581-BEB252D613DB}" srcOrd="0" destOrd="0" presId="urn:microsoft.com/office/officeart/2005/8/layout/hList1"/>
    <dgm:cxn modelId="{88AA4030-4C7E-4EEC-A525-E0014012E9D2}" srcId="{AE78CE98-C0AC-4E72-A596-413B93E8794C}" destId="{B1EF7483-42A4-4AD3-B20E-E83690524BCB}" srcOrd="1" destOrd="0" parTransId="{9A8E7AC9-C854-4A37-9264-8C616068048C}" sibTransId="{EDBB04BF-318A-4D9A-87D3-65FDB4CA0B4D}"/>
    <dgm:cxn modelId="{6AA7752D-4DD7-44EE-8ABE-95AC033B0E1C}" type="presOf" srcId="{FFBD1B62-7330-48ED-8AE8-95D02F9F9C9C}" destId="{DA0FECB1-C5AA-4AC7-8DE0-082016B84C4D}" srcOrd="0" destOrd="0" presId="urn:microsoft.com/office/officeart/2005/8/layout/hList1"/>
    <dgm:cxn modelId="{7B1D9589-3E69-4790-854B-2D4D8B75AEA3}" type="presParOf" srcId="{7F750D2F-8262-4E86-A630-1BB8DB01CE85}" destId="{5F461D6B-47E3-413F-936B-AA098A7912FF}" srcOrd="0" destOrd="0" presId="urn:microsoft.com/office/officeart/2005/8/layout/hList1"/>
    <dgm:cxn modelId="{55ADF0AF-9E67-4F55-988D-485A1144E84F}" type="presParOf" srcId="{5F461D6B-47E3-413F-936B-AA098A7912FF}" destId="{95AED9C9-5F0B-4AC9-A52D-E5798ADE9DF9}" srcOrd="0" destOrd="0" presId="urn:microsoft.com/office/officeart/2005/8/layout/hList1"/>
    <dgm:cxn modelId="{67263B51-E1D5-4619-8A50-5822CD9BEEEB}" type="presParOf" srcId="{5F461D6B-47E3-413F-936B-AA098A7912FF}" destId="{F04AF669-8EF9-48AA-ADB1-0B31BFB47699}" srcOrd="1" destOrd="0" presId="urn:microsoft.com/office/officeart/2005/8/layout/hList1"/>
    <dgm:cxn modelId="{6C7AF484-0BB9-4FE8-B1BA-CFBA72269DB3}" type="presParOf" srcId="{7F750D2F-8262-4E86-A630-1BB8DB01CE85}" destId="{B1A207ED-2EFF-4B81-82B6-7430ADADFB77}" srcOrd="1" destOrd="0" presId="urn:microsoft.com/office/officeart/2005/8/layout/hList1"/>
    <dgm:cxn modelId="{D3C3C4B6-60EF-4BC1-A550-18BCA3E0DD8E}" type="presParOf" srcId="{7F750D2F-8262-4E86-A630-1BB8DB01CE85}" destId="{30E03331-31F0-45C8-B1BF-7DEC46F15A7E}" srcOrd="2" destOrd="0" presId="urn:microsoft.com/office/officeart/2005/8/layout/hList1"/>
    <dgm:cxn modelId="{243D9480-E9FE-4875-B7D3-76C52F218C09}" type="presParOf" srcId="{30E03331-31F0-45C8-B1BF-7DEC46F15A7E}" destId="{3BD79A6E-DA74-4F88-92BA-63A54285F086}" srcOrd="0" destOrd="0" presId="urn:microsoft.com/office/officeart/2005/8/layout/hList1"/>
    <dgm:cxn modelId="{275EC441-FEDE-492A-972B-BC9EF13E2B54}" type="presParOf" srcId="{30E03331-31F0-45C8-B1BF-7DEC46F15A7E}" destId="{99BC30C6-F8DB-40B7-AF67-7E42EBDCB54F}" srcOrd="1" destOrd="0" presId="urn:microsoft.com/office/officeart/2005/8/layout/hList1"/>
    <dgm:cxn modelId="{4D357E86-1849-4925-818F-D1B2B96BF6D7}" type="presParOf" srcId="{7F750D2F-8262-4E86-A630-1BB8DB01CE85}" destId="{B21B995A-053D-4E1A-A777-CB3729433624}" srcOrd="3" destOrd="0" presId="urn:microsoft.com/office/officeart/2005/8/layout/hList1"/>
    <dgm:cxn modelId="{3AACD73F-3F66-49D2-80D3-CC809E2F7855}" type="presParOf" srcId="{7F750D2F-8262-4E86-A630-1BB8DB01CE85}" destId="{013FE202-FC40-4714-B822-9622684A6D9F}" srcOrd="4" destOrd="0" presId="urn:microsoft.com/office/officeart/2005/8/layout/hList1"/>
    <dgm:cxn modelId="{D7F27C6D-876C-416E-951D-4DD2EA640703}" type="presParOf" srcId="{013FE202-FC40-4714-B822-9622684A6D9F}" destId="{118099A4-037A-40A4-8581-BEB252D613DB}" srcOrd="0" destOrd="0" presId="urn:microsoft.com/office/officeart/2005/8/layout/hList1"/>
    <dgm:cxn modelId="{96DD9E1C-C382-416C-9D80-2C6A22DAB592}" type="presParOf" srcId="{013FE202-FC40-4714-B822-9622684A6D9F}" destId="{985934C2-202A-45FD-8AFA-05CC2C3B19BB}" srcOrd="1" destOrd="0" presId="urn:microsoft.com/office/officeart/2005/8/layout/hList1"/>
    <dgm:cxn modelId="{DDA92905-259E-40DA-AA41-6764DE064710}" type="presParOf" srcId="{7F750D2F-8262-4E86-A630-1BB8DB01CE85}" destId="{80B8DF7A-B3A4-4363-A1DB-E3B7FD8D9A09}" srcOrd="5" destOrd="0" presId="urn:microsoft.com/office/officeart/2005/8/layout/hList1"/>
    <dgm:cxn modelId="{EA8AF9FC-10A5-401A-85AE-0D631CC54229}" type="presParOf" srcId="{7F750D2F-8262-4E86-A630-1BB8DB01CE85}" destId="{DE6B3380-BDBF-46B8-AD0C-A764EB858D95}" srcOrd="6" destOrd="0" presId="urn:microsoft.com/office/officeart/2005/8/layout/hList1"/>
    <dgm:cxn modelId="{79E03FD2-E8CB-43E1-946D-AF4FF6AFE5D8}" type="presParOf" srcId="{DE6B3380-BDBF-46B8-AD0C-A764EB858D95}" destId="{71AD06D5-C606-47A9-AAEE-989527928036}" srcOrd="0" destOrd="0" presId="urn:microsoft.com/office/officeart/2005/8/layout/hList1"/>
    <dgm:cxn modelId="{B6596FE2-ACD9-4479-A22D-2B974B66A5DA}" type="presParOf" srcId="{DE6B3380-BDBF-46B8-AD0C-A764EB858D95}" destId="{7AB71EB3-9537-45A3-9A1B-05F6E6E1D961}" srcOrd="1" destOrd="0" presId="urn:microsoft.com/office/officeart/2005/8/layout/hList1"/>
    <dgm:cxn modelId="{C786F360-0A05-4537-9D96-1B0A6BA2B215}" type="presParOf" srcId="{7F750D2F-8262-4E86-A630-1BB8DB01CE85}" destId="{39AAD4DC-791A-49B1-9D43-1EB034046B1A}" srcOrd="7" destOrd="0" presId="urn:microsoft.com/office/officeart/2005/8/layout/hList1"/>
    <dgm:cxn modelId="{AAD1949D-28C5-454C-B3BC-348C6CEB6E52}" type="presParOf" srcId="{7F750D2F-8262-4E86-A630-1BB8DB01CE85}" destId="{A3E8AE60-C1E8-4D06-BA86-5DA9323390D8}" srcOrd="8" destOrd="0" presId="urn:microsoft.com/office/officeart/2005/8/layout/hList1"/>
    <dgm:cxn modelId="{562DB5FC-C7F8-4A73-81DB-6440E5FBE83C}" type="presParOf" srcId="{A3E8AE60-C1E8-4D06-BA86-5DA9323390D8}" destId="{DA0FECB1-C5AA-4AC7-8DE0-082016B84C4D}" srcOrd="0" destOrd="0" presId="urn:microsoft.com/office/officeart/2005/8/layout/hList1"/>
    <dgm:cxn modelId="{7A99352F-B8BB-4C06-82A8-98D7E0651556}" type="presParOf" srcId="{A3E8AE60-C1E8-4D06-BA86-5DA9323390D8}" destId="{4A41004A-06D2-4342-9BF1-8534BBEB2F3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D1B108-63F6-4E20-B518-75F9A9C374B3}"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6D34C1DF-2936-4CC9-B0EE-203F5071D0DA}">
      <dgm:prSet/>
      <dgm:spPr>
        <a:solidFill>
          <a:schemeClr val="bg2">
            <a:lumMod val="75000"/>
          </a:schemeClr>
        </a:solidFill>
      </dgm:spPr>
      <dgm:t>
        <a:bodyPr/>
        <a:lstStyle/>
        <a:p>
          <a:pPr rtl="0"/>
          <a:r>
            <a:rPr lang="en-US" smtClean="0"/>
            <a:t>A. Regulatory environment</a:t>
          </a:r>
          <a:endParaRPr lang="en-US"/>
        </a:p>
      </dgm:t>
    </dgm:pt>
    <dgm:pt modelId="{124557BC-B217-4B87-B6FB-D605C9A5E611}" type="parTrans" cxnId="{C5642F99-F228-4797-BBAC-BFAD58E066C2}">
      <dgm:prSet/>
      <dgm:spPr/>
      <dgm:t>
        <a:bodyPr/>
        <a:lstStyle/>
        <a:p>
          <a:endParaRPr lang="en-US"/>
        </a:p>
      </dgm:t>
    </dgm:pt>
    <dgm:pt modelId="{EFEE17EF-E17B-4AD0-AA12-A229E50DE2C0}" type="sibTrans" cxnId="{C5642F99-F228-4797-BBAC-BFAD58E066C2}">
      <dgm:prSet/>
      <dgm:spPr/>
      <dgm:t>
        <a:bodyPr/>
        <a:lstStyle/>
        <a:p>
          <a:endParaRPr lang="en-US"/>
        </a:p>
      </dgm:t>
    </dgm:pt>
    <dgm:pt modelId="{396C0880-ADCC-40D5-8412-D0133A6C1DF4}">
      <dgm:prSet/>
      <dgm:spPr>
        <a:solidFill>
          <a:schemeClr val="bg2">
            <a:lumMod val="75000"/>
          </a:schemeClr>
        </a:solidFill>
      </dgm:spPr>
      <dgm:t>
        <a:bodyPr/>
        <a:lstStyle/>
        <a:p>
          <a:pPr rtl="0"/>
          <a:r>
            <a:rPr lang="en-US" dirty="0" smtClean="0"/>
            <a:t>B. Unsuitable warehouse storage facilities</a:t>
          </a:r>
          <a:endParaRPr lang="en-US" dirty="0"/>
        </a:p>
      </dgm:t>
    </dgm:pt>
    <dgm:pt modelId="{5773C8A3-400B-4C2B-B83C-35B6EC032FF9}" type="parTrans" cxnId="{31BDD1E4-CB3F-4D66-8D5F-3E3C8CEF2209}">
      <dgm:prSet/>
      <dgm:spPr/>
      <dgm:t>
        <a:bodyPr/>
        <a:lstStyle/>
        <a:p>
          <a:endParaRPr lang="en-US"/>
        </a:p>
      </dgm:t>
    </dgm:pt>
    <dgm:pt modelId="{A5F39101-2874-475C-BC34-A33A4A3676EC}" type="sibTrans" cxnId="{31BDD1E4-CB3F-4D66-8D5F-3E3C8CEF2209}">
      <dgm:prSet/>
      <dgm:spPr/>
      <dgm:t>
        <a:bodyPr/>
        <a:lstStyle/>
        <a:p>
          <a:endParaRPr lang="en-US"/>
        </a:p>
      </dgm:t>
    </dgm:pt>
    <dgm:pt modelId="{416ECB38-38C5-4E04-82AB-53F0DE78B430}">
      <dgm:prSet/>
      <dgm:spPr>
        <a:solidFill>
          <a:schemeClr val="bg2">
            <a:lumMod val="75000"/>
          </a:schemeClr>
        </a:solidFill>
      </dgm:spPr>
      <dgm:t>
        <a:bodyPr/>
        <a:lstStyle/>
        <a:p>
          <a:pPr rtl="0"/>
          <a:r>
            <a:rPr lang="en-US" dirty="0" smtClean="0"/>
            <a:t>C. Unsuitable warehouse management infrastructure</a:t>
          </a:r>
          <a:endParaRPr lang="en-US" dirty="0"/>
        </a:p>
      </dgm:t>
    </dgm:pt>
    <dgm:pt modelId="{F5F1330D-A085-437C-99F9-8754F60D5775}" type="parTrans" cxnId="{40A0F3C7-A7A4-4EFF-87D4-FEF0C6FD6292}">
      <dgm:prSet/>
      <dgm:spPr/>
      <dgm:t>
        <a:bodyPr/>
        <a:lstStyle/>
        <a:p>
          <a:endParaRPr lang="en-US"/>
        </a:p>
      </dgm:t>
    </dgm:pt>
    <dgm:pt modelId="{0ADDC77A-FF35-462B-B9D1-299D44AD0EC4}" type="sibTrans" cxnId="{40A0F3C7-A7A4-4EFF-87D4-FEF0C6FD6292}">
      <dgm:prSet/>
      <dgm:spPr/>
      <dgm:t>
        <a:bodyPr/>
        <a:lstStyle/>
        <a:p>
          <a:endParaRPr lang="en-US"/>
        </a:p>
      </dgm:t>
    </dgm:pt>
    <dgm:pt modelId="{DF385D6A-8C3F-4DAF-B7F8-575FB3D32F94}">
      <dgm:prSet/>
      <dgm:spPr>
        <a:solidFill>
          <a:schemeClr val="bg2">
            <a:lumMod val="75000"/>
          </a:schemeClr>
        </a:solidFill>
      </dgm:spPr>
      <dgm:t>
        <a:bodyPr/>
        <a:lstStyle/>
        <a:p>
          <a:pPr rtl="0"/>
          <a:r>
            <a:rPr lang="en-US" dirty="0" smtClean="0"/>
            <a:t>D. Lack Risk assessment skills</a:t>
          </a:r>
          <a:endParaRPr lang="en-US" dirty="0"/>
        </a:p>
      </dgm:t>
    </dgm:pt>
    <dgm:pt modelId="{204AEDBA-7D61-45C1-8398-31549E2DD9D8}" type="parTrans" cxnId="{94FA0AE4-B186-40C4-AF13-A3ECA96AD40D}">
      <dgm:prSet/>
      <dgm:spPr/>
      <dgm:t>
        <a:bodyPr/>
        <a:lstStyle/>
        <a:p>
          <a:endParaRPr lang="en-US"/>
        </a:p>
      </dgm:t>
    </dgm:pt>
    <dgm:pt modelId="{5977792E-A7F0-441D-A063-226AF8DDBF3B}" type="sibTrans" cxnId="{94FA0AE4-B186-40C4-AF13-A3ECA96AD40D}">
      <dgm:prSet/>
      <dgm:spPr/>
      <dgm:t>
        <a:bodyPr/>
        <a:lstStyle/>
        <a:p>
          <a:endParaRPr lang="en-US"/>
        </a:p>
      </dgm:t>
    </dgm:pt>
    <dgm:pt modelId="{4DAE8A6D-A9F6-41CF-B1EA-6E9AA9048353}">
      <dgm:prSet/>
      <dgm:spPr>
        <a:solidFill>
          <a:schemeClr val="bg2">
            <a:lumMod val="75000"/>
          </a:schemeClr>
        </a:solidFill>
      </dgm:spPr>
      <dgm:t>
        <a:bodyPr/>
        <a:lstStyle/>
        <a:p>
          <a:pPr rtl="0"/>
          <a:r>
            <a:rPr lang="en-US" dirty="0" smtClean="0"/>
            <a:t>E. Lack of suitable product and process design</a:t>
          </a:r>
          <a:endParaRPr lang="en-US" dirty="0"/>
        </a:p>
      </dgm:t>
    </dgm:pt>
    <dgm:pt modelId="{B94C71E3-0879-43E2-AA3E-BB158C3C96E0}" type="parTrans" cxnId="{3602206D-E01B-48BA-BF5C-2930732A44A6}">
      <dgm:prSet/>
      <dgm:spPr/>
      <dgm:t>
        <a:bodyPr/>
        <a:lstStyle/>
        <a:p>
          <a:endParaRPr lang="en-US"/>
        </a:p>
      </dgm:t>
    </dgm:pt>
    <dgm:pt modelId="{942B1458-1C16-4492-AF83-D2E676F7BAF2}" type="sibTrans" cxnId="{3602206D-E01B-48BA-BF5C-2930732A44A6}">
      <dgm:prSet/>
      <dgm:spPr/>
      <dgm:t>
        <a:bodyPr/>
        <a:lstStyle/>
        <a:p>
          <a:endParaRPr lang="en-US"/>
        </a:p>
      </dgm:t>
    </dgm:pt>
    <dgm:pt modelId="{C803073A-56D7-4D21-B8FF-DB4675F562F4}">
      <dgm:prSet/>
      <dgm:spPr>
        <a:solidFill>
          <a:schemeClr val="bg2">
            <a:lumMod val="75000"/>
          </a:schemeClr>
        </a:solidFill>
      </dgm:spPr>
      <dgm:t>
        <a:bodyPr/>
        <a:lstStyle/>
        <a:p>
          <a:pPr rtl="0"/>
          <a:r>
            <a:rPr lang="en-US" dirty="0" smtClean="0"/>
            <a:t>F. Training requirement of staff in this product and business</a:t>
          </a:r>
          <a:endParaRPr lang="en-US" dirty="0"/>
        </a:p>
      </dgm:t>
    </dgm:pt>
    <dgm:pt modelId="{B3E90EF4-217A-4ED7-94F9-AA2FA2F7F4FA}" type="parTrans" cxnId="{DE8D10BB-7C47-4C31-8A26-4F5C4D898BB7}">
      <dgm:prSet/>
      <dgm:spPr/>
      <dgm:t>
        <a:bodyPr/>
        <a:lstStyle/>
        <a:p>
          <a:endParaRPr lang="en-US"/>
        </a:p>
      </dgm:t>
    </dgm:pt>
    <dgm:pt modelId="{2A884165-2B6C-4F48-8ADD-82030A72AA70}" type="sibTrans" cxnId="{DE8D10BB-7C47-4C31-8A26-4F5C4D898BB7}">
      <dgm:prSet/>
      <dgm:spPr/>
      <dgm:t>
        <a:bodyPr/>
        <a:lstStyle/>
        <a:p>
          <a:endParaRPr lang="en-US"/>
        </a:p>
      </dgm:t>
    </dgm:pt>
    <dgm:pt modelId="{27F401D2-EB64-4CEC-A8C7-AAC6F326C2AB}" type="pres">
      <dgm:prSet presAssocID="{EFD1B108-63F6-4E20-B518-75F9A9C374B3}" presName="CompostProcess" presStyleCnt="0">
        <dgm:presLayoutVars>
          <dgm:dir/>
          <dgm:resizeHandles val="exact"/>
        </dgm:presLayoutVars>
      </dgm:prSet>
      <dgm:spPr/>
      <dgm:t>
        <a:bodyPr/>
        <a:lstStyle/>
        <a:p>
          <a:endParaRPr lang="bg-BG"/>
        </a:p>
      </dgm:t>
    </dgm:pt>
    <dgm:pt modelId="{C85AD360-E36A-4DD5-B30F-78642EF2FEE3}" type="pres">
      <dgm:prSet presAssocID="{EFD1B108-63F6-4E20-B518-75F9A9C374B3}" presName="arrow" presStyleLbl="bgShp" presStyleIdx="0" presStyleCnt="1"/>
      <dgm:spPr>
        <a:solidFill>
          <a:schemeClr val="bg2">
            <a:lumMod val="40000"/>
            <a:lumOff val="60000"/>
          </a:schemeClr>
        </a:solidFill>
      </dgm:spPr>
      <dgm:t>
        <a:bodyPr/>
        <a:lstStyle/>
        <a:p>
          <a:endParaRPr lang="en-US"/>
        </a:p>
      </dgm:t>
    </dgm:pt>
    <dgm:pt modelId="{197FFF42-2B30-46D7-9B6F-026DC702F80A}" type="pres">
      <dgm:prSet presAssocID="{EFD1B108-63F6-4E20-B518-75F9A9C374B3}" presName="linearProcess" presStyleCnt="0"/>
      <dgm:spPr/>
    </dgm:pt>
    <dgm:pt modelId="{4C8FFA65-1626-4A56-9C2C-5C1FAF9797F1}" type="pres">
      <dgm:prSet presAssocID="{6D34C1DF-2936-4CC9-B0EE-203F5071D0DA}" presName="textNode" presStyleLbl="node1" presStyleIdx="0" presStyleCnt="6">
        <dgm:presLayoutVars>
          <dgm:bulletEnabled val="1"/>
        </dgm:presLayoutVars>
      </dgm:prSet>
      <dgm:spPr/>
      <dgm:t>
        <a:bodyPr/>
        <a:lstStyle/>
        <a:p>
          <a:endParaRPr lang="bg-BG"/>
        </a:p>
      </dgm:t>
    </dgm:pt>
    <dgm:pt modelId="{6EC58AAC-AAD3-4B71-98A4-3D5F6F09F00D}" type="pres">
      <dgm:prSet presAssocID="{EFEE17EF-E17B-4AD0-AA12-A229E50DE2C0}" presName="sibTrans" presStyleCnt="0"/>
      <dgm:spPr/>
    </dgm:pt>
    <dgm:pt modelId="{BDCBCD02-8FE7-41DD-94AB-91451133C68E}" type="pres">
      <dgm:prSet presAssocID="{396C0880-ADCC-40D5-8412-D0133A6C1DF4}" presName="textNode" presStyleLbl="node1" presStyleIdx="1" presStyleCnt="6">
        <dgm:presLayoutVars>
          <dgm:bulletEnabled val="1"/>
        </dgm:presLayoutVars>
      </dgm:prSet>
      <dgm:spPr/>
      <dgm:t>
        <a:bodyPr/>
        <a:lstStyle/>
        <a:p>
          <a:endParaRPr lang="bg-BG"/>
        </a:p>
      </dgm:t>
    </dgm:pt>
    <dgm:pt modelId="{0598566E-24B2-4731-B0A0-45F627DAC1C9}" type="pres">
      <dgm:prSet presAssocID="{A5F39101-2874-475C-BC34-A33A4A3676EC}" presName="sibTrans" presStyleCnt="0"/>
      <dgm:spPr/>
    </dgm:pt>
    <dgm:pt modelId="{1D688A18-91BE-4AC5-83BF-63329C0CC17B}" type="pres">
      <dgm:prSet presAssocID="{416ECB38-38C5-4E04-82AB-53F0DE78B430}" presName="textNode" presStyleLbl="node1" presStyleIdx="2" presStyleCnt="6">
        <dgm:presLayoutVars>
          <dgm:bulletEnabled val="1"/>
        </dgm:presLayoutVars>
      </dgm:prSet>
      <dgm:spPr/>
      <dgm:t>
        <a:bodyPr/>
        <a:lstStyle/>
        <a:p>
          <a:endParaRPr lang="bg-BG"/>
        </a:p>
      </dgm:t>
    </dgm:pt>
    <dgm:pt modelId="{2F0ECC22-518F-4188-BFC1-094C854EC39C}" type="pres">
      <dgm:prSet presAssocID="{0ADDC77A-FF35-462B-B9D1-299D44AD0EC4}" presName="sibTrans" presStyleCnt="0"/>
      <dgm:spPr/>
    </dgm:pt>
    <dgm:pt modelId="{8AB1074A-4C39-4918-A30D-74BDA67EA793}" type="pres">
      <dgm:prSet presAssocID="{DF385D6A-8C3F-4DAF-B7F8-575FB3D32F94}" presName="textNode" presStyleLbl="node1" presStyleIdx="3" presStyleCnt="6">
        <dgm:presLayoutVars>
          <dgm:bulletEnabled val="1"/>
        </dgm:presLayoutVars>
      </dgm:prSet>
      <dgm:spPr/>
      <dgm:t>
        <a:bodyPr/>
        <a:lstStyle/>
        <a:p>
          <a:endParaRPr lang="bg-BG"/>
        </a:p>
      </dgm:t>
    </dgm:pt>
    <dgm:pt modelId="{903761E5-946E-42F4-9476-5A2915A8714A}" type="pres">
      <dgm:prSet presAssocID="{5977792E-A7F0-441D-A063-226AF8DDBF3B}" presName="sibTrans" presStyleCnt="0"/>
      <dgm:spPr/>
    </dgm:pt>
    <dgm:pt modelId="{A1D48ECE-E9E4-42A5-BBD9-691AE818D9FE}" type="pres">
      <dgm:prSet presAssocID="{4DAE8A6D-A9F6-41CF-B1EA-6E9AA9048353}" presName="textNode" presStyleLbl="node1" presStyleIdx="4" presStyleCnt="6">
        <dgm:presLayoutVars>
          <dgm:bulletEnabled val="1"/>
        </dgm:presLayoutVars>
      </dgm:prSet>
      <dgm:spPr/>
      <dgm:t>
        <a:bodyPr/>
        <a:lstStyle/>
        <a:p>
          <a:endParaRPr lang="bg-BG"/>
        </a:p>
      </dgm:t>
    </dgm:pt>
    <dgm:pt modelId="{DCF890A3-2E5E-4118-BD17-02114967CEBF}" type="pres">
      <dgm:prSet presAssocID="{942B1458-1C16-4492-AF83-D2E676F7BAF2}" presName="sibTrans" presStyleCnt="0"/>
      <dgm:spPr/>
    </dgm:pt>
    <dgm:pt modelId="{6D361923-5370-4935-9221-4A8A137C5EF4}" type="pres">
      <dgm:prSet presAssocID="{C803073A-56D7-4D21-B8FF-DB4675F562F4}" presName="textNode" presStyleLbl="node1" presStyleIdx="5" presStyleCnt="6">
        <dgm:presLayoutVars>
          <dgm:bulletEnabled val="1"/>
        </dgm:presLayoutVars>
      </dgm:prSet>
      <dgm:spPr/>
      <dgm:t>
        <a:bodyPr/>
        <a:lstStyle/>
        <a:p>
          <a:endParaRPr lang="bg-BG"/>
        </a:p>
      </dgm:t>
    </dgm:pt>
  </dgm:ptLst>
  <dgm:cxnLst>
    <dgm:cxn modelId="{C5642F99-F228-4797-BBAC-BFAD58E066C2}" srcId="{EFD1B108-63F6-4E20-B518-75F9A9C374B3}" destId="{6D34C1DF-2936-4CC9-B0EE-203F5071D0DA}" srcOrd="0" destOrd="0" parTransId="{124557BC-B217-4B87-B6FB-D605C9A5E611}" sibTransId="{EFEE17EF-E17B-4AD0-AA12-A229E50DE2C0}"/>
    <dgm:cxn modelId="{31BDD1E4-CB3F-4D66-8D5F-3E3C8CEF2209}" srcId="{EFD1B108-63F6-4E20-B518-75F9A9C374B3}" destId="{396C0880-ADCC-40D5-8412-D0133A6C1DF4}" srcOrd="1" destOrd="0" parTransId="{5773C8A3-400B-4C2B-B83C-35B6EC032FF9}" sibTransId="{A5F39101-2874-475C-BC34-A33A4A3676EC}"/>
    <dgm:cxn modelId="{3602206D-E01B-48BA-BF5C-2930732A44A6}" srcId="{EFD1B108-63F6-4E20-B518-75F9A9C374B3}" destId="{4DAE8A6D-A9F6-41CF-B1EA-6E9AA9048353}" srcOrd="4" destOrd="0" parTransId="{B94C71E3-0879-43E2-AA3E-BB158C3C96E0}" sibTransId="{942B1458-1C16-4492-AF83-D2E676F7BAF2}"/>
    <dgm:cxn modelId="{EEC141C5-73CE-44BE-9035-76C7D6D0C5CA}" type="presOf" srcId="{416ECB38-38C5-4E04-82AB-53F0DE78B430}" destId="{1D688A18-91BE-4AC5-83BF-63329C0CC17B}" srcOrd="0" destOrd="0" presId="urn:microsoft.com/office/officeart/2005/8/layout/hProcess9"/>
    <dgm:cxn modelId="{6603E978-3EAC-4473-B605-03F68EC27052}" type="presOf" srcId="{DF385D6A-8C3F-4DAF-B7F8-575FB3D32F94}" destId="{8AB1074A-4C39-4918-A30D-74BDA67EA793}" srcOrd="0" destOrd="0" presId="urn:microsoft.com/office/officeart/2005/8/layout/hProcess9"/>
    <dgm:cxn modelId="{40A0F3C7-A7A4-4EFF-87D4-FEF0C6FD6292}" srcId="{EFD1B108-63F6-4E20-B518-75F9A9C374B3}" destId="{416ECB38-38C5-4E04-82AB-53F0DE78B430}" srcOrd="2" destOrd="0" parTransId="{F5F1330D-A085-437C-99F9-8754F60D5775}" sibTransId="{0ADDC77A-FF35-462B-B9D1-299D44AD0EC4}"/>
    <dgm:cxn modelId="{ADBFF734-E51B-447C-8AE8-D742CC59644E}" type="presOf" srcId="{C803073A-56D7-4D21-B8FF-DB4675F562F4}" destId="{6D361923-5370-4935-9221-4A8A137C5EF4}" srcOrd="0" destOrd="0" presId="urn:microsoft.com/office/officeart/2005/8/layout/hProcess9"/>
    <dgm:cxn modelId="{9E1642F8-867F-4615-9A89-A1482E714B8F}" type="presOf" srcId="{6D34C1DF-2936-4CC9-B0EE-203F5071D0DA}" destId="{4C8FFA65-1626-4A56-9C2C-5C1FAF9797F1}" srcOrd="0" destOrd="0" presId="urn:microsoft.com/office/officeart/2005/8/layout/hProcess9"/>
    <dgm:cxn modelId="{DE8D10BB-7C47-4C31-8A26-4F5C4D898BB7}" srcId="{EFD1B108-63F6-4E20-B518-75F9A9C374B3}" destId="{C803073A-56D7-4D21-B8FF-DB4675F562F4}" srcOrd="5" destOrd="0" parTransId="{B3E90EF4-217A-4ED7-94F9-AA2FA2F7F4FA}" sibTransId="{2A884165-2B6C-4F48-8ADD-82030A72AA70}"/>
    <dgm:cxn modelId="{94FA0AE4-B186-40C4-AF13-A3ECA96AD40D}" srcId="{EFD1B108-63F6-4E20-B518-75F9A9C374B3}" destId="{DF385D6A-8C3F-4DAF-B7F8-575FB3D32F94}" srcOrd="3" destOrd="0" parTransId="{204AEDBA-7D61-45C1-8398-31549E2DD9D8}" sibTransId="{5977792E-A7F0-441D-A063-226AF8DDBF3B}"/>
    <dgm:cxn modelId="{863D328B-03EA-4974-A4C4-80EC5C094467}" type="presOf" srcId="{4DAE8A6D-A9F6-41CF-B1EA-6E9AA9048353}" destId="{A1D48ECE-E9E4-42A5-BBD9-691AE818D9FE}" srcOrd="0" destOrd="0" presId="urn:microsoft.com/office/officeart/2005/8/layout/hProcess9"/>
    <dgm:cxn modelId="{38D883B0-2C6C-4E17-8F98-968B9DA3882F}" type="presOf" srcId="{396C0880-ADCC-40D5-8412-D0133A6C1DF4}" destId="{BDCBCD02-8FE7-41DD-94AB-91451133C68E}" srcOrd="0" destOrd="0" presId="urn:microsoft.com/office/officeart/2005/8/layout/hProcess9"/>
    <dgm:cxn modelId="{ED6B246E-B2FA-4F13-A818-7FFEB42BC74B}" type="presOf" srcId="{EFD1B108-63F6-4E20-B518-75F9A9C374B3}" destId="{27F401D2-EB64-4CEC-A8C7-AAC6F326C2AB}" srcOrd="0" destOrd="0" presId="urn:microsoft.com/office/officeart/2005/8/layout/hProcess9"/>
    <dgm:cxn modelId="{0A82E5FD-5BAC-4710-89BD-6FEE64A089C9}" type="presParOf" srcId="{27F401D2-EB64-4CEC-A8C7-AAC6F326C2AB}" destId="{C85AD360-E36A-4DD5-B30F-78642EF2FEE3}" srcOrd="0" destOrd="0" presId="urn:microsoft.com/office/officeart/2005/8/layout/hProcess9"/>
    <dgm:cxn modelId="{50707764-CD2F-445E-A982-EE23BF0A1C71}" type="presParOf" srcId="{27F401D2-EB64-4CEC-A8C7-AAC6F326C2AB}" destId="{197FFF42-2B30-46D7-9B6F-026DC702F80A}" srcOrd="1" destOrd="0" presId="urn:microsoft.com/office/officeart/2005/8/layout/hProcess9"/>
    <dgm:cxn modelId="{D2E00DA6-E834-4F01-B2CF-1E1772254A01}" type="presParOf" srcId="{197FFF42-2B30-46D7-9B6F-026DC702F80A}" destId="{4C8FFA65-1626-4A56-9C2C-5C1FAF9797F1}" srcOrd="0" destOrd="0" presId="urn:microsoft.com/office/officeart/2005/8/layout/hProcess9"/>
    <dgm:cxn modelId="{75AF9285-5ECF-4205-A85F-816E682134C2}" type="presParOf" srcId="{197FFF42-2B30-46D7-9B6F-026DC702F80A}" destId="{6EC58AAC-AAD3-4B71-98A4-3D5F6F09F00D}" srcOrd="1" destOrd="0" presId="urn:microsoft.com/office/officeart/2005/8/layout/hProcess9"/>
    <dgm:cxn modelId="{056D9F06-CBD0-47A5-B1C8-CF9C5E90FC70}" type="presParOf" srcId="{197FFF42-2B30-46D7-9B6F-026DC702F80A}" destId="{BDCBCD02-8FE7-41DD-94AB-91451133C68E}" srcOrd="2" destOrd="0" presId="urn:microsoft.com/office/officeart/2005/8/layout/hProcess9"/>
    <dgm:cxn modelId="{4D382DF1-E838-4577-92AB-1150A67582CA}" type="presParOf" srcId="{197FFF42-2B30-46D7-9B6F-026DC702F80A}" destId="{0598566E-24B2-4731-B0A0-45F627DAC1C9}" srcOrd="3" destOrd="0" presId="urn:microsoft.com/office/officeart/2005/8/layout/hProcess9"/>
    <dgm:cxn modelId="{7B0AFF42-BB81-440B-874E-BE731C8C9DD3}" type="presParOf" srcId="{197FFF42-2B30-46D7-9B6F-026DC702F80A}" destId="{1D688A18-91BE-4AC5-83BF-63329C0CC17B}" srcOrd="4" destOrd="0" presId="urn:microsoft.com/office/officeart/2005/8/layout/hProcess9"/>
    <dgm:cxn modelId="{57567C89-85E2-4694-810F-205CC5B9B752}" type="presParOf" srcId="{197FFF42-2B30-46D7-9B6F-026DC702F80A}" destId="{2F0ECC22-518F-4188-BFC1-094C854EC39C}" srcOrd="5" destOrd="0" presId="urn:microsoft.com/office/officeart/2005/8/layout/hProcess9"/>
    <dgm:cxn modelId="{42E4FD5B-3923-4D48-900C-2DBB0C314671}" type="presParOf" srcId="{197FFF42-2B30-46D7-9B6F-026DC702F80A}" destId="{8AB1074A-4C39-4918-A30D-74BDA67EA793}" srcOrd="6" destOrd="0" presId="urn:microsoft.com/office/officeart/2005/8/layout/hProcess9"/>
    <dgm:cxn modelId="{3CDA8CA1-8FDC-430B-91F5-10052BAED7CD}" type="presParOf" srcId="{197FFF42-2B30-46D7-9B6F-026DC702F80A}" destId="{903761E5-946E-42F4-9476-5A2915A8714A}" srcOrd="7" destOrd="0" presId="urn:microsoft.com/office/officeart/2005/8/layout/hProcess9"/>
    <dgm:cxn modelId="{5EEED105-C060-4B80-91FA-339C33619F75}" type="presParOf" srcId="{197FFF42-2B30-46D7-9B6F-026DC702F80A}" destId="{A1D48ECE-E9E4-42A5-BBD9-691AE818D9FE}" srcOrd="8" destOrd="0" presId="urn:microsoft.com/office/officeart/2005/8/layout/hProcess9"/>
    <dgm:cxn modelId="{A5A36BF9-2EF1-4CFD-AC3B-F39A01CED579}" type="presParOf" srcId="{197FFF42-2B30-46D7-9B6F-026DC702F80A}" destId="{DCF890A3-2E5E-4118-BD17-02114967CEBF}" srcOrd="9" destOrd="0" presId="urn:microsoft.com/office/officeart/2005/8/layout/hProcess9"/>
    <dgm:cxn modelId="{911ADF5F-B700-4C8A-9C22-4B1EEBCA5F39}" type="presParOf" srcId="{197FFF42-2B30-46D7-9B6F-026DC702F80A}" destId="{6D361923-5370-4935-9221-4A8A137C5EF4}"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BEEAFE-90FC-47A1-9559-C3E21A9D7C1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9D027F3-7204-4696-9E0C-AC8C9F5A795F}">
      <dgm:prSet custT="1"/>
      <dgm:spPr>
        <a:solidFill>
          <a:schemeClr val="bg2">
            <a:lumMod val="75000"/>
          </a:schemeClr>
        </a:solidFill>
      </dgm:spPr>
      <dgm:t>
        <a:bodyPr/>
        <a:lstStyle/>
        <a:p>
          <a:pPr rtl="0"/>
          <a:r>
            <a:rPr lang="en-US" sz="4600" dirty="0" smtClean="0"/>
            <a:t> </a:t>
          </a:r>
          <a:r>
            <a:rPr lang="en-US" sz="2000" dirty="0" smtClean="0"/>
            <a:t>Short term steps</a:t>
          </a:r>
          <a:endParaRPr lang="en-US" sz="2000" dirty="0">
            <a:solidFill>
              <a:schemeClr val="bg1"/>
            </a:solidFill>
          </a:endParaRPr>
        </a:p>
      </dgm:t>
    </dgm:pt>
    <dgm:pt modelId="{95C70397-AAD4-4AA3-A9B6-33060A6AB783}" type="parTrans" cxnId="{F2C5739F-9335-469A-9BE3-02DBD0049846}">
      <dgm:prSet/>
      <dgm:spPr/>
      <dgm:t>
        <a:bodyPr/>
        <a:lstStyle/>
        <a:p>
          <a:endParaRPr lang="en-US"/>
        </a:p>
      </dgm:t>
    </dgm:pt>
    <dgm:pt modelId="{59006B2B-6AF0-4976-A25B-F65F6DF85057}" type="sibTrans" cxnId="{F2C5739F-9335-469A-9BE3-02DBD0049846}">
      <dgm:prSet/>
      <dgm:spPr/>
      <dgm:t>
        <a:bodyPr/>
        <a:lstStyle/>
        <a:p>
          <a:endParaRPr lang="en-US"/>
        </a:p>
      </dgm:t>
    </dgm:pt>
    <dgm:pt modelId="{9B324115-3B97-4C91-8BD0-D486F421E37B}">
      <dgm:prSet custT="1"/>
      <dgm:spPr/>
      <dgm:t>
        <a:bodyPr/>
        <a:lstStyle/>
        <a:p>
          <a:r>
            <a:rPr lang="en-US" sz="1400" b="0" dirty="0" smtClean="0">
              <a:solidFill>
                <a:srgbClr val="336699"/>
              </a:solidFill>
            </a:rPr>
            <a:t>Evaluation and prioritization of commodities to be included; export oriented, price incentives for storage, volumes </a:t>
          </a:r>
          <a:endParaRPr lang="en-US" sz="1400" b="0" dirty="0">
            <a:solidFill>
              <a:srgbClr val="336699"/>
            </a:solidFill>
          </a:endParaRPr>
        </a:p>
      </dgm:t>
    </dgm:pt>
    <dgm:pt modelId="{D8259EAE-E6B9-4267-81AE-9DD9564B6442}" type="parTrans" cxnId="{05DCF8B2-D078-4E03-990B-6D8FF9D0EE9C}">
      <dgm:prSet/>
      <dgm:spPr/>
      <dgm:t>
        <a:bodyPr/>
        <a:lstStyle/>
        <a:p>
          <a:endParaRPr lang="en-US"/>
        </a:p>
      </dgm:t>
    </dgm:pt>
    <dgm:pt modelId="{D05998C4-7832-4774-88D4-6C72F623B5F8}" type="sibTrans" cxnId="{05DCF8B2-D078-4E03-990B-6D8FF9D0EE9C}">
      <dgm:prSet/>
      <dgm:spPr/>
      <dgm:t>
        <a:bodyPr/>
        <a:lstStyle/>
        <a:p>
          <a:endParaRPr lang="en-US"/>
        </a:p>
      </dgm:t>
    </dgm:pt>
    <dgm:pt modelId="{48CFA19D-C2C2-4B83-A65F-B6277D7B38E2}">
      <dgm:prSet custT="1"/>
      <dgm:spPr/>
      <dgm:t>
        <a:bodyPr/>
        <a:lstStyle/>
        <a:p>
          <a:r>
            <a:rPr lang="en-US" sz="1400" b="0" dirty="0" smtClean="0">
              <a:solidFill>
                <a:srgbClr val="336699"/>
              </a:solidFill>
            </a:rPr>
            <a:t>Pilot projects based on three party  contract agreements with selected warehouses and borrowers</a:t>
          </a:r>
          <a:endParaRPr lang="en-US" sz="1400" b="0" dirty="0">
            <a:solidFill>
              <a:srgbClr val="336699"/>
            </a:solidFill>
          </a:endParaRPr>
        </a:p>
      </dgm:t>
    </dgm:pt>
    <dgm:pt modelId="{A298D4C1-75C1-4F76-B879-C6569549D61C}" type="parTrans" cxnId="{1CB6FC17-B47D-45F2-AEBC-92304B4374AF}">
      <dgm:prSet/>
      <dgm:spPr/>
      <dgm:t>
        <a:bodyPr/>
        <a:lstStyle/>
        <a:p>
          <a:endParaRPr lang="en-US"/>
        </a:p>
      </dgm:t>
    </dgm:pt>
    <dgm:pt modelId="{C3BC57E7-47CE-49CB-8A3C-EA83D98F7014}" type="sibTrans" cxnId="{1CB6FC17-B47D-45F2-AEBC-92304B4374AF}">
      <dgm:prSet/>
      <dgm:spPr/>
      <dgm:t>
        <a:bodyPr/>
        <a:lstStyle/>
        <a:p>
          <a:endParaRPr lang="en-US"/>
        </a:p>
      </dgm:t>
    </dgm:pt>
    <dgm:pt modelId="{4E7354DA-6E30-4AC8-8D27-87298CF3FD5B}">
      <dgm:prSet/>
      <dgm:spPr/>
      <dgm:t>
        <a:bodyPr/>
        <a:lstStyle/>
        <a:p>
          <a:endParaRPr lang="en-US" sz="800" dirty="0">
            <a:solidFill>
              <a:srgbClr val="336699"/>
            </a:solidFill>
          </a:endParaRPr>
        </a:p>
      </dgm:t>
    </dgm:pt>
    <dgm:pt modelId="{A2B153AD-DAB2-4741-8FCF-17494B9E78EB}" type="parTrans" cxnId="{C50E28FA-DD0E-4785-AE1F-A39D728391E3}">
      <dgm:prSet/>
      <dgm:spPr/>
      <dgm:t>
        <a:bodyPr/>
        <a:lstStyle/>
        <a:p>
          <a:endParaRPr lang="en-US"/>
        </a:p>
      </dgm:t>
    </dgm:pt>
    <dgm:pt modelId="{DF7FA16F-C564-4EA3-B36F-8B17B2B79629}" type="sibTrans" cxnId="{C50E28FA-DD0E-4785-AE1F-A39D728391E3}">
      <dgm:prSet/>
      <dgm:spPr/>
      <dgm:t>
        <a:bodyPr/>
        <a:lstStyle/>
        <a:p>
          <a:endParaRPr lang="en-US"/>
        </a:p>
      </dgm:t>
    </dgm:pt>
    <dgm:pt modelId="{871D7CDD-9705-468D-BC30-FCA85F60CD76}">
      <dgm:prSet/>
      <dgm:spPr/>
      <dgm:t>
        <a:bodyPr/>
        <a:lstStyle/>
        <a:p>
          <a:endParaRPr lang="en-US" sz="800" dirty="0">
            <a:solidFill>
              <a:srgbClr val="336699"/>
            </a:solidFill>
          </a:endParaRPr>
        </a:p>
      </dgm:t>
    </dgm:pt>
    <dgm:pt modelId="{345D4741-5632-4A48-A521-12267B932DD2}" type="parTrans" cxnId="{E78A0CE9-E47A-4766-ADC0-CB1FAAAB6F29}">
      <dgm:prSet/>
      <dgm:spPr/>
      <dgm:t>
        <a:bodyPr/>
        <a:lstStyle/>
        <a:p>
          <a:endParaRPr lang="en-US"/>
        </a:p>
      </dgm:t>
    </dgm:pt>
    <dgm:pt modelId="{C22F4618-1FC6-4429-B8DA-AB524A48AA1F}" type="sibTrans" cxnId="{E78A0CE9-E47A-4766-ADC0-CB1FAAAB6F29}">
      <dgm:prSet/>
      <dgm:spPr/>
      <dgm:t>
        <a:bodyPr/>
        <a:lstStyle/>
        <a:p>
          <a:endParaRPr lang="en-US"/>
        </a:p>
      </dgm:t>
    </dgm:pt>
    <dgm:pt modelId="{68721C45-FFFA-4E7E-98C5-01E00BBB1532}">
      <dgm:prSet/>
      <dgm:spPr/>
      <dgm:t>
        <a:bodyPr/>
        <a:lstStyle/>
        <a:p>
          <a:endParaRPr lang="en-US" sz="800" dirty="0">
            <a:solidFill>
              <a:srgbClr val="336699"/>
            </a:solidFill>
          </a:endParaRPr>
        </a:p>
      </dgm:t>
    </dgm:pt>
    <dgm:pt modelId="{515F6A2D-F8EA-41D6-ABAE-88C93A942C80}" type="parTrans" cxnId="{65CACDB5-4470-450D-97FB-6006555F436F}">
      <dgm:prSet/>
      <dgm:spPr/>
      <dgm:t>
        <a:bodyPr/>
        <a:lstStyle/>
        <a:p>
          <a:endParaRPr lang="en-US"/>
        </a:p>
      </dgm:t>
    </dgm:pt>
    <dgm:pt modelId="{005C75B4-5DC6-4365-B4D6-3585EB97152A}" type="sibTrans" cxnId="{65CACDB5-4470-450D-97FB-6006555F436F}">
      <dgm:prSet/>
      <dgm:spPr/>
      <dgm:t>
        <a:bodyPr/>
        <a:lstStyle/>
        <a:p>
          <a:endParaRPr lang="en-US"/>
        </a:p>
      </dgm:t>
    </dgm:pt>
    <dgm:pt modelId="{FFED27FE-40B9-4CDA-AD51-637ED404B9AB}">
      <dgm:prSet custT="1"/>
      <dgm:spPr/>
      <dgm:t>
        <a:bodyPr/>
        <a:lstStyle/>
        <a:p>
          <a:r>
            <a:rPr lang="en-US" sz="1400" b="0" dirty="0" smtClean="0">
              <a:solidFill>
                <a:srgbClr val="336699"/>
              </a:solidFill>
            </a:rPr>
            <a:t>Assessment of the warehousing industry and categorization based on financial and technical conditions</a:t>
          </a:r>
          <a:endParaRPr lang="en-US" sz="1400" b="0" dirty="0">
            <a:solidFill>
              <a:srgbClr val="336699"/>
            </a:solidFill>
          </a:endParaRPr>
        </a:p>
      </dgm:t>
    </dgm:pt>
    <dgm:pt modelId="{CBB454DB-767C-4C50-A876-22D337CD55D0}" type="parTrans" cxnId="{2B623642-51F5-47D9-B434-B1FC3CCCB3C1}">
      <dgm:prSet/>
      <dgm:spPr/>
      <dgm:t>
        <a:bodyPr/>
        <a:lstStyle/>
        <a:p>
          <a:endParaRPr lang="en-US"/>
        </a:p>
      </dgm:t>
    </dgm:pt>
    <dgm:pt modelId="{D089F52D-230E-4881-BCC3-86B49D00BF4B}" type="sibTrans" cxnId="{2B623642-51F5-47D9-B434-B1FC3CCCB3C1}">
      <dgm:prSet/>
      <dgm:spPr/>
      <dgm:t>
        <a:bodyPr/>
        <a:lstStyle/>
        <a:p>
          <a:endParaRPr lang="en-US"/>
        </a:p>
      </dgm:t>
    </dgm:pt>
    <dgm:pt modelId="{A2978EE4-AC46-498F-A459-59721A4C7C40}">
      <dgm:prSet custT="1"/>
      <dgm:spPr/>
      <dgm:t>
        <a:bodyPr/>
        <a:lstStyle/>
        <a:p>
          <a:r>
            <a:rPr lang="en-US" sz="1400" b="0" dirty="0" smtClean="0">
              <a:solidFill>
                <a:srgbClr val="336699"/>
              </a:solidFill>
            </a:rPr>
            <a:t>Development of the financial product, internal bank rules and manuals and training of the loan officers</a:t>
          </a:r>
          <a:endParaRPr lang="en-US" sz="1400" b="0" dirty="0">
            <a:solidFill>
              <a:srgbClr val="336699"/>
            </a:solidFill>
          </a:endParaRPr>
        </a:p>
      </dgm:t>
    </dgm:pt>
    <dgm:pt modelId="{F7D8A7EF-EA5D-491F-8096-7A79CB4D0402}" type="parTrans" cxnId="{000F2A7D-25EC-4A70-B1FF-509AF2F60181}">
      <dgm:prSet/>
      <dgm:spPr/>
      <dgm:t>
        <a:bodyPr/>
        <a:lstStyle/>
        <a:p>
          <a:endParaRPr lang="en-US"/>
        </a:p>
      </dgm:t>
    </dgm:pt>
    <dgm:pt modelId="{2C6939F6-D743-4110-AAB6-AC64FA678C17}" type="sibTrans" cxnId="{000F2A7D-25EC-4A70-B1FF-509AF2F60181}">
      <dgm:prSet/>
      <dgm:spPr/>
      <dgm:t>
        <a:bodyPr/>
        <a:lstStyle/>
        <a:p>
          <a:endParaRPr lang="en-US"/>
        </a:p>
      </dgm:t>
    </dgm:pt>
    <dgm:pt modelId="{6C05DC75-DFBD-49BA-BA67-EC680541164B}">
      <dgm:prSet/>
      <dgm:spPr/>
      <dgm:t>
        <a:bodyPr/>
        <a:lstStyle/>
        <a:p>
          <a:endParaRPr lang="en-US" sz="800" dirty="0">
            <a:solidFill>
              <a:srgbClr val="336699"/>
            </a:solidFill>
          </a:endParaRPr>
        </a:p>
      </dgm:t>
    </dgm:pt>
    <dgm:pt modelId="{52900155-D585-44DE-87C0-D11559B91869}" type="parTrans" cxnId="{66F29C0C-405E-4330-A673-B3F75F04AAB3}">
      <dgm:prSet/>
      <dgm:spPr/>
      <dgm:t>
        <a:bodyPr/>
        <a:lstStyle/>
        <a:p>
          <a:endParaRPr lang="en-US"/>
        </a:p>
      </dgm:t>
    </dgm:pt>
    <dgm:pt modelId="{26BAF606-2C4A-4EE3-90CF-46F709F38467}" type="sibTrans" cxnId="{66F29C0C-405E-4330-A673-B3F75F04AAB3}">
      <dgm:prSet/>
      <dgm:spPr/>
      <dgm:t>
        <a:bodyPr/>
        <a:lstStyle/>
        <a:p>
          <a:endParaRPr lang="en-US"/>
        </a:p>
      </dgm:t>
    </dgm:pt>
    <dgm:pt modelId="{D00F0FF4-6128-459E-87EC-9E9B984FE17A}">
      <dgm:prSet/>
      <dgm:spPr/>
      <dgm:t>
        <a:bodyPr/>
        <a:lstStyle/>
        <a:p>
          <a:endParaRPr lang="en-US" sz="800" dirty="0">
            <a:solidFill>
              <a:srgbClr val="336699"/>
            </a:solidFill>
          </a:endParaRPr>
        </a:p>
      </dgm:t>
    </dgm:pt>
    <dgm:pt modelId="{EC5502B3-1EAA-4589-8FC9-84403213439F}" type="parTrans" cxnId="{72B0F4FA-8E84-48C5-BB85-F2B00DC68231}">
      <dgm:prSet/>
      <dgm:spPr/>
      <dgm:t>
        <a:bodyPr/>
        <a:lstStyle/>
        <a:p>
          <a:endParaRPr lang="en-US"/>
        </a:p>
      </dgm:t>
    </dgm:pt>
    <dgm:pt modelId="{B0B922E0-BD84-4F09-8E5A-989997AD9902}" type="sibTrans" cxnId="{72B0F4FA-8E84-48C5-BB85-F2B00DC68231}">
      <dgm:prSet/>
      <dgm:spPr/>
      <dgm:t>
        <a:bodyPr/>
        <a:lstStyle/>
        <a:p>
          <a:endParaRPr lang="en-US"/>
        </a:p>
      </dgm:t>
    </dgm:pt>
    <dgm:pt modelId="{E3BF9BD6-8FB2-4288-8C55-837B3F89CCF6}">
      <dgm:prSet custT="1"/>
      <dgm:spPr/>
      <dgm:t>
        <a:bodyPr/>
        <a:lstStyle/>
        <a:p>
          <a:r>
            <a:rPr lang="en-US" sz="1400" b="0" dirty="0" smtClean="0">
              <a:solidFill>
                <a:srgbClr val="336699"/>
              </a:solidFill>
            </a:rPr>
            <a:t>Creating a cluster of reputable collateral management companies and warehouses and expanding the expertize in  SMA and CMA  into WHR</a:t>
          </a:r>
          <a:endParaRPr lang="en-US" sz="1400" b="0" dirty="0">
            <a:solidFill>
              <a:srgbClr val="336699"/>
            </a:solidFill>
          </a:endParaRPr>
        </a:p>
      </dgm:t>
    </dgm:pt>
    <dgm:pt modelId="{32136FCB-62C8-42BD-ADF0-311F837412EC}" type="parTrans" cxnId="{59FEEDC9-E214-475A-8533-A3A6ED29E9DB}">
      <dgm:prSet/>
      <dgm:spPr/>
      <dgm:t>
        <a:bodyPr/>
        <a:lstStyle/>
        <a:p>
          <a:endParaRPr lang="en-US"/>
        </a:p>
      </dgm:t>
    </dgm:pt>
    <dgm:pt modelId="{CB652303-25DC-494A-9690-69F5AF46222C}" type="sibTrans" cxnId="{59FEEDC9-E214-475A-8533-A3A6ED29E9DB}">
      <dgm:prSet/>
      <dgm:spPr/>
      <dgm:t>
        <a:bodyPr/>
        <a:lstStyle/>
        <a:p>
          <a:endParaRPr lang="en-US"/>
        </a:p>
      </dgm:t>
    </dgm:pt>
    <dgm:pt modelId="{CCCAB69F-6CCC-4C1B-AE5D-4DE068FFC487}">
      <dgm:prSet/>
      <dgm:spPr/>
      <dgm:t>
        <a:bodyPr/>
        <a:lstStyle/>
        <a:p>
          <a:endParaRPr lang="en-US" sz="800" dirty="0">
            <a:solidFill>
              <a:srgbClr val="336699"/>
            </a:solidFill>
          </a:endParaRPr>
        </a:p>
      </dgm:t>
    </dgm:pt>
    <dgm:pt modelId="{A5B09C6B-60AE-46B1-A496-2BBE05F41D4B}" type="parTrans" cxnId="{FB1094C3-46F3-42A7-B85E-CEF44D217A55}">
      <dgm:prSet/>
      <dgm:spPr/>
      <dgm:t>
        <a:bodyPr/>
        <a:lstStyle/>
        <a:p>
          <a:endParaRPr lang="en-US"/>
        </a:p>
      </dgm:t>
    </dgm:pt>
    <dgm:pt modelId="{7EBB364F-D0BD-4F4E-9586-5A3387617DE7}" type="sibTrans" cxnId="{FB1094C3-46F3-42A7-B85E-CEF44D217A55}">
      <dgm:prSet/>
      <dgm:spPr/>
      <dgm:t>
        <a:bodyPr/>
        <a:lstStyle/>
        <a:p>
          <a:endParaRPr lang="en-US"/>
        </a:p>
      </dgm:t>
    </dgm:pt>
    <dgm:pt modelId="{0DB7019F-A06D-4D86-BC3B-FE289707ADB0}">
      <dgm:prSet custT="1"/>
      <dgm:spPr/>
      <dgm:t>
        <a:bodyPr/>
        <a:lstStyle/>
        <a:p>
          <a:endParaRPr lang="en-US" sz="1200" dirty="0">
            <a:solidFill>
              <a:srgbClr val="336699"/>
            </a:solidFill>
          </a:endParaRPr>
        </a:p>
      </dgm:t>
    </dgm:pt>
    <dgm:pt modelId="{8DE6EAB8-5A36-45F0-BB85-222EFCDC9A1C}" type="parTrans" cxnId="{908E8515-E02B-472C-BEE6-B5B951BAE817}">
      <dgm:prSet/>
      <dgm:spPr/>
      <dgm:t>
        <a:bodyPr/>
        <a:lstStyle/>
        <a:p>
          <a:endParaRPr lang="en-US"/>
        </a:p>
      </dgm:t>
    </dgm:pt>
    <dgm:pt modelId="{B37C446B-3832-4690-A43B-5472C4D5AB8F}" type="sibTrans" cxnId="{908E8515-E02B-472C-BEE6-B5B951BAE817}">
      <dgm:prSet/>
      <dgm:spPr/>
      <dgm:t>
        <a:bodyPr/>
        <a:lstStyle/>
        <a:p>
          <a:endParaRPr lang="en-US"/>
        </a:p>
      </dgm:t>
    </dgm:pt>
    <dgm:pt modelId="{264786BC-AF8A-40AF-95DF-11B726045124}">
      <dgm:prSet custT="1"/>
      <dgm:spPr/>
      <dgm:t>
        <a:bodyPr/>
        <a:lstStyle/>
        <a:p>
          <a:endParaRPr lang="en-US" sz="1200" b="1" dirty="0">
            <a:solidFill>
              <a:srgbClr val="336699"/>
            </a:solidFill>
          </a:endParaRPr>
        </a:p>
      </dgm:t>
    </dgm:pt>
    <dgm:pt modelId="{8234DF26-EF6B-41A4-9EE6-CBE04A66EC60}" type="parTrans" cxnId="{89CE33C9-F525-424E-BA35-C965DEE1363E}">
      <dgm:prSet/>
      <dgm:spPr/>
      <dgm:t>
        <a:bodyPr/>
        <a:lstStyle/>
        <a:p>
          <a:endParaRPr lang="en-US"/>
        </a:p>
      </dgm:t>
    </dgm:pt>
    <dgm:pt modelId="{E4695A39-B4E5-413B-945F-33C279314ED3}" type="sibTrans" cxnId="{89CE33C9-F525-424E-BA35-C965DEE1363E}">
      <dgm:prSet/>
      <dgm:spPr/>
      <dgm:t>
        <a:bodyPr/>
        <a:lstStyle/>
        <a:p>
          <a:endParaRPr lang="en-US"/>
        </a:p>
      </dgm:t>
    </dgm:pt>
    <dgm:pt modelId="{940C49FD-BD1A-4A76-836B-68FBA1D576A2}">
      <dgm:prSet custT="1"/>
      <dgm:spPr/>
      <dgm:t>
        <a:bodyPr/>
        <a:lstStyle/>
        <a:p>
          <a:endParaRPr lang="en-US" sz="1400" b="0" dirty="0">
            <a:solidFill>
              <a:srgbClr val="336699"/>
            </a:solidFill>
          </a:endParaRPr>
        </a:p>
      </dgm:t>
    </dgm:pt>
    <dgm:pt modelId="{75852AB4-082F-4BEB-9AF4-248D19AF4AC3}" type="parTrans" cxnId="{D3771011-556A-4568-8B40-570EC8FB9390}">
      <dgm:prSet/>
      <dgm:spPr/>
      <dgm:t>
        <a:bodyPr/>
        <a:lstStyle/>
        <a:p>
          <a:endParaRPr lang="en-US"/>
        </a:p>
      </dgm:t>
    </dgm:pt>
    <dgm:pt modelId="{CE58BEE0-8BE8-4D11-BA85-5FEB5726487B}" type="sibTrans" cxnId="{D3771011-556A-4568-8B40-570EC8FB9390}">
      <dgm:prSet/>
      <dgm:spPr/>
      <dgm:t>
        <a:bodyPr/>
        <a:lstStyle/>
        <a:p>
          <a:endParaRPr lang="en-US"/>
        </a:p>
      </dgm:t>
    </dgm:pt>
    <dgm:pt modelId="{EBDDA2CE-ED49-4173-8927-967DD876B632}">
      <dgm:prSet custT="1"/>
      <dgm:spPr/>
      <dgm:t>
        <a:bodyPr/>
        <a:lstStyle/>
        <a:p>
          <a:endParaRPr lang="en-US" sz="1400" b="0" dirty="0">
            <a:solidFill>
              <a:srgbClr val="336699"/>
            </a:solidFill>
          </a:endParaRPr>
        </a:p>
      </dgm:t>
    </dgm:pt>
    <dgm:pt modelId="{5A8542EC-1062-48C2-A69D-856F4E3919FD}" type="parTrans" cxnId="{639F7341-932C-4906-8E69-5C4EE4B49A22}">
      <dgm:prSet/>
      <dgm:spPr/>
      <dgm:t>
        <a:bodyPr/>
        <a:lstStyle/>
        <a:p>
          <a:endParaRPr lang="en-US"/>
        </a:p>
      </dgm:t>
    </dgm:pt>
    <dgm:pt modelId="{FABA8395-3832-43D1-BE55-B04CB6CEC957}" type="sibTrans" cxnId="{639F7341-932C-4906-8E69-5C4EE4B49A22}">
      <dgm:prSet/>
      <dgm:spPr/>
      <dgm:t>
        <a:bodyPr/>
        <a:lstStyle/>
        <a:p>
          <a:endParaRPr lang="en-US"/>
        </a:p>
      </dgm:t>
    </dgm:pt>
    <dgm:pt modelId="{823F3EAF-31D8-48D7-A7E7-DFA5903151DE}">
      <dgm:prSet custT="1"/>
      <dgm:spPr/>
      <dgm:t>
        <a:bodyPr/>
        <a:lstStyle/>
        <a:p>
          <a:endParaRPr lang="en-US" sz="1400" b="0" dirty="0">
            <a:solidFill>
              <a:srgbClr val="336699"/>
            </a:solidFill>
          </a:endParaRPr>
        </a:p>
      </dgm:t>
    </dgm:pt>
    <dgm:pt modelId="{4E9E2D6D-E52C-43C7-BEC4-323F9755348C}" type="parTrans" cxnId="{6B88B73E-6231-4640-AEED-F06FA44C4B6E}">
      <dgm:prSet/>
      <dgm:spPr/>
      <dgm:t>
        <a:bodyPr/>
        <a:lstStyle/>
        <a:p>
          <a:endParaRPr lang="en-US"/>
        </a:p>
      </dgm:t>
    </dgm:pt>
    <dgm:pt modelId="{E59C141E-86A1-4DED-9CE6-AA280C9C7FFC}" type="sibTrans" cxnId="{6B88B73E-6231-4640-AEED-F06FA44C4B6E}">
      <dgm:prSet/>
      <dgm:spPr/>
      <dgm:t>
        <a:bodyPr/>
        <a:lstStyle/>
        <a:p>
          <a:endParaRPr lang="en-US"/>
        </a:p>
      </dgm:t>
    </dgm:pt>
    <dgm:pt modelId="{0945F92A-E6F5-41B4-BD0A-7CBEF93E0728}">
      <dgm:prSet custT="1"/>
      <dgm:spPr/>
      <dgm:t>
        <a:bodyPr/>
        <a:lstStyle/>
        <a:p>
          <a:endParaRPr lang="en-US" sz="1400" b="0" dirty="0">
            <a:solidFill>
              <a:srgbClr val="336699"/>
            </a:solidFill>
          </a:endParaRPr>
        </a:p>
      </dgm:t>
    </dgm:pt>
    <dgm:pt modelId="{E49BB053-4BA1-4321-8E43-7197A50FCF63}" type="parTrans" cxnId="{480735D4-2A45-4C0B-8DD0-1902ABAF1ED6}">
      <dgm:prSet/>
      <dgm:spPr/>
      <dgm:t>
        <a:bodyPr/>
        <a:lstStyle/>
        <a:p>
          <a:endParaRPr lang="en-US"/>
        </a:p>
      </dgm:t>
    </dgm:pt>
    <dgm:pt modelId="{DF066F2E-648A-4138-A28F-4B4EF3A27404}" type="sibTrans" cxnId="{480735D4-2A45-4C0B-8DD0-1902ABAF1ED6}">
      <dgm:prSet/>
      <dgm:spPr/>
      <dgm:t>
        <a:bodyPr/>
        <a:lstStyle/>
        <a:p>
          <a:endParaRPr lang="en-US"/>
        </a:p>
      </dgm:t>
    </dgm:pt>
    <dgm:pt modelId="{329E8E9D-BAFC-4D5B-AFD1-1AD824F549BC}">
      <dgm:prSet custT="1"/>
      <dgm:spPr/>
      <dgm:t>
        <a:bodyPr/>
        <a:lstStyle/>
        <a:p>
          <a:endParaRPr lang="en-US" sz="1200" b="1" dirty="0">
            <a:solidFill>
              <a:srgbClr val="336699"/>
            </a:solidFill>
          </a:endParaRPr>
        </a:p>
      </dgm:t>
    </dgm:pt>
    <dgm:pt modelId="{11D2195C-4813-4599-BF15-5F44BF4788B3}" type="parTrans" cxnId="{F4CBB906-A796-4CB8-9BF8-EC380CFD92F4}">
      <dgm:prSet/>
      <dgm:spPr/>
      <dgm:t>
        <a:bodyPr/>
        <a:lstStyle/>
        <a:p>
          <a:endParaRPr lang="en-US"/>
        </a:p>
      </dgm:t>
    </dgm:pt>
    <dgm:pt modelId="{E8DF90D1-1EEA-4942-B10B-F33D08263050}" type="sibTrans" cxnId="{F4CBB906-A796-4CB8-9BF8-EC380CFD92F4}">
      <dgm:prSet/>
      <dgm:spPr/>
      <dgm:t>
        <a:bodyPr/>
        <a:lstStyle/>
        <a:p>
          <a:endParaRPr lang="en-US"/>
        </a:p>
      </dgm:t>
    </dgm:pt>
    <dgm:pt modelId="{EAE2F653-8E8F-47E2-A68D-43E45E976A96}">
      <dgm:prSet custT="1"/>
      <dgm:spPr/>
      <dgm:t>
        <a:bodyPr/>
        <a:lstStyle/>
        <a:p>
          <a:endParaRPr lang="en-US" sz="1200" b="1" dirty="0">
            <a:solidFill>
              <a:srgbClr val="336699"/>
            </a:solidFill>
          </a:endParaRPr>
        </a:p>
      </dgm:t>
    </dgm:pt>
    <dgm:pt modelId="{52F14255-CE85-4393-AAF5-DA7CA9A370BD}" type="parTrans" cxnId="{B1A3AC5F-66FE-4B8B-B192-04F909637B02}">
      <dgm:prSet/>
      <dgm:spPr/>
      <dgm:t>
        <a:bodyPr/>
        <a:lstStyle/>
        <a:p>
          <a:endParaRPr lang="en-US"/>
        </a:p>
      </dgm:t>
    </dgm:pt>
    <dgm:pt modelId="{BB487722-9DDB-454D-A245-D8623732E2A5}" type="sibTrans" cxnId="{B1A3AC5F-66FE-4B8B-B192-04F909637B02}">
      <dgm:prSet/>
      <dgm:spPr/>
      <dgm:t>
        <a:bodyPr/>
        <a:lstStyle/>
        <a:p>
          <a:endParaRPr lang="en-US"/>
        </a:p>
      </dgm:t>
    </dgm:pt>
    <dgm:pt modelId="{F19A1F48-5031-4370-A40B-768412B6F784}">
      <dgm:prSet custT="1"/>
      <dgm:spPr/>
      <dgm:t>
        <a:bodyPr/>
        <a:lstStyle/>
        <a:p>
          <a:endParaRPr lang="en-US" sz="1200" b="1" dirty="0">
            <a:solidFill>
              <a:srgbClr val="336699"/>
            </a:solidFill>
          </a:endParaRPr>
        </a:p>
      </dgm:t>
    </dgm:pt>
    <dgm:pt modelId="{826EFBD0-DE61-4B28-B1F8-08F761E9580F}" type="parTrans" cxnId="{DA237CC1-4CFD-4A00-9ABE-9898D74C58FB}">
      <dgm:prSet/>
      <dgm:spPr/>
      <dgm:t>
        <a:bodyPr/>
        <a:lstStyle/>
        <a:p>
          <a:endParaRPr lang="en-US"/>
        </a:p>
      </dgm:t>
    </dgm:pt>
    <dgm:pt modelId="{DA952573-E74C-4FB4-93BD-B68DE403355F}" type="sibTrans" cxnId="{DA237CC1-4CFD-4A00-9ABE-9898D74C58FB}">
      <dgm:prSet/>
      <dgm:spPr/>
      <dgm:t>
        <a:bodyPr/>
        <a:lstStyle/>
        <a:p>
          <a:endParaRPr lang="en-US"/>
        </a:p>
      </dgm:t>
    </dgm:pt>
    <dgm:pt modelId="{0AC64371-EE58-47D6-96D1-2FCA0D4915D0}">
      <dgm:prSet custT="1"/>
      <dgm:spPr/>
      <dgm:t>
        <a:bodyPr/>
        <a:lstStyle/>
        <a:p>
          <a:endParaRPr lang="en-US" sz="1200" b="1" dirty="0">
            <a:solidFill>
              <a:srgbClr val="336699"/>
            </a:solidFill>
          </a:endParaRPr>
        </a:p>
      </dgm:t>
    </dgm:pt>
    <dgm:pt modelId="{015940B9-7DC0-47A1-A68D-40B79529BDB9}" type="parTrans" cxnId="{C88E7F88-069D-4FA3-964C-FE730D68C111}">
      <dgm:prSet/>
      <dgm:spPr/>
      <dgm:t>
        <a:bodyPr/>
        <a:lstStyle/>
        <a:p>
          <a:endParaRPr lang="en-US"/>
        </a:p>
      </dgm:t>
    </dgm:pt>
    <dgm:pt modelId="{DE73AC15-6344-4144-B37A-9059B7DE1787}" type="sibTrans" cxnId="{C88E7F88-069D-4FA3-964C-FE730D68C111}">
      <dgm:prSet/>
      <dgm:spPr/>
      <dgm:t>
        <a:bodyPr/>
        <a:lstStyle/>
        <a:p>
          <a:endParaRPr lang="en-US"/>
        </a:p>
      </dgm:t>
    </dgm:pt>
    <dgm:pt modelId="{C3581EAD-119F-42EB-A943-2032E648B205}">
      <dgm:prSet custT="1"/>
      <dgm:spPr/>
      <dgm:t>
        <a:bodyPr/>
        <a:lstStyle/>
        <a:p>
          <a:endParaRPr lang="en-US" sz="1200" b="1" dirty="0">
            <a:solidFill>
              <a:srgbClr val="336699"/>
            </a:solidFill>
          </a:endParaRPr>
        </a:p>
      </dgm:t>
    </dgm:pt>
    <dgm:pt modelId="{2993A0D3-D5CD-44DF-B0EB-94852873CC2A}" type="parTrans" cxnId="{D5C5AB63-64CB-4799-AB51-2EF9782CBBCF}">
      <dgm:prSet/>
      <dgm:spPr/>
      <dgm:t>
        <a:bodyPr/>
        <a:lstStyle/>
        <a:p>
          <a:endParaRPr lang="en-US"/>
        </a:p>
      </dgm:t>
    </dgm:pt>
    <dgm:pt modelId="{415B9BCD-B9EB-473A-B7BB-5B3BE8167425}" type="sibTrans" cxnId="{D5C5AB63-64CB-4799-AB51-2EF9782CBBCF}">
      <dgm:prSet/>
      <dgm:spPr/>
      <dgm:t>
        <a:bodyPr/>
        <a:lstStyle/>
        <a:p>
          <a:endParaRPr lang="en-US"/>
        </a:p>
      </dgm:t>
    </dgm:pt>
    <dgm:pt modelId="{6E2C40FC-B716-437B-A9C8-224F5A9D6A74}" type="pres">
      <dgm:prSet presAssocID="{D2BEEAFE-90FC-47A1-9559-C3E21A9D7C13}" presName="Name0" presStyleCnt="0">
        <dgm:presLayoutVars>
          <dgm:dir/>
          <dgm:animLvl val="lvl"/>
          <dgm:resizeHandles val="exact"/>
        </dgm:presLayoutVars>
      </dgm:prSet>
      <dgm:spPr/>
      <dgm:t>
        <a:bodyPr/>
        <a:lstStyle/>
        <a:p>
          <a:endParaRPr lang="bg-BG"/>
        </a:p>
      </dgm:t>
    </dgm:pt>
    <dgm:pt modelId="{FEBF39A7-5115-45FC-BBB6-E79C9F3D9B11}" type="pres">
      <dgm:prSet presAssocID="{C9D027F3-7204-4696-9E0C-AC8C9F5A795F}" presName="linNode" presStyleCnt="0"/>
      <dgm:spPr/>
    </dgm:pt>
    <dgm:pt modelId="{21A20299-6F19-4875-974B-7EF5C42CB347}" type="pres">
      <dgm:prSet presAssocID="{C9D027F3-7204-4696-9E0C-AC8C9F5A795F}" presName="parentText" presStyleLbl="node1" presStyleIdx="0" presStyleCnt="1">
        <dgm:presLayoutVars>
          <dgm:chMax val="1"/>
          <dgm:bulletEnabled val="1"/>
        </dgm:presLayoutVars>
      </dgm:prSet>
      <dgm:spPr/>
      <dgm:t>
        <a:bodyPr/>
        <a:lstStyle/>
        <a:p>
          <a:endParaRPr lang="en-US"/>
        </a:p>
      </dgm:t>
    </dgm:pt>
    <dgm:pt modelId="{5EB5D839-93FA-4367-A6A1-3EADB94B761E}" type="pres">
      <dgm:prSet presAssocID="{C9D027F3-7204-4696-9E0C-AC8C9F5A795F}" presName="descendantText" presStyleLbl="alignAccFollowNode1" presStyleIdx="0" presStyleCnt="1" custScaleY="122512">
        <dgm:presLayoutVars>
          <dgm:bulletEnabled val="1"/>
        </dgm:presLayoutVars>
      </dgm:prSet>
      <dgm:spPr/>
      <dgm:t>
        <a:bodyPr/>
        <a:lstStyle/>
        <a:p>
          <a:endParaRPr lang="en-US"/>
        </a:p>
      </dgm:t>
    </dgm:pt>
  </dgm:ptLst>
  <dgm:cxnLst>
    <dgm:cxn modelId="{F4CBB906-A796-4CB8-9BF8-EC380CFD92F4}" srcId="{C9D027F3-7204-4696-9E0C-AC8C9F5A795F}" destId="{329E8E9D-BAFC-4D5B-AFD1-1AD824F549BC}" srcOrd="0" destOrd="0" parTransId="{11D2195C-4813-4599-BF15-5F44BF4788B3}" sibTransId="{E8DF90D1-1EEA-4942-B10B-F33D08263050}"/>
    <dgm:cxn modelId="{CDCC2C60-5597-47D6-A8C7-55E764C143ED}" type="presOf" srcId="{823F3EAF-31D8-48D7-A7E7-DFA5903151DE}" destId="{5EB5D839-93FA-4367-A6A1-3EADB94B761E}" srcOrd="0" destOrd="10" presId="urn:microsoft.com/office/officeart/2005/8/layout/vList5"/>
    <dgm:cxn modelId="{E78A0CE9-E47A-4766-ADC0-CB1FAAAB6F29}" srcId="{C9D027F3-7204-4696-9E0C-AC8C9F5A795F}" destId="{871D7CDD-9705-468D-BC30-FCA85F60CD76}" srcOrd="19" destOrd="0" parTransId="{345D4741-5632-4A48-A521-12267B932DD2}" sibTransId="{C22F4618-1FC6-4429-B8DA-AB524A48AA1F}"/>
    <dgm:cxn modelId="{05DCF8B2-D078-4E03-990B-6D8FF9D0EE9C}" srcId="{C9D027F3-7204-4696-9E0C-AC8C9F5A795F}" destId="{9B324115-3B97-4C91-8BD0-D486F421E37B}" srcOrd="5" destOrd="0" parTransId="{D8259EAE-E6B9-4267-81AE-9DD9564B6442}" sibTransId="{D05998C4-7832-4774-88D4-6C72F623B5F8}"/>
    <dgm:cxn modelId="{FB1094C3-46F3-42A7-B85E-CEF44D217A55}" srcId="{C9D027F3-7204-4696-9E0C-AC8C9F5A795F}" destId="{CCCAB69F-6CCC-4C1B-AE5D-4DE068FFC487}" srcOrd="16" destOrd="0" parTransId="{A5B09C6B-60AE-46B1-A496-2BBE05F41D4B}" sibTransId="{7EBB364F-D0BD-4F4E-9586-5A3387617DE7}"/>
    <dgm:cxn modelId="{ADE35A77-6E96-4187-B841-E1938F302B9C}" type="presOf" srcId="{264786BC-AF8A-40AF-95DF-11B726045124}" destId="{5EB5D839-93FA-4367-A6A1-3EADB94B761E}" srcOrd="0" destOrd="14" presId="urn:microsoft.com/office/officeart/2005/8/layout/vList5"/>
    <dgm:cxn modelId="{7AAF969D-3F43-4E5B-ACD8-9B1F2BD01F45}" type="presOf" srcId="{940C49FD-BD1A-4A76-836B-68FBA1D576A2}" destId="{5EB5D839-93FA-4367-A6A1-3EADB94B761E}" srcOrd="0" destOrd="6" presId="urn:microsoft.com/office/officeart/2005/8/layout/vList5"/>
    <dgm:cxn modelId="{273F936F-5861-40BB-B30D-D8690179802A}" type="presOf" srcId="{9B324115-3B97-4C91-8BD0-D486F421E37B}" destId="{5EB5D839-93FA-4367-A6A1-3EADB94B761E}" srcOrd="0" destOrd="5" presId="urn:microsoft.com/office/officeart/2005/8/layout/vList5"/>
    <dgm:cxn modelId="{66FB25C8-EEAF-4184-9115-580DA87A2744}" type="presOf" srcId="{C9D027F3-7204-4696-9E0C-AC8C9F5A795F}" destId="{21A20299-6F19-4875-974B-7EF5C42CB347}" srcOrd="0" destOrd="0" presId="urn:microsoft.com/office/officeart/2005/8/layout/vList5"/>
    <dgm:cxn modelId="{9310AB3B-B164-46A3-9920-78C8046EB563}" type="presOf" srcId="{0DB7019F-A06D-4D86-BC3B-FE289707ADB0}" destId="{5EB5D839-93FA-4367-A6A1-3EADB94B761E}" srcOrd="0" destOrd="15" presId="urn:microsoft.com/office/officeart/2005/8/layout/vList5"/>
    <dgm:cxn modelId="{639F7341-932C-4906-8E69-5C4EE4B49A22}" srcId="{C9D027F3-7204-4696-9E0C-AC8C9F5A795F}" destId="{EBDDA2CE-ED49-4173-8927-967DD876B632}" srcOrd="8" destOrd="0" parTransId="{5A8542EC-1062-48C2-A69D-856F4E3919FD}" sibTransId="{FABA8395-3832-43D1-BE55-B04CB6CEC957}"/>
    <dgm:cxn modelId="{A3647F85-3D07-4388-8274-7518D7D582F8}" type="presOf" srcId="{D00F0FF4-6128-459E-87EC-9E9B984FE17A}" destId="{5EB5D839-93FA-4367-A6A1-3EADB94B761E}" srcOrd="0" destOrd="17" presId="urn:microsoft.com/office/officeart/2005/8/layout/vList5"/>
    <dgm:cxn modelId="{545F9A13-4C86-4C57-8D7F-A0EFBBD4C8BC}" type="presOf" srcId="{0AC64371-EE58-47D6-96D1-2FCA0D4915D0}" destId="{5EB5D839-93FA-4367-A6A1-3EADB94B761E}" srcOrd="0" destOrd="3" presId="urn:microsoft.com/office/officeart/2005/8/layout/vList5"/>
    <dgm:cxn modelId="{66F29C0C-405E-4330-A673-B3F75F04AAB3}" srcId="{C9D027F3-7204-4696-9E0C-AC8C9F5A795F}" destId="{6C05DC75-DFBD-49BA-BA67-EC680541164B}" srcOrd="18" destOrd="0" parTransId="{52900155-D585-44DE-87C0-D11559B91869}" sibTransId="{26BAF606-2C4A-4EE3-90CF-46F709F38467}"/>
    <dgm:cxn modelId="{480735D4-2A45-4C0B-8DD0-1902ABAF1ED6}" srcId="{C9D027F3-7204-4696-9E0C-AC8C9F5A795F}" destId="{0945F92A-E6F5-41B4-BD0A-7CBEF93E0728}" srcOrd="12" destOrd="0" parTransId="{E49BB053-4BA1-4321-8E43-7197A50FCF63}" sibTransId="{DF066F2E-648A-4138-A28F-4B4EF3A27404}"/>
    <dgm:cxn modelId="{C88E7F88-069D-4FA3-964C-FE730D68C111}" srcId="{C9D027F3-7204-4696-9E0C-AC8C9F5A795F}" destId="{0AC64371-EE58-47D6-96D1-2FCA0D4915D0}" srcOrd="3" destOrd="0" parTransId="{015940B9-7DC0-47A1-A68D-40B79529BDB9}" sibTransId="{DE73AC15-6344-4144-B37A-9059B7DE1787}"/>
    <dgm:cxn modelId="{C50E28FA-DD0E-4785-AE1F-A39D728391E3}" srcId="{C9D027F3-7204-4696-9E0C-AC8C9F5A795F}" destId="{4E7354DA-6E30-4AC8-8D27-87298CF3FD5B}" srcOrd="20" destOrd="0" parTransId="{A2B153AD-DAB2-4741-8FCF-17494B9E78EB}" sibTransId="{DF7FA16F-C564-4EA3-B36F-8B17B2B79629}"/>
    <dgm:cxn modelId="{D5C5AB63-64CB-4799-AB51-2EF9782CBBCF}" srcId="{C9D027F3-7204-4696-9E0C-AC8C9F5A795F}" destId="{C3581EAD-119F-42EB-A943-2032E648B205}" srcOrd="4" destOrd="0" parTransId="{2993A0D3-D5CD-44DF-B0EB-94852873CC2A}" sibTransId="{415B9BCD-B9EB-473A-B7BB-5B3BE8167425}"/>
    <dgm:cxn modelId="{5596AC60-3FEA-46CC-8651-45DD754FA386}" type="presOf" srcId="{A2978EE4-AC46-498F-A459-59721A4C7C40}" destId="{5EB5D839-93FA-4367-A6A1-3EADB94B761E}" srcOrd="0" destOrd="9" presId="urn:microsoft.com/office/officeart/2005/8/layout/vList5"/>
    <dgm:cxn modelId="{D3771011-556A-4568-8B40-570EC8FB9390}" srcId="{C9D027F3-7204-4696-9E0C-AC8C9F5A795F}" destId="{940C49FD-BD1A-4A76-836B-68FBA1D576A2}" srcOrd="6" destOrd="0" parTransId="{75852AB4-082F-4BEB-9AF4-248D19AF4AC3}" sibTransId="{CE58BEE0-8BE8-4D11-BA85-5FEB5726487B}"/>
    <dgm:cxn modelId="{89CE33C9-F525-424E-BA35-C965DEE1363E}" srcId="{C9D027F3-7204-4696-9E0C-AC8C9F5A795F}" destId="{264786BC-AF8A-40AF-95DF-11B726045124}" srcOrd="14" destOrd="0" parTransId="{8234DF26-EF6B-41A4-9EE6-CBE04A66EC60}" sibTransId="{E4695A39-B4E5-413B-945F-33C279314ED3}"/>
    <dgm:cxn modelId="{7B0304EC-31E7-4412-A247-780A8B4A7FC4}" type="presOf" srcId="{4E7354DA-6E30-4AC8-8D27-87298CF3FD5B}" destId="{5EB5D839-93FA-4367-A6A1-3EADB94B761E}" srcOrd="0" destOrd="20" presId="urn:microsoft.com/office/officeart/2005/8/layout/vList5"/>
    <dgm:cxn modelId="{723796D9-19FF-4864-AB90-F0C7BB225716}" type="presOf" srcId="{871D7CDD-9705-468D-BC30-FCA85F60CD76}" destId="{5EB5D839-93FA-4367-A6A1-3EADB94B761E}" srcOrd="0" destOrd="19" presId="urn:microsoft.com/office/officeart/2005/8/layout/vList5"/>
    <dgm:cxn modelId="{DA237CC1-4CFD-4A00-9ABE-9898D74C58FB}" srcId="{C9D027F3-7204-4696-9E0C-AC8C9F5A795F}" destId="{F19A1F48-5031-4370-A40B-768412B6F784}" srcOrd="2" destOrd="0" parTransId="{826EFBD0-DE61-4B28-B1F8-08F761E9580F}" sibTransId="{DA952573-E74C-4FB4-93BD-B68DE403355F}"/>
    <dgm:cxn modelId="{CF813B07-ED83-4A34-8C78-ABC59F1E60CF}" type="presOf" srcId="{E3BF9BD6-8FB2-4288-8C55-837B3F89CCF6}" destId="{5EB5D839-93FA-4367-A6A1-3EADB94B761E}" srcOrd="0" destOrd="13" presId="urn:microsoft.com/office/officeart/2005/8/layout/vList5"/>
    <dgm:cxn modelId="{597B0996-56E4-45F2-B688-6B7A2580F411}" type="presOf" srcId="{EAE2F653-8E8F-47E2-A68D-43E45E976A96}" destId="{5EB5D839-93FA-4367-A6A1-3EADB94B761E}" srcOrd="0" destOrd="1" presId="urn:microsoft.com/office/officeart/2005/8/layout/vList5"/>
    <dgm:cxn modelId="{BE65327A-661E-4593-B6C5-9A7EA3538534}" type="presOf" srcId="{FFED27FE-40B9-4CDA-AD51-637ED404B9AB}" destId="{5EB5D839-93FA-4367-A6A1-3EADB94B761E}" srcOrd="0" destOrd="7" presId="urn:microsoft.com/office/officeart/2005/8/layout/vList5"/>
    <dgm:cxn modelId="{908E8515-E02B-472C-BEE6-B5B951BAE817}" srcId="{C9D027F3-7204-4696-9E0C-AC8C9F5A795F}" destId="{0DB7019F-A06D-4D86-BC3B-FE289707ADB0}" srcOrd="15" destOrd="0" parTransId="{8DE6EAB8-5A36-45F0-BB85-222EFCDC9A1C}" sibTransId="{B37C446B-3832-4690-A43B-5472C4D5AB8F}"/>
    <dgm:cxn modelId="{93FE1F40-0A86-409D-BBE6-53713ECD4D48}" type="presOf" srcId="{0945F92A-E6F5-41B4-BD0A-7CBEF93E0728}" destId="{5EB5D839-93FA-4367-A6A1-3EADB94B761E}" srcOrd="0" destOrd="12" presId="urn:microsoft.com/office/officeart/2005/8/layout/vList5"/>
    <dgm:cxn modelId="{1CB6FC17-B47D-45F2-AEBC-92304B4374AF}" srcId="{C9D027F3-7204-4696-9E0C-AC8C9F5A795F}" destId="{48CFA19D-C2C2-4B83-A65F-B6277D7B38E2}" srcOrd="11" destOrd="0" parTransId="{A298D4C1-75C1-4F76-B879-C6569549D61C}" sibTransId="{C3BC57E7-47CE-49CB-8A3C-EA83D98F7014}"/>
    <dgm:cxn modelId="{A6671045-5008-45DD-9E13-E3E1C0F7088B}" type="presOf" srcId="{F19A1F48-5031-4370-A40B-768412B6F784}" destId="{5EB5D839-93FA-4367-A6A1-3EADB94B761E}" srcOrd="0" destOrd="2" presId="urn:microsoft.com/office/officeart/2005/8/layout/vList5"/>
    <dgm:cxn modelId="{C1B90363-3ACB-4B4E-9DDD-C60D9E67293F}" type="presOf" srcId="{D2BEEAFE-90FC-47A1-9559-C3E21A9D7C13}" destId="{6E2C40FC-B716-437B-A9C8-224F5A9D6A74}" srcOrd="0" destOrd="0" presId="urn:microsoft.com/office/officeart/2005/8/layout/vList5"/>
    <dgm:cxn modelId="{65CACDB5-4470-450D-97FB-6006555F436F}" srcId="{C9D027F3-7204-4696-9E0C-AC8C9F5A795F}" destId="{68721C45-FFFA-4E7E-98C5-01E00BBB1532}" srcOrd="21" destOrd="0" parTransId="{515F6A2D-F8EA-41D6-ABAE-88C93A942C80}" sibTransId="{005C75B4-5DC6-4365-B4D6-3585EB97152A}"/>
    <dgm:cxn modelId="{4E17615E-FF9D-47D5-A495-3EB7B1E0864A}" type="presOf" srcId="{68721C45-FFFA-4E7E-98C5-01E00BBB1532}" destId="{5EB5D839-93FA-4367-A6A1-3EADB94B761E}" srcOrd="0" destOrd="21" presId="urn:microsoft.com/office/officeart/2005/8/layout/vList5"/>
    <dgm:cxn modelId="{7F73D59B-7D23-466E-BAE1-28B3F6CCB80C}" type="presOf" srcId="{CCCAB69F-6CCC-4C1B-AE5D-4DE068FFC487}" destId="{5EB5D839-93FA-4367-A6A1-3EADB94B761E}" srcOrd="0" destOrd="16" presId="urn:microsoft.com/office/officeart/2005/8/layout/vList5"/>
    <dgm:cxn modelId="{59FEEDC9-E214-475A-8533-A3A6ED29E9DB}" srcId="{C9D027F3-7204-4696-9E0C-AC8C9F5A795F}" destId="{E3BF9BD6-8FB2-4288-8C55-837B3F89CCF6}" srcOrd="13" destOrd="0" parTransId="{32136FCB-62C8-42BD-ADF0-311F837412EC}" sibTransId="{CB652303-25DC-494A-9690-69F5AF46222C}"/>
    <dgm:cxn modelId="{000F2A7D-25EC-4A70-B1FF-509AF2F60181}" srcId="{C9D027F3-7204-4696-9E0C-AC8C9F5A795F}" destId="{A2978EE4-AC46-498F-A459-59721A4C7C40}" srcOrd="9" destOrd="0" parTransId="{F7D8A7EF-EA5D-491F-8096-7A79CB4D0402}" sibTransId="{2C6939F6-D743-4110-AAB6-AC64FA678C17}"/>
    <dgm:cxn modelId="{D6608C0C-C92E-47EE-BA5F-89ADFB6D88B7}" type="presOf" srcId="{329E8E9D-BAFC-4D5B-AFD1-1AD824F549BC}" destId="{5EB5D839-93FA-4367-A6A1-3EADB94B761E}" srcOrd="0" destOrd="0" presId="urn:microsoft.com/office/officeart/2005/8/layout/vList5"/>
    <dgm:cxn modelId="{C2733CE2-6BBC-45E4-9333-F7D78E4B1A71}" type="presOf" srcId="{6C05DC75-DFBD-49BA-BA67-EC680541164B}" destId="{5EB5D839-93FA-4367-A6A1-3EADB94B761E}" srcOrd="0" destOrd="18" presId="urn:microsoft.com/office/officeart/2005/8/layout/vList5"/>
    <dgm:cxn modelId="{6B88B73E-6231-4640-AEED-F06FA44C4B6E}" srcId="{C9D027F3-7204-4696-9E0C-AC8C9F5A795F}" destId="{823F3EAF-31D8-48D7-A7E7-DFA5903151DE}" srcOrd="10" destOrd="0" parTransId="{4E9E2D6D-E52C-43C7-BEC4-323F9755348C}" sibTransId="{E59C141E-86A1-4DED-9CE6-AA280C9C7FFC}"/>
    <dgm:cxn modelId="{72B0F4FA-8E84-48C5-BB85-F2B00DC68231}" srcId="{C9D027F3-7204-4696-9E0C-AC8C9F5A795F}" destId="{D00F0FF4-6128-459E-87EC-9E9B984FE17A}" srcOrd="17" destOrd="0" parTransId="{EC5502B3-1EAA-4589-8FC9-84403213439F}" sibTransId="{B0B922E0-BD84-4F09-8E5A-989997AD9902}"/>
    <dgm:cxn modelId="{2B623642-51F5-47D9-B434-B1FC3CCCB3C1}" srcId="{C9D027F3-7204-4696-9E0C-AC8C9F5A795F}" destId="{FFED27FE-40B9-4CDA-AD51-637ED404B9AB}" srcOrd="7" destOrd="0" parTransId="{CBB454DB-767C-4C50-A876-22D337CD55D0}" sibTransId="{D089F52D-230E-4881-BCC3-86B49D00BF4B}"/>
    <dgm:cxn modelId="{F2C5739F-9335-469A-9BE3-02DBD0049846}" srcId="{D2BEEAFE-90FC-47A1-9559-C3E21A9D7C13}" destId="{C9D027F3-7204-4696-9E0C-AC8C9F5A795F}" srcOrd="0" destOrd="0" parTransId="{95C70397-AAD4-4AA3-A9B6-33060A6AB783}" sibTransId="{59006B2B-6AF0-4976-A25B-F65F6DF85057}"/>
    <dgm:cxn modelId="{14CF7736-09C7-4A9F-AB36-54958C66D338}" type="presOf" srcId="{EBDDA2CE-ED49-4173-8927-967DD876B632}" destId="{5EB5D839-93FA-4367-A6A1-3EADB94B761E}" srcOrd="0" destOrd="8" presId="urn:microsoft.com/office/officeart/2005/8/layout/vList5"/>
    <dgm:cxn modelId="{9760A454-F751-4E22-A8FD-203FD007AE39}" type="presOf" srcId="{C3581EAD-119F-42EB-A943-2032E648B205}" destId="{5EB5D839-93FA-4367-A6A1-3EADB94B761E}" srcOrd="0" destOrd="4" presId="urn:microsoft.com/office/officeart/2005/8/layout/vList5"/>
    <dgm:cxn modelId="{978E9C09-A4A2-42ED-9340-D9A16BB29F05}" type="presOf" srcId="{48CFA19D-C2C2-4B83-A65F-B6277D7B38E2}" destId="{5EB5D839-93FA-4367-A6A1-3EADB94B761E}" srcOrd="0" destOrd="11" presId="urn:microsoft.com/office/officeart/2005/8/layout/vList5"/>
    <dgm:cxn modelId="{B1A3AC5F-66FE-4B8B-B192-04F909637B02}" srcId="{C9D027F3-7204-4696-9E0C-AC8C9F5A795F}" destId="{EAE2F653-8E8F-47E2-A68D-43E45E976A96}" srcOrd="1" destOrd="0" parTransId="{52F14255-CE85-4393-AAF5-DA7CA9A370BD}" sibTransId="{BB487722-9DDB-454D-A245-D8623732E2A5}"/>
    <dgm:cxn modelId="{2B0D7502-4514-4A29-89F7-D344133F5294}" type="presParOf" srcId="{6E2C40FC-B716-437B-A9C8-224F5A9D6A74}" destId="{FEBF39A7-5115-45FC-BBB6-E79C9F3D9B11}" srcOrd="0" destOrd="0" presId="urn:microsoft.com/office/officeart/2005/8/layout/vList5"/>
    <dgm:cxn modelId="{1218EF19-06CE-41D6-BB47-EA4D73345AFD}" type="presParOf" srcId="{FEBF39A7-5115-45FC-BBB6-E79C9F3D9B11}" destId="{21A20299-6F19-4875-974B-7EF5C42CB347}" srcOrd="0" destOrd="0" presId="urn:microsoft.com/office/officeart/2005/8/layout/vList5"/>
    <dgm:cxn modelId="{43DD4970-B5D4-4210-8715-A450E0343A7B}" type="presParOf" srcId="{FEBF39A7-5115-45FC-BBB6-E79C9F3D9B11}" destId="{5EB5D839-93FA-4367-A6A1-3EADB94B761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BEEAFE-90FC-47A1-9559-C3E21A9D7C1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9D027F3-7204-4696-9E0C-AC8C9F5A795F}">
      <dgm:prSet custT="1"/>
      <dgm:spPr>
        <a:solidFill>
          <a:schemeClr val="bg2">
            <a:lumMod val="75000"/>
          </a:schemeClr>
        </a:solidFill>
      </dgm:spPr>
      <dgm:t>
        <a:bodyPr/>
        <a:lstStyle/>
        <a:p>
          <a:pPr rtl="0"/>
          <a:r>
            <a:rPr lang="en-US" sz="2000" smtClean="0"/>
            <a:t>Medium and Long </a:t>
          </a:r>
          <a:r>
            <a:rPr lang="en-US" sz="2000" dirty="0" smtClean="0"/>
            <a:t>term steps</a:t>
          </a:r>
          <a:endParaRPr lang="en-US" sz="2000" dirty="0">
            <a:solidFill>
              <a:schemeClr val="bg1"/>
            </a:solidFill>
          </a:endParaRPr>
        </a:p>
      </dgm:t>
    </dgm:pt>
    <dgm:pt modelId="{95C70397-AAD4-4AA3-A9B6-33060A6AB783}" type="parTrans" cxnId="{F2C5739F-9335-469A-9BE3-02DBD0049846}">
      <dgm:prSet/>
      <dgm:spPr/>
      <dgm:t>
        <a:bodyPr/>
        <a:lstStyle/>
        <a:p>
          <a:endParaRPr lang="en-US"/>
        </a:p>
      </dgm:t>
    </dgm:pt>
    <dgm:pt modelId="{59006B2B-6AF0-4976-A25B-F65F6DF85057}" type="sibTrans" cxnId="{F2C5739F-9335-469A-9BE3-02DBD0049846}">
      <dgm:prSet/>
      <dgm:spPr/>
      <dgm:t>
        <a:bodyPr/>
        <a:lstStyle/>
        <a:p>
          <a:endParaRPr lang="en-US"/>
        </a:p>
      </dgm:t>
    </dgm:pt>
    <dgm:pt modelId="{9B324115-3B97-4C91-8BD0-D486F421E37B}">
      <dgm:prSet custT="1"/>
      <dgm:spPr/>
      <dgm:t>
        <a:bodyPr/>
        <a:lstStyle/>
        <a:p>
          <a:r>
            <a:rPr lang="en-US" sz="1400" b="0" dirty="0" smtClean="0">
              <a:solidFill>
                <a:srgbClr val="336699"/>
              </a:solidFill>
            </a:rPr>
            <a:t> </a:t>
          </a:r>
          <a:r>
            <a:rPr lang="en-US" sz="1600" b="0" dirty="0" smtClean="0">
              <a:solidFill>
                <a:srgbClr val="336699"/>
              </a:solidFill>
            </a:rPr>
            <a:t>Development of all supporting legislation</a:t>
          </a:r>
          <a:endParaRPr lang="en-US" sz="1600" b="0" dirty="0">
            <a:solidFill>
              <a:srgbClr val="336699"/>
            </a:solidFill>
          </a:endParaRPr>
        </a:p>
      </dgm:t>
    </dgm:pt>
    <dgm:pt modelId="{D8259EAE-E6B9-4267-81AE-9DD9564B6442}" type="parTrans" cxnId="{05DCF8B2-D078-4E03-990B-6D8FF9D0EE9C}">
      <dgm:prSet/>
      <dgm:spPr/>
      <dgm:t>
        <a:bodyPr/>
        <a:lstStyle/>
        <a:p>
          <a:endParaRPr lang="en-US"/>
        </a:p>
      </dgm:t>
    </dgm:pt>
    <dgm:pt modelId="{D05998C4-7832-4774-88D4-6C72F623B5F8}" type="sibTrans" cxnId="{05DCF8B2-D078-4E03-990B-6D8FF9D0EE9C}">
      <dgm:prSet/>
      <dgm:spPr/>
      <dgm:t>
        <a:bodyPr/>
        <a:lstStyle/>
        <a:p>
          <a:endParaRPr lang="en-US"/>
        </a:p>
      </dgm:t>
    </dgm:pt>
    <dgm:pt modelId="{48CFA19D-C2C2-4B83-A65F-B6277D7B38E2}">
      <dgm:prSet custT="1"/>
      <dgm:spPr/>
      <dgm:t>
        <a:bodyPr/>
        <a:lstStyle/>
        <a:p>
          <a:r>
            <a:rPr lang="en-US" sz="1600" b="0" dirty="0" smtClean="0">
              <a:solidFill>
                <a:srgbClr val="336699"/>
              </a:solidFill>
            </a:rPr>
            <a:t> Development of the warehouse receipt as a standard security paper</a:t>
          </a:r>
          <a:endParaRPr lang="en-US" sz="1600" b="0" dirty="0">
            <a:solidFill>
              <a:srgbClr val="336699"/>
            </a:solidFill>
          </a:endParaRPr>
        </a:p>
      </dgm:t>
    </dgm:pt>
    <dgm:pt modelId="{A298D4C1-75C1-4F76-B879-C6569549D61C}" type="parTrans" cxnId="{1CB6FC17-B47D-45F2-AEBC-92304B4374AF}">
      <dgm:prSet/>
      <dgm:spPr/>
      <dgm:t>
        <a:bodyPr/>
        <a:lstStyle/>
        <a:p>
          <a:endParaRPr lang="en-US"/>
        </a:p>
      </dgm:t>
    </dgm:pt>
    <dgm:pt modelId="{C3BC57E7-47CE-49CB-8A3C-EA83D98F7014}" type="sibTrans" cxnId="{1CB6FC17-B47D-45F2-AEBC-92304B4374AF}">
      <dgm:prSet/>
      <dgm:spPr/>
      <dgm:t>
        <a:bodyPr/>
        <a:lstStyle/>
        <a:p>
          <a:endParaRPr lang="en-US"/>
        </a:p>
      </dgm:t>
    </dgm:pt>
    <dgm:pt modelId="{4E7354DA-6E30-4AC8-8D27-87298CF3FD5B}">
      <dgm:prSet/>
      <dgm:spPr/>
      <dgm:t>
        <a:bodyPr/>
        <a:lstStyle/>
        <a:p>
          <a:endParaRPr lang="en-US" sz="800" dirty="0">
            <a:solidFill>
              <a:srgbClr val="336699"/>
            </a:solidFill>
          </a:endParaRPr>
        </a:p>
      </dgm:t>
    </dgm:pt>
    <dgm:pt modelId="{A2B153AD-DAB2-4741-8FCF-17494B9E78EB}" type="parTrans" cxnId="{C50E28FA-DD0E-4785-AE1F-A39D728391E3}">
      <dgm:prSet/>
      <dgm:spPr/>
      <dgm:t>
        <a:bodyPr/>
        <a:lstStyle/>
        <a:p>
          <a:endParaRPr lang="en-US"/>
        </a:p>
      </dgm:t>
    </dgm:pt>
    <dgm:pt modelId="{DF7FA16F-C564-4EA3-B36F-8B17B2B79629}" type="sibTrans" cxnId="{C50E28FA-DD0E-4785-AE1F-A39D728391E3}">
      <dgm:prSet/>
      <dgm:spPr/>
      <dgm:t>
        <a:bodyPr/>
        <a:lstStyle/>
        <a:p>
          <a:endParaRPr lang="en-US"/>
        </a:p>
      </dgm:t>
    </dgm:pt>
    <dgm:pt modelId="{871D7CDD-9705-468D-BC30-FCA85F60CD76}">
      <dgm:prSet/>
      <dgm:spPr/>
      <dgm:t>
        <a:bodyPr/>
        <a:lstStyle/>
        <a:p>
          <a:endParaRPr lang="en-US" sz="800" dirty="0">
            <a:solidFill>
              <a:srgbClr val="336699"/>
            </a:solidFill>
          </a:endParaRPr>
        </a:p>
      </dgm:t>
    </dgm:pt>
    <dgm:pt modelId="{345D4741-5632-4A48-A521-12267B932DD2}" type="parTrans" cxnId="{E78A0CE9-E47A-4766-ADC0-CB1FAAAB6F29}">
      <dgm:prSet/>
      <dgm:spPr/>
      <dgm:t>
        <a:bodyPr/>
        <a:lstStyle/>
        <a:p>
          <a:endParaRPr lang="en-US"/>
        </a:p>
      </dgm:t>
    </dgm:pt>
    <dgm:pt modelId="{C22F4618-1FC6-4429-B8DA-AB524A48AA1F}" type="sibTrans" cxnId="{E78A0CE9-E47A-4766-ADC0-CB1FAAAB6F29}">
      <dgm:prSet/>
      <dgm:spPr/>
      <dgm:t>
        <a:bodyPr/>
        <a:lstStyle/>
        <a:p>
          <a:endParaRPr lang="en-US"/>
        </a:p>
      </dgm:t>
    </dgm:pt>
    <dgm:pt modelId="{68721C45-FFFA-4E7E-98C5-01E00BBB1532}">
      <dgm:prSet/>
      <dgm:spPr/>
      <dgm:t>
        <a:bodyPr/>
        <a:lstStyle/>
        <a:p>
          <a:endParaRPr lang="en-US" sz="800" dirty="0">
            <a:solidFill>
              <a:srgbClr val="336699"/>
            </a:solidFill>
          </a:endParaRPr>
        </a:p>
      </dgm:t>
    </dgm:pt>
    <dgm:pt modelId="{515F6A2D-F8EA-41D6-ABAE-88C93A942C80}" type="parTrans" cxnId="{65CACDB5-4470-450D-97FB-6006555F436F}">
      <dgm:prSet/>
      <dgm:spPr/>
      <dgm:t>
        <a:bodyPr/>
        <a:lstStyle/>
        <a:p>
          <a:endParaRPr lang="en-US"/>
        </a:p>
      </dgm:t>
    </dgm:pt>
    <dgm:pt modelId="{005C75B4-5DC6-4365-B4D6-3585EB97152A}" type="sibTrans" cxnId="{65CACDB5-4470-450D-97FB-6006555F436F}">
      <dgm:prSet/>
      <dgm:spPr/>
      <dgm:t>
        <a:bodyPr/>
        <a:lstStyle/>
        <a:p>
          <a:endParaRPr lang="en-US"/>
        </a:p>
      </dgm:t>
    </dgm:pt>
    <dgm:pt modelId="{FFED27FE-40B9-4CDA-AD51-637ED404B9AB}">
      <dgm:prSet custT="1"/>
      <dgm:spPr/>
      <dgm:t>
        <a:bodyPr/>
        <a:lstStyle/>
        <a:p>
          <a:r>
            <a:rPr lang="en-US" sz="1600" b="0" dirty="0" smtClean="0">
              <a:solidFill>
                <a:srgbClr val="336699"/>
              </a:solidFill>
            </a:rPr>
            <a:t> Establishment of uniformed licensing criteria</a:t>
          </a:r>
          <a:endParaRPr lang="en-US" sz="1600" b="0" dirty="0">
            <a:solidFill>
              <a:srgbClr val="336699"/>
            </a:solidFill>
          </a:endParaRPr>
        </a:p>
      </dgm:t>
    </dgm:pt>
    <dgm:pt modelId="{CBB454DB-767C-4C50-A876-22D337CD55D0}" type="parTrans" cxnId="{2B623642-51F5-47D9-B434-B1FC3CCCB3C1}">
      <dgm:prSet/>
      <dgm:spPr/>
      <dgm:t>
        <a:bodyPr/>
        <a:lstStyle/>
        <a:p>
          <a:endParaRPr lang="en-US"/>
        </a:p>
      </dgm:t>
    </dgm:pt>
    <dgm:pt modelId="{D089F52D-230E-4881-BCC3-86B49D00BF4B}" type="sibTrans" cxnId="{2B623642-51F5-47D9-B434-B1FC3CCCB3C1}">
      <dgm:prSet/>
      <dgm:spPr/>
      <dgm:t>
        <a:bodyPr/>
        <a:lstStyle/>
        <a:p>
          <a:endParaRPr lang="en-US"/>
        </a:p>
      </dgm:t>
    </dgm:pt>
    <dgm:pt modelId="{A2978EE4-AC46-498F-A459-59721A4C7C40}">
      <dgm:prSet custT="1"/>
      <dgm:spPr/>
      <dgm:t>
        <a:bodyPr/>
        <a:lstStyle/>
        <a:p>
          <a:r>
            <a:rPr lang="en-US" sz="1600" b="0" dirty="0" smtClean="0">
              <a:solidFill>
                <a:srgbClr val="336699"/>
              </a:solidFill>
            </a:rPr>
            <a:t> Standardized inspection procedures</a:t>
          </a:r>
          <a:endParaRPr lang="en-US" sz="1600" b="0" dirty="0">
            <a:solidFill>
              <a:srgbClr val="336699"/>
            </a:solidFill>
          </a:endParaRPr>
        </a:p>
      </dgm:t>
    </dgm:pt>
    <dgm:pt modelId="{F7D8A7EF-EA5D-491F-8096-7A79CB4D0402}" type="parTrans" cxnId="{000F2A7D-25EC-4A70-B1FF-509AF2F60181}">
      <dgm:prSet/>
      <dgm:spPr/>
      <dgm:t>
        <a:bodyPr/>
        <a:lstStyle/>
        <a:p>
          <a:endParaRPr lang="en-US"/>
        </a:p>
      </dgm:t>
    </dgm:pt>
    <dgm:pt modelId="{2C6939F6-D743-4110-AAB6-AC64FA678C17}" type="sibTrans" cxnId="{000F2A7D-25EC-4A70-B1FF-509AF2F60181}">
      <dgm:prSet/>
      <dgm:spPr/>
      <dgm:t>
        <a:bodyPr/>
        <a:lstStyle/>
        <a:p>
          <a:endParaRPr lang="en-US"/>
        </a:p>
      </dgm:t>
    </dgm:pt>
    <dgm:pt modelId="{6C05DC75-DFBD-49BA-BA67-EC680541164B}">
      <dgm:prSet/>
      <dgm:spPr/>
      <dgm:t>
        <a:bodyPr/>
        <a:lstStyle/>
        <a:p>
          <a:endParaRPr lang="en-US" sz="800" dirty="0">
            <a:solidFill>
              <a:srgbClr val="336699"/>
            </a:solidFill>
          </a:endParaRPr>
        </a:p>
      </dgm:t>
    </dgm:pt>
    <dgm:pt modelId="{52900155-D585-44DE-87C0-D11559B91869}" type="parTrans" cxnId="{66F29C0C-405E-4330-A673-B3F75F04AAB3}">
      <dgm:prSet/>
      <dgm:spPr/>
      <dgm:t>
        <a:bodyPr/>
        <a:lstStyle/>
        <a:p>
          <a:endParaRPr lang="en-US"/>
        </a:p>
      </dgm:t>
    </dgm:pt>
    <dgm:pt modelId="{26BAF606-2C4A-4EE3-90CF-46F709F38467}" type="sibTrans" cxnId="{66F29C0C-405E-4330-A673-B3F75F04AAB3}">
      <dgm:prSet/>
      <dgm:spPr/>
      <dgm:t>
        <a:bodyPr/>
        <a:lstStyle/>
        <a:p>
          <a:endParaRPr lang="en-US"/>
        </a:p>
      </dgm:t>
    </dgm:pt>
    <dgm:pt modelId="{D00F0FF4-6128-459E-87EC-9E9B984FE17A}">
      <dgm:prSet/>
      <dgm:spPr/>
      <dgm:t>
        <a:bodyPr/>
        <a:lstStyle/>
        <a:p>
          <a:endParaRPr lang="en-US" sz="800" dirty="0">
            <a:solidFill>
              <a:srgbClr val="336699"/>
            </a:solidFill>
          </a:endParaRPr>
        </a:p>
      </dgm:t>
    </dgm:pt>
    <dgm:pt modelId="{EC5502B3-1EAA-4589-8FC9-84403213439F}" type="parTrans" cxnId="{72B0F4FA-8E84-48C5-BB85-F2B00DC68231}">
      <dgm:prSet/>
      <dgm:spPr/>
      <dgm:t>
        <a:bodyPr/>
        <a:lstStyle/>
        <a:p>
          <a:endParaRPr lang="en-US"/>
        </a:p>
      </dgm:t>
    </dgm:pt>
    <dgm:pt modelId="{B0B922E0-BD84-4F09-8E5A-989997AD9902}" type="sibTrans" cxnId="{72B0F4FA-8E84-48C5-BB85-F2B00DC68231}">
      <dgm:prSet/>
      <dgm:spPr/>
      <dgm:t>
        <a:bodyPr/>
        <a:lstStyle/>
        <a:p>
          <a:endParaRPr lang="en-US"/>
        </a:p>
      </dgm:t>
    </dgm:pt>
    <dgm:pt modelId="{E3BF9BD6-8FB2-4288-8C55-837B3F89CCF6}">
      <dgm:prSet custT="1"/>
      <dgm:spPr/>
      <dgm:t>
        <a:bodyPr/>
        <a:lstStyle/>
        <a:p>
          <a:r>
            <a:rPr lang="en-US" sz="1600" b="0" dirty="0" smtClean="0">
              <a:solidFill>
                <a:srgbClr val="336699"/>
              </a:solidFill>
            </a:rPr>
            <a:t> Introduction of performance guarantees mechanism</a:t>
          </a:r>
          <a:endParaRPr lang="en-US" sz="1600" b="0" dirty="0">
            <a:solidFill>
              <a:srgbClr val="336699"/>
            </a:solidFill>
          </a:endParaRPr>
        </a:p>
      </dgm:t>
    </dgm:pt>
    <dgm:pt modelId="{32136FCB-62C8-42BD-ADF0-311F837412EC}" type="parTrans" cxnId="{59FEEDC9-E214-475A-8533-A3A6ED29E9DB}">
      <dgm:prSet/>
      <dgm:spPr/>
      <dgm:t>
        <a:bodyPr/>
        <a:lstStyle/>
        <a:p>
          <a:endParaRPr lang="en-US"/>
        </a:p>
      </dgm:t>
    </dgm:pt>
    <dgm:pt modelId="{CB652303-25DC-494A-9690-69F5AF46222C}" type="sibTrans" cxnId="{59FEEDC9-E214-475A-8533-A3A6ED29E9DB}">
      <dgm:prSet/>
      <dgm:spPr/>
      <dgm:t>
        <a:bodyPr/>
        <a:lstStyle/>
        <a:p>
          <a:endParaRPr lang="en-US"/>
        </a:p>
      </dgm:t>
    </dgm:pt>
    <dgm:pt modelId="{CCCAB69F-6CCC-4C1B-AE5D-4DE068FFC487}">
      <dgm:prSet custT="1"/>
      <dgm:spPr/>
      <dgm:t>
        <a:bodyPr/>
        <a:lstStyle/>
        <a:p>
          <a:endParaRPr lang="en-US" sz="1400" dirty="0">
            <a:solidFill>
              <a:srgbClr val="336699"/>
            </a:solidFill>
          </a:endParaRPr>
        </a:p>
      </dgm:t>
    </dgm:pt>
    <dgm:pt modelId="{A5B09C6B-60AE-46B1-A496-2BBE05F41D4B}" type="parTrans" cxnId="{FB1094C3-46F3-42A7-B85E-CEF44D217A55}">
      <dgm:prSet/>
      <dgm:spPr/>
      <dgm:t>
        <a:bodyPr/>
        <a:lstStyle/>
        <a:p>
          <a:endParaRPr lang="en-US"/>
        </a:p>
      </dgm:t>
    </dgm:pt>
    <dgm:pt modelId="{7EBB364F-D0BD-4F4E-9586-5A3387617DE7}" type="sibTrans" cxnId="{FB1094C3-46F3-42A7-B85E-CEF44D217A55}">
      <dgm:prSet/>
      <dgm:spPr/>
      <dgm:t>
        <a:bodyPr/>
        <a:lstStyle/>
        <a:p>
          <a:endParaRPr lang="en-US"/>
        </a:p>
      </dgm:t>
    </dgm:pt>
    <dgm:pt modelId="{0DB7019F-A06D-4D86-BC3B-FE289707ADB0}">
      <dgm:prSet custT="1"/>
      <dgm:spPr/>
      <dgm:t>
        <a:bodyPr/>
        <a:lstStyle/>
        <a:p>
          <a:endParaRPr lang="en-US" sz="1400" b="1" dirty="0">
            <a:solidFill>
              <a:srgbClr val="336699"/>
            </a:solidFill>
          </a:endParaRPr>
        </a:p>
      </dgm:t>
    </dgm:pt>
    <dgm:pt modelId="{8DE6EAB8-5A36-45F0-BB85-222EFCDC9A1C}" type="parTrans" cxnId="{908E8515-E02B-472C-BEE6-B5B951BAE817}">
      <dgm:prSet/>
      <dgm:spPr/>
      <dgm:t>
        <a:bodyPr/>
        <a:lstStyle/>
        <a:p>
          <a:endParaRPr lang="en-US"/>
        </a:p>
      </dgm:t>
    </dgm:pt>
    <dgm:pt modelId="{B37C446B-3832-4690-A43B-5472C4D5AB8F}" type="sibTrans" cxnId="{908E8515-E02B-472C-BEE6-B5B951BAE817}">
      <dgm:prSet/>
      <dgm:spPr/>
      <dgm:t>
        <a:bodyPr/>
        <a:lstStyle/>
        <a:p>
          <a:endParaRPr lang="en-US"/>
        </a:p>
      </dgm:t>
    </dgm:pt>
    <dgm:pt modelId="{264786BC-AF8A-40AF-95DF-11B726045124}">
      <dgm:prSet custT="1"/>
      <dgm:spPr/>
      <dgm:t>
        <a:bodyPr/>
        <a:lstStyle/>
        <a:p>
          <a:endParaRPr lang="en-US" sz="1400" b="0" dirty="0">
            <a:solidFill>
              <a:srgbClr val="336699"/>
            </a:solidFill>
          </a:endParaRPr>
        </a:p>
      </dgm:t>
    </dgm:pt>
    <dgm:pt modelId="{8234DF26-EF6B-41A4-9EE6-CBE04A66EC60}" type="parTrans" cxnId="{89CE33C9-F525-424E-BA35-C965DEE1363E}">
      <dgm:prSet/>
      <dgm:spPr/>
      <dgm:t>
        <a:bodyPr/>
        <a:lstStyle/>
        <a:p>
          <a:endParaRPr lang="en-US"/>
        </a:p>
      </dgm:t>
    </dgm:pt>
    <dgm:pt modelId="{E4695A39-B4E5-413B-945F-33C279314ED3}" type="sibTrans" cxnId="{89CE33C9-F525-424E-BA35-C965DEE1363E}">
      <dgm:prSet/>
      <dgm:spPr/>
      <dgm:t>
        <a:bodyPr/>
        <a:lstStyle/>
        <a:p>
          <a:endParaRPr lang="en-US"/>
        </a:p>
      </dgm:t>
    </dgm:pt>
    <dgm:pt modelId="{940C49FD-BD1A-4A76-836B-68FBA1D576A2}">
      <dgm:prSet custT="1"/>
      <dgm:spPr/>
      <dgm:t>
        <a:bodyPr/>
        <a:lstStyle/>
        <a:p>
          <a:endParaRPr lang="en-US" sz="1600" b="0" dirty="0">
            <a:solidFill>
              <a:srgbClr val="336699"/>
            </a:solidFill>
          </a:endParaRPr>
        </a:p>
      </dgm:t>
    </dgm:pt>
    <dgm:pt modelId="{75852AB4-082F-4BEB-9AF4-248D19AF4AC3}" type="parTrans" cxnId="{D3771011-556A-4568-8B40-570EC8FB9390}">
      <dgm:prSet/>
      <dgm:spPr/>
      <dgm:t>
        <a:bodyPr/>
        <a:lstStyle/>
        <a:p>
          <a:endParaRPr lang="en-US"/>
        </a:p>
      </dgm:t>
    </dgm:pt>
    <dgm:pt modelId="{CE58BEE0-8BE8-4D11-BA85-5FEB5726487B}" type="sibTrans" cxnId="{D3771011-556A-4568-8B40-570EC8FB9390}">
      <dgm:prSet/>
      <dgm:spPr/>
      <dgm:t>
        <a:bodyPr/>
        <a:lstStyle/>
        <a:p>
          <a:endParaRPr lang="en-US"/>
        </a:p>
      </dgm:t>
    </dgm:pt>
    <dgm:pt modelId="{EBDDA2CE-ED49-4173-8927-967DD876B632}">
      <dgm:prSet custT="1"/>
      <dgm:spPr/>
      <dgm:t>
        <a:bodyPr/>
        <a:lstStyle/>
        <a:p>
          <a:endParaRPr lang="en-US" sz="1600" b="0" dirty="0">
            <a:solidFill>
              <a:srgbClr val="336699"/>
            </a:solidFill>
          </a:endParaRPr>
        </a:p>
      </dgm:t>
    </dgm:pt>
    <dgm:pt modelId="{5A8542EC-1062-48C2-A69D-856F4E3919FD}" type="parTrans" cxnId="{639F7341-932C-4906-8E69-5C4EE4B49A22}">
      <dgm:prSet/>
      <dgm:spPr/>
      <dgm:t>
        <a:bodyPr/>
        <a:lstStyle/>
        <a:p>
          <a:endParaRPr lang="en-US"/>
        </a:p>
      </dgm:t>
    </dgm:pt>
    <dgm:pt modelId="{FABA8395-3832-43D1-BE55-B04CB6CEC957}" type="sibTrans" cxnId="{639F7341-932C-4906-8E69-5C4EE4B49A22}">
      <dgm:prSet/>
      <dgm:spPr/>
      <dgm:t>
        <a:bodyPr/>
        <a:lstStyle/>
        <a:p>
          <a:endParaRPr lang="en-US"/>
        </a:p>
      </dgm:t>
    </dgm:pt>
    <dgm:pt modelId="{823F3EAF-31D8-48D7-A7E7-DFA5903151DE}">
      <dgm:prSet custT="1"/>
      <dgm:spPr/>
      <dgm:t>
        <a:bodyPr/>
        <a:lstStyle/>
        <a:p>
          <a:endParaRPr lang="en-US" sz="1600" b="0" dirty="0">
            <a:solidFill>
              <a:srgbClr val="336699"/>
            </a:solidFill>
          </a:endParaRPr>
        </a:p>
      </dgm:t>
    </dgm:pt>
    <dgm:pt modelId="{4E9E2D6D-E52C-43C7-BEC4-323F9755348C}" type="parTrans" cxnId="{6B88B73E-6231-4640-AEED-F06FA44C4B6E}">
      <dgm:prSet/>
      <dgm:spPr/>
      <dgm:t>
        <a:bodyPr/>
        <a:lstStyle/>
        <a:p>
          <a:endParaRPr lang="en-US"/>
        </a:p>
      </dgm:t>
    </dgm:pt>
    <dgm:pt modelId="{E59C141E-86A1-4DED-9CE6-AA280C9C7FFC}" type="sibTrans" cxnId="{6B88B73E-6231-4640-AEED-F06FA44C4B6E}">
      <dgm:prSet/>
      <dgm:spPr/>
      <dgm:t>
        <a:bodyPr/>
        <a:lstStyle/>
        <a:p>
          <a:endParaRPr lang="en-US"/>
        </a:p>
      </dgm:t>
    </dgm:pt>
    <dgm:pt modelId="{0945F92A-E6F5-41B4-BD0A-7CBEF93E0728}">
      <dgm:prSet custT="1"/>
      <dgm:spPr/>
      <dgm:t>
        <a:bodyPr/>
        <a:lstStyle/>
        <a:p>
          <a:endParaRPr lang="en-US" sz="1600" b="0" dirty="0">
            <a:solidFill>
              <a:srgbClr val="336699"/>
            </a:solidFill>
          </a:endParaRPr>
        </a:p>
      </dgm:t>
    </dgm:pt>
    <dgm:pt modelId="{E49BB053-4BA1-4321-8E43-7197A50FCF63}" type="parTrans" cxnId="{480735D4-2A45-4C0B-8DD0-1902ABAF1ED6}">
      <dgm:prSet/>
      <dgm:spPr/>
      <dgm:t>
        <a:bodyPr/>
        <a:lstStyle/>
        <a:p>
          <a:endParaRPr lang="en-US"/>
        </a:p>
      </dgm:t>
    </dgm:pt>
    <dgm:pt modelId="{DF066F2E-648A-4138-A28F-4B4EF3A27404}" type="sibTrans" cxnId="{480735D4-2A45-4C0B-8DD0-1902ABAF1ED6}">
      <dgm:prSet/>
      <dgm:spPr/>
      <dgm:t>
        <a:bodyPr/>
        <a:lstStyle/>
        <a:p>
          <a:endParaRPr lang="en-US"/>
        </a:p>
      </dgm:t>
    </dgm:pt>
    <dgm:pt modelId="{1ACADAEA-0E23-47AE-A771-E8084DA1B673}">
      <dgm:prSet custT="1"/>
      <dgm:spPr/>
      <dgm:t>
        <a:bodyPr/>
        <a:lstStyle/>
        <a:p>
          <a:r>
            <a:rPr lang="en-US" sz="1600" b="0" dirty="0" smtClean="0">
              <a:solidFill>
                <a:srgbClr val="336699"/>
              </a:solidFill>
            </a:rPr>
            <a:t>Development of secondary market for WHR</a:t>
          </a:r>
          <a:endParaRPr lang="en-US" sz="1600" b="0" dirty="0">
            <a:solidFill>
              <a:srgbClr val="336699"/>
            </a:solidFill>
          </a:endParaRPr>
        </a:p>
      </dgm:t>
    </dgm:pt>
    <dgm:pt modelId="{921DF665-877E-4EC6-9AD4-0AE50EA8E0BB}" type="parTrans" cxnId="{B242AC42-C509-47DD-9BC6-6E05294139A4}">
      <dgm:prSet/>
      <dgm:spPr/>
      <dgm:t>
        <a:bodyPr/>
        <a:lstStyle/>
        <a:p>
          <a:endParaRPr lang="en-US"/>
        </a:p>
      </dgm:t>
    </dgm:pt>
    <dgm:pt modelId="{54447167-A493-4982-BD07-3550831B8B02}" type="sibTrans" cxnId="{B242AC42-C509-47DD-9BC6-6E05294139A4}">
      <dgm:prSet/>
      <dgm:spPr/>
      <dgm:t>
        <a:bodyPr/>
        <a:lstStyle/>
        <a:p>
          <a:endParaRPr lang="en-US"/>
        </a:p>
      </dgm:t>
    </dgm:pt>
    <dgm:pt modelId="{0742FF61-2BAB-4415-8B8C-C8FDE7B2A03E}">
      <dgm:prSet custT="1"/>
      <dgm:spPr/>
      <dgm:t>
        <a:bodyPr/>
        <a:lstStyle/>
        <a:p>
          <a:endParaRPr lang="en-US" sz="1600" b="0" dirty="0">
            <a:solidFill>
              <a:srgbClr val="336699"/>
            </a:solidFill>
          </a:endParaRPr>
        </a:p>
      </dgm:t>
    </dgm:pt>
    <dgm:pt modelId="{1CF25D96-67A4-44F7-898A-78A6F6C3E4A3}" type="parTrans" cxnId="{B66F41EF-8117-4E06-A750-C20E0CD2ACB6}">
      <dgm:prSet/>
      <dgm:spPr/>
      <dgm:t>
        <a:bodyPr/>
        <a:lstStyle/>
        <a:p>
          <a:endParaRPr lang="en-US"/>
        </a:p>
      </dgm:t>
    </dgm:pt>
    <dgm:pt modelId="{AD8E413F-6B8D-40EB-A1C6-325B88CA7B99}" type="sibTrans" cxnId="{B66F41EF-8117-4E06-A750-C20E0CD2ACB6}">
      <dgm:prSet/>
      <dgm:spPr/>
      <dgm:t>
        <a:bodyPr/>
        <a:lstStyle/>
        <a:p>
          <a:endParaRPr lang="en-US"/>
        </a:p>
      </dgm:t>
    </dgm:pt>
    <dgm:pt modelId="{63BFF306-5632-482F-94EE-D5F7E03ED98D}">
      <dgm:prSet custT="1"/>
      <dgm:spPr/>
      <dgm:t>
        <a:bodyPr/>
        <a:lstStyle/>
        <a:p>
          <a:endParaRPr lang="en-US" sz="1200" b="1" dirty="0">
            <a:solidFill>
              <a:srgbClr val="336699"/>
            </a:solidFill>
          </a:endParaRPr>
        </a:p>
      </dgm:t>
    </dgm:pt>
    <dgm:pt modelId="{1069AC94-1F22-4702-B662-22E0AA6DACBF}" type="parTrans" cxnId="{5DBE34A9-FCBB-47EA-9C18-7B9770602DD2}">
      <dgm:prSet/>
      <dgm:spPr/>
      <dgm:t>
        <a:bodyPr/>
        <a:lstStyle/>
        <a:p>
          <a:endParaRPr lang="en-US"/>
        </a:p>
      </dgm:t>
    </dgm:pt>
    <dgm:pt modelId="{A20DAD27-354A-4DDA-9518-B8B603709B08}" type="sibTrans" cxnId="{5DBE34A9-FCBB-47EA-9C18-7B9770602DD2}">
      <dgm:prSet/>
      <dgm:spPr/>
      <dgm:t>
        <a:bodyPr/>
        <a:lstStyle/>
        <a:p>
          <a:endParaRPr lang="en-US"/>
        </a:p>
      </dgm:t>
    </dgm:pt>
    <dgm:pt modelId="{BB4F398B-CD9E-46C9-BC66-77238FBE049E}">
      <dgm:prSet custT="1"/>
      <dgm:spPr/>
      <dgm:t>
        <a:bodyPr/>
        <a:lstStyle/>
        <a:p>
          <a:endParaRPr lang="en-US" sz="1200" b="1" dirty="0">
            <a:solidFill>
              <a:srgbClr val="336699"/>
            </a:solidFill>
          </a:endParaRPr>
        </a:p>
      </dgm:t>
    </dgm:pt>
    <dgm:pt modelId="{21A4D4E2-2CBE-4EC8-B097-43CC75B9B58B}" type="parTrans" cxnId="{82727E22-34FD-4924-B965-7A14509EE261}">
      <dgm:prSet/>
      <dgm:spPr/>
      <dgm:t>
        <a:bodyPr/>
        <a:lstStyle/>
        <a:p>
          <a:endParaRPr lang="en-US"/>
        </a:p>
      </dgm:t>
    </dgm:pt>
    <dgm:pt modelId="{C1EE5102-5776-4E9C-B4E0-47C1C8F88E46}" type="sibTrans" cxnId="{82727E22-34FD-4924-B965-7A14509EE261}">
      <dgm:prSet/>
      <dgm:spPr/>
      <dgm:t>
        <a:bodyPr/>
        <a:lstStyle/>
        <a:p>
          <a:endParaRPr lang="en-US"/>
        </a:p>
      </dgm:t>
    </dgm:pt>
    <dgm:pt modelId="{266EA0B8-BE53-4F80-8309-080867A9C0B1}">
      <dgm:prSet custT="1"/>
      <dgm:spPr/>
      <dgm:t>
        <a:bodyPr/>
        <a:lstStyle/>
        <a:p>
          <a:endParaRPr lang="en-US" sz="1400" b="1" dirty="0">
            <a:solidFill>
              <a:srgbClr val="336699"/>
            </a:solidFill>
          </a:endParaRPr>
        </a:p>
      </dgm:t>
    </dgm:pt>
    <dgm:pt modelId="{34A9938F-E897-4B41-9AD6-8AA8EAC95968}" type="parTrans" cxnId="{766F0FC0-779A-4F77-B43E-AA9D58706316}">
      <dgm:prSet/>
      <dgm:spPr/>
      <dgm:t>
        <a:bodyPr/>
        <a:lstStyle/>
        <a:p>
          <a:endParaRPr lang="en-US"/>
        </a:p>
      </dgm:t>
    </dgm:pt>
    <dgm:pt modelId="{A76AC926-796A-4255-A9B3-BF821FA86878}" type="sibTrans" cxnId="{766F0FC0-779A-4F77-B43E-AA9D58706316}">
      <dgm:prSet/>
      <dgm:spPr/>
      <dgm:t>
        <a:bodyPr/>
        <a:lstStyle/>
        <a:p>
          <a:endParaRPr lang="en-US"/>
        </a:p>
      </dgm:t>
    </dgm:pt>
    <dgm:pt modelId="{6E2C40FC-B716-437B-A9C8-224F5A9D6A74}" type="pres">
      <dgm:prSet presAssocID="{D2BEEAFE-90FC-47A1-9559-C3E21A9D7C13}" presName="Name0" presStyleCnt="0">
        <dgm:presLayoutVars>
          <dgm:dir/>
          <dgm:animLvl val="lvl"/>
          <dgm:resizeHandles val="exact"/>
        </dgm:presLayoutVars>
      </dgm:prSet>
      <dgm:spPr/>
      <dgm:t>
        <a:bodyPr/>
        <a:lstStyle/>
        <a:p>
          <a:endParaRPr lang="bg-BG"/>
        </a:p>
      </dgm:t>
    </dgm:pt>
    <dgm:pt modelId="{FEBF39A7-5115-45FC-BBB6-E79C9F3D9B11}" type="pres">
      <dgm:prSet presAssocID="{C9D027F3-7204-4696-9E0C-AC8C9F5A795F}" presName="linNode" presStyleCnt="0"/>
      <dgm:spPr/>
    </dgm:pt>
    <dgm:pt modelId="{21A20299-6F19-4875-974B-7EF5C42CB347}" type="pres">
      <dgm:prSet presAssocID="{C9D027F3-7204-4696-9E0C-AC8C9F5A795F}" presName="parentText" presStyleLbl="node1" presStyleIdx="0" presStyleCnt="1">
        <dgm:presLayoutVars>
          <dgm:chMax val="1"/>
          <dgm:bulletEnabled val="1"/>
        </dgm:presLayoutVars>
      </dgm:prSet>
      <dgm:spPr/>
      <dgm:t>
        <a:bodyPr/>
        <a:lstStyle/>
        <a:p>
          <a:endParaRPr lang="en-US"/>
        </a:p>
      </dgm:t>
    </dgm:pt>
    <dgm:pt modelId="{5EB5D839-93FA-4367-A6A1-3EADB94B761E}" type="pres">
      <dgm:prSet presAssocID="{C9D027F3-7204-4696-9E0C-AC8C9F5A795F}" presName="descendantText" presStyleLbl="alignAccFollowNode1" presStyleIdx="0" presStyleCnt="1" custScaleY="118733">
        <dgm:presLayoutVars>
          <dgm:bulletEnabled val="1"/>
        </dgm:presLayoutVars>
      </dgm:prSet>
      <dgm:spPr/>
      <dgm:t>
        <a:bodyPr/>
        <a:lstStyle/>
        <a:p>
          <a:endParaRPr lang="en-US"/>
        </a:p>
      </dgm:t>
    </dgm:pt>
  </dgm:ptLst>
  <dgm:cxnLst>
    <dgm:cxn modelId="{037E2F7E-2E2A-4D3F-BEAD-C61DD199A3E0}" type="presOf" srcId="{823F3EAF-31D8-48D7-A7E7-DFA5903151DE}" destId="{5EB5D839-93FA-4367-A6A1-3EADB94B761E}" srcOrd="0" destOrd="8" presId="urn:microsoft.com/office/officeart/2005/8/layout/vList5"/>
    <dgm:cxn modelId="{1FF8BDC4-2E84-4DE4-B000-5D85CF165EC6}" type="presOf" srcId="{68721C45-FFFA-4E7E-98C5-01E00BBB1532}" destId="{5EB5D839-93FA-4367-A6A1-3EADB94B761E}" srcOrd="0" destOrd="21" presId="urn:microsoft.com/office/officeart/2005/8/layout/vList5"/>
    <dgm:cxn modelId="{45B538DC-3289-4606-91DD-62DD25932F19}" type="presOf" srcId="{D2BEEAFE-90FC-47A1-9559-C3E21A9D7C13}" destId="{6E2C40FC-B716-437B-A9C8-224F5A9D6A74}" srcOrd="0" destOrd="0" presId="urn:microsoft.com/office/officeart/2005/8/layout/vList5"/>
    <dgm:cxn modelId="{05DCF8B2-D078-4E03-990B-6D8FF9D0EE9C}" srcId="{C9D027F3-7204-4696-9E0C-AC8C9F5A795F}" destId="{9B324115-3B97-4C91-8BD0-D486F421E37B}" srcOrd="3" destOrd="0" parTransId="{D8259EAE-E6B9-4267-81AE-9DD9564B6442}" sibTransId="{D05998C4-7832-4774-88D4-6C72F623B5F8}"/>
    <dgm:cxn modelId="{E78A0CE9-E47A-4766-ADC0-CB1FAAAB6F29}" srcId="{C9D027F3-7204-4696-9E0C-AC8C9F5A795F}" destId="{871D7CDD-9705-468D-BC30-FCA85F60CD76}" srcOrd="19" destOrd="0" parTransId="{345D4741-5632-4A48-A521-12267B932DD2}" sibTransId="{C22F4618-1FC6-4429-B8DA-AB524A48AA1F}"/>
    <dgm:cxn modelId="{B66F41EF-8117-4E06-A750-C20E0CD2ACB6}" srcId="{C9D027F3-7204-4696-9E0C-AC8C9F5A795F}" destId="{0742FF61-2BAB-4415-8B8C-C8FDE7B2A03E}" srcOrd="12" destOrd="0" parTransId="{1CF25D96-67A4-44F7-898A-78A6F6C3E4A3}" sibTransId="{AD8E413F-6B8D-40EB-A1C6-325B88CA7B99}"/>
    <dgm:cxn modelId="{FB1094C3-46F3-42A7-B85E-CEF44D217A55}" srcId="{C9D027F3-7204-4696-9E0C-AC8C9F5A795F}" destId="{CCCAB69F-6CCC-4C1B-AE5D-4DE068FFC487}" srcOrd="16" destOrd="0" parTransId="{A5B09C6B-60AE-46B1-A496-2BBE05F41D4B}" sibTransId="{7EBB364F-D0BD-4F4E-9586-5A3387617DE7}"/>
    <dgm:cxn modelId="{53E80F1F-91C3-4F68-92F2-9E836599E7FB}" type="presOf" srcId="{FFED27FE-40B9-4CDA-AD51-637ED404B9AB}" destId="{5EB5D839-93FA-4367-A6A1-3EADB94B761E}" srcOrd="0" destOrd="5" presId="urn:microsoft.com/office/officeart/2005/8/layout/vList5"/>
    <dgm:cxn modelId="{639F7341-932C-4906-8E69-5C4EE4B49A22}" srcId="{C9D027F3-7204-4696-9E0C-AC8C9F5A795F}" destId="{EBDDA2CE-ED49-4173-8927-967DD876B632}" srcOrd="6" destOrd="0" parTransId="{5A8542EC-1062-48C2-A69D-856F4E3919FD}" sibTransId="{FABA8395-3832-43D1-BE55-B04CB6CEC957}"/>
    <dgm:cxn modelId="{BB2056D4-E925-4574-BF21-068246452BEE}" type="presOf" srcId="{EBDDA2CE-ED49-4173-8927-967DD876B632}" destId="{5EB5D839-93FA-4367-A6A1-3EADB94B761E}" srcOrd="0" destOrd="6" presId="urn:microsoft.com/office/officeart/2005/8/layout/vList5"/>
    <dgm:cxn modelId="{66F29C0C-405E-4330-A673-B3F75F04AAB3}" srcId="{C9D027F3-7204-4696-9E0C-AC8C9F5A795F}" destId="{6C05DC75-DFBD-49BA-BA67-EC680541164B}" srcOrd="18" destOrd="0" parTransId="{52900155-D585-44DE-87C0-D11559B91869}" sibTransId="{26BAF606-2C4A-4EE3-90CF-46F709F38467}"/>
    <dgm:cxn modelId="{480735D4-2A45-4C0B-8DD0-1902ABAF1ED6}" srcId="{C9D027F3-7204-4696-9E0C-AC8C9F5A795F}" destId="{0945F92A-E6F5-41B4-BD0A-7CBEF93E0728}" srcOrd="10" destOrd="0" parTransId="{E49BB053-4BA1-4321-8E43-7197A50FCF63}" sibTransId="{DF066F2E-648A-4138-A28F-4B4EF3A27404}"/>
    <dgm:cxn modelId="{ADCEFEA8-7BBF-4646-8645-7360D470602C}" type="presOf" srcId="{0DB7019F-A06D-4D86-BC3B-FE289707ADB0}" destId="{5EB5D839-93FA-4367-A6A1-3EADB94B761E}" srcOrd="0" destOrd="15" presId="urn:microsoft.com/office/officeart/2005/8/layout/vList5"/>
    <dgm:cxn modelId="{C50E28FA-DD0E-4785-AE1F-A39D728391E3}" srcId="{C9D027F3-7204-4696-9E0C-AC8C9F5A795F}" destId="{4E7354DA-6E30-4AC8-8D27-87298CF3FD5B}" srcOrd="20" destOrd="0" parTransId="{A2B153AD-DAB2-4741-8FCF-17494B9E78EB}" sibTransId="{DF7FA16F-C564-4EA3-B36F-8B17B2B79629}"/>
    <dgm:cxn modelId="{DA33290E-4BA5-4F46-992F-4F01C0FE1323}" type="presOf" srcId="{BB4F398B-CD9E-46C9-BC66-77238FBE049E}" destId="{5EB5D839-93FA-4367-A6A1-3EADB94B761E}" srcOrd="0" destOrd="1" presId="urn:microsoft.com/office/officeart/2005/8/layout/vList5"/>
    <dgm:cxn modelId="{B242AC42-C509-47DD-9BC6-6E05294139A4}" srcId="{C9D027F3-7204-4696-9E0C-AC8C9F5A795F}" destId="{1ACADAEA-0E23-47AE-A771-E8084DA1B673}" srcOrd="13" destOrd="0" parTransId="{921DF665-877E-4EC6-9AD4-0AE50EA8E0BB}" sibTransId="{54447167-A493-4982-BD07-3550831B8B02}"/>
    <dgm:cxn modelId="{D3771011-556A-4568-8B40-570EC8FB9390}" srcId="{C9D027F3-7204-4696-9E0C-AC8C9F5A795F}" destId="{940C49FD-BD1A-4A76-836B-68FBA1D576A2}" srcOrd="4" destOrd="0" parTransId="{75852AB4-082F-4BEB-9AF4-248D19AF4AC3}" sibTransId="{CE58BEE0-8BE8-4D11-BA85-5FEB5726487B}"/>
    <dgm:cxn modelId="{7DC4AFD1-5C78-47E6-8C12-499A78D45B5B}" type="presOf" srcId="{266EA0B8-BE53-4F80-8309-080867A9C0B1}" destId="{5EB5D839-93FA-4367-A6A1-3EADB94B761E}" srcOrd="0" destOrd="2" presId="urn:microsoft.com/office/officeart/2005/8/layout/vList5"/>
    <dgm:cxn modelId="{5DDFB86B-6A4D-4FB2-9053-BD3C6CECB1A4}" type="presOf" srcId="{63BFF306-5632-482F-94EE-D5F7E03ED98D}" destId="{5EB5D839-93FA-4367-A6A1-3EADB94B761E}" srcOrd="0" destOrd="0" presId="urn:microsoft.com/office/officeart/2005/8/layout/vList5"/>
    <dgm:cxn modelId="{89CE33C9-F525-424E-BA35-C965DEE1363E}" srcId="{C9D027F3-7204-4696-9E0C-AC8C9F5A795F}" destId="{264786BC-AF8A-40AF-95DF-11B726045124}" srcOrd="14" destOrd="0" parTransId="{8234DF26-EF6B-41A4-9EE6-CBE04A66EC60}" sibTransId="{E4695A39-B4E5-413B-945F-33C279314ED3}"/>
    <dgm:cxn modelId="{048668AC-62D6-4273-BE71-7F43EF73A36E}" type="presOf" srcId="{1ACADAEA-0E23-47AE-A771-E8084DA1B673}" destId="{5EB5D839-93FA-4367-A6A1-3EADB94B761E}" srcOrd="0" destOrd="13" presId="urn:microsoft.com/office/officeart/2005/8/layout/vList5"/>
    <dgm:cxn modelId="{0809B233-E239-4162-B467-7C515DD44FFF}" type="presOf" srcId="{0742FF61-2BAB-4415-8B8C-C8FDE7B2A03E}" destId="{5EB5D839-93FA-4367-A6A1-3EADB94B761E}" srcOrd="0" destOrd="12" presId="urn:microsoft.com/office/officeart/2005/8/layout/vList5"/>
    <dgm:cxn modelId="{92199423-A50E-43E6-8500-44C41D616A3B}" type="presOf" srcId="{940C49FD-BD1A-4A76-836B-68FBA1D576A2}" destId="{5EB5D839-93FA-4367-A6A1-3EADB94B761E}" srcOrd="0" destOrd="4" presId="urn:microsoft.com/office/officeart/2005/8/layout/vList5"/>
    <dgm:cxn modelId="{908E8515-E02B-472C-BEE6-B5B951BAE817}" srcId="{C9D027F3-7204-4696-9E0C-AC8C9F5A795F}" destId="{0DB7019F-A06D-4D86-BC3B-FE289707ADB0}" srcOrd="15" destOrd="0" parTransId="{8DE6EAB8-5A36-45F0-BB85-222EFCDC9A1C}" sibTransId="{B37C446B-3832-4690-A43B-5472C4D5AB8F}"/>
    <dgm:cxn modelId="{1CB6FC17-B47D-45F2-AEBC-92304B4374AF}" srcId="{C9D027F3-7204-4696-9E0C-AC8C9F5A795F}" destId="{48CFA19D-C2C2-4B83-A65F-B6277D7B38E2}" srcOrd="9" destOrd="0" parTransId="{A298D4C1-75C1-4F76-B879-C6569549D61C}" sibTransId="{C3BC57E7-47CE-49CB-8A3C-EA83D98F7014}"/>
    <dgm:cxn modelId="{4CA79EC3-BEBC-4E2C-BB82-38362202CB1F}" type="presOf" srcId="{4E7354DA-6E30-4AC8-8D27-87298CF3FD5B}" destId="{5EB5D839-93FA-4367-A6A1-3EADB94B761E}" srcOrd="0" destOrd="20" presId="urn:microsoft.com/office/officeart/2005/8/layout/vList5"/>
    <dgm:cxn modelId="{99CFA1A7-32A6-4C0E-8C90-0013AF7B180E}" type="presOf" srcId="{CCCAB69F-6CCC-4C1B-AE5D-4DE068FFC487}" destId="{5EB5D839-93FA-4367-A6A1-3EADB94B761E}" srcOrd="0" destOrd="16" presId="urn:microsoft.com/office/officeart/2005/8/layout/vList5"/>
    <dgm:cxn modelId="{07BC2E4E-F744-48A0-8C33-949F5F4BF8D2}" type="presOf" srcId="{871D7CDD-9705-468D-BC30-FCA85F60CD76}" destId="{5EB5D839-93FA-4367-A6A1-3EADB94B761E}" srcOrd="0" destOrd="19" presId="urn:microsoft.com/office/officeart/2005/8/layout/vList5"/>
    <dgm:cxn modelId="{607B4980-42F4-49EF-96F5-A5B733BB1A32}" type="presOf" srcId="{0945F92A-E6F5-41B4-BD0A-7CBEF93E0728}" destId="{5EB5D839-93FA-4367-A6A1-3EADB94B761E}" srcOrd="0" destOrd="10" presId="urn:microsoft.com/office/officeart/2005/8/layout/vList5"/>
    <dgm:cxn modelId="{50E59CE1-D2D0-408C-B6AB-658AFC71750C}" type="presOf" srcId="{C9D027F3-7204-4696-9E0C-AC8C9F5A795F}" destId="{21A20299-6F19-4875-974B-7EF5C42CB347}" srcOrd="0" destOrd="0" presId="urn:microsoft.com/office/officeart/2005/8/layout/vList5"/>
    <dgm:cxn modelId="{34DF15DE-9CCB-43CF-91F8-34EDF5A5C21C}" type="presOf" srcId="{9B324115-3B97-4C91-8BD0-D486F421E37B}" destId="{5EB5D839-93FA-4367-A6A1-3EADB94B761E}" srcOrd="0" destOrd="3" presId="urn:microsoft.com/office/officeart/2005/8/layout/vList5"/>
    <dgm:cxn modelId="{65CACDB5-4470-450D-97FB-6006555F436F}" srcId="{C9D027F3-7204-4696-9E0C-AC8C9F5A795F}" destId="{68721C45-FFFA-4E7E-98C5-01E00BBB1532}" srcOrd="21" destOrd="0" parTransId="{515F6A2D-F8EA-41D6-ABAE-88C93A942C80}" sibTransId="{005C75B4-5DC6-4365-B4D6-3585EB97152A}"/>
    <dgm:cxn modelId="{CD5A6DB0-B3F0-4285-9600-389C7D300F95}" type="presOf" srcId="{A2978EE4-AC46-498F-A459-59721A4C7C40}" destId="{5EB5D839-93FA-4367-A6A1-3EADB94B761E}" srcOrd="0" destOrd="7" presId="urn:microsoft.com/office/officeart/2005/8/layout/vList5"/>
    <dgm:cxn modelId="{82727E22-34FD-4924-B965-7A14509EE261}" srcId="{C9D027F3-7204-4696-9E0C-AC8C9F5A795F}" destId="{BB4F398B-CD9E-46C9-BC66-77238FBE049E}" srcOrd="1" destOrd="0" parTransId="{21A4D4E2-2CBE-4EC8-B097-43CC75B9B58B}" sibTransId="{C1EE5102-5776-4E9C-B4E0-47C1C8F88E46}"/>
    <dgm:cxn modelId="{8C525407-506F-44B6-85FB-89FC89594332}" type="presOf" srcId="{D00F0FF4-6128-459E-87EC-9E9B984FE17A}" destId="{5EB5D839-93FA-4367-A6A1-3EADB94B761E}" srcOrd="0" destOrd="17" presId="urn:microsoft.com/office/officeart/2005/8/layout/vList5"/>
    <dgm:cxn modelId="{59FEEDC9-E214-475A-8533-A3A6ED29E9DB}" srcId="{C9D027F3-7204-4696-9E0C-AC8C9F5A795F}" destId="{E3BF9BD6-8FB2-4288-8C55-837B3F89CCF6}" srcOrd="11" destOrd="0" parTransId="{32136FCB-62C8-42BD-ADF0-311F837412EC}" sibTransId="{CB652303-25DC-494A-9690-69F5AF46222C}"/>
    <dgm:cxn modelId="{000F2A7D-25EC-4A70-B1FF-509AF2F60181}" srcId="{C9D027F3-7204-4696-9E0C-AC8C9F5A795F}" destId="{A2978EE4-AC46-498F-A459-59721A4C7C40}" srcOrd="7" destOrd="0" parTransId="{F7D8A7EF-EA5D-491F-8096-7A79CB4D0402}" sibTransId="{2C6939F6-D743-4110-AAB6-AC64FA678C17}"/>
    <dgm:cxn modelId="{72B0F4FA-8E84-48C5-BB85-F2B00DC68231}" srcId="{C9D027F3-7204-4696-9E0C-AC8C9F5A795F}" destId="{D00F0FF4-6128-459E-87EC-9E9B984FE17A}" srcOrd="17" destOrd="0" parTransId="{EC5502B3-1EAA-4589-8FC9-84403213439F}" sibTransId="{B0B922E0-BD84-4F09-8E5A-989997AD9902}"/>
    <dgm:cxn modelId="{6B88B73E-6231-4640-AEED-F06FA44C4B6E}" srcId="{C9D027F3-7204-4696-9E0C-AC8C9F5A795F}" destId="{823F3EAF-31D8-48D7-A7E7-DFA5903151DE}" srcOrd="8" destOrd="0" parTransId="{4E9E2D6D-E52C-43C7-BEC4-323F9755348C}" sibTransId="{E59C141E-86A1-4DED-9CE6-AA280C9C7FFC}"/>
    <dgm:cxn modelId="{766F0FC0-779A-4F77-B43E-AA9D58706316}" srcId="{C9D027F3-7204-4696-9E0C-AC8C9F5A795F}" destId="{266EA0B8-BE53-4F80-8309-080867A9C0B1}" srcOrd="2" destOrd="0" parTransId="{34A9938F-E897-4B41-9AD6-8AA8EAC95968}" sibTransId="{A76AC926-796A-4255-A9B3-BF821FA86878}"/>
    <dgm:cxn modelId="{5DBE34A9-FCBB-47EA-9C18-7B9770602DD2}" srcId="{C9D027F3-7204-4696-9E0C-AC8C9F5A795F}" destId="{63BFF306-5632-482F-94EE-D5F7E03ED98D}" srcOrd="0" destOrd="0" parTransId="{1069AC94-1F22-4702-B662-22E0AA6DACBF}" sibTransId="{A20DAD27-354A-4DDA-9518-B8B603709B08}"/>
    <dgm:cxn modelId="{2B623642-51F5-47D9-B434-B1FC3CCCB3C1}" srcId="{C9D027F3-7204-4696-9E0C-AC8C9F5A795F}" destId="{FFED27FE-40B9-4CDA-AD51-637ED404B9AB}" srcOrd="5" destOrd="0" parTransId="{CBB454DB-767C-4C50-A876-22D337CD55D0}" sibTransId="{D089F52D-230E-4881-BCC3-86B49D00BF4B}"/>
    <dgm:cxn modelId="{F2C5739F-9335-469A-9BE3-02DBD0049846}" srcId="{D2BEEAFE-90FC-47A1-9559-C3E21A9D7C13}" destId="{C9D027F3-7204-4696-9E0C-AC8C9F5A795F}" srcOrd="0" destOrd="0" parTransId="{95C70397-AAD4-4AA3-A9B6-33060A6AB783}" sibTransId="{59006B2B-6AF0-4976-A25B-F65F6DF85057}"/>
    <dgm:cxn modelId="{C8E8FB32-EA3B-4A4B-9951-FBBDE3274178}" type="presOf" srcId="{264786BC-AF8A-40AF-95DF-11B726045124}" destId="{5EB5D839-93FA-4367-A6A1-3EADB94B761E}" srcOrd="0" destOrd="14" presId="urn:microsoft.com/office/officeart/2005/8/layout/vList5"/>
    <dgm:cxn modelId="{1099239E-5397-4F49-B5DC-E98676978468}" type="presOf" srcId="{6C05DC75-DFBD-49BA-BA67-EC680541164B}" destId="{5EB5D839-93FA-4367-A6A1-3EADB94B761E}" srcOrd="0" destOrd="18" presId="urn:microsoft.com/office/officeart/2005/8/layout/vList5"/>
    <dgm:cxn modelId="{B8FF29D8-B281-443A-8A1A-CDF2BF8A4A23}" type="presOf" srcId="{48CFA19D-C2C2-4B83-A65F-B6277D7B38E2}" destId="{5EB5D839-93FA-4367-A6A1-3EADB94B761E}" srcOrd="0" destOrd="9" presId="urn:microsoft.com/office/officeart/2005/8/layout/vList5"/>
    <dgm:cxn modelId="{1FACED3D-378A-4E6F-96BE-4CCA65B96742}" type="presOf" srcId="{E3BF9BD6-8FB2-4288-8C55-837B3F89CCF6}" destId="{5EB5D839-93FA-4367-A6A1-3EADB94B761E}" srcOrd="0" destOrd="11" presId="urn:microsoft.com/office/officeart/2005/8/layout/vList5"/>
    <dgm:cxn modelId="{06DF6642-C0A4-44D2-AA10-162078D98E18}" type="presParOf" srcId="{6E2C40FC-B716-437B-A9C8-224F5A9D6A74}" destId="{FEBF39A7-5115-45FC-BBB6-E79C9F3D9B11}" srcOrd="0" destOrd="0" presId="urn:microsoft.com/office/officeart/2005/8/layout/vList5"/>
    <dgm:cxn modelId="{5D2EAB69-FFA3-4C0A-B7DE-12CAE394CE66}" type="presParOf" srcId="{FEBF39A7-5115-45FC-BBB6-E79C9F3D9B11}" destId="{21A20299-6F19-4875-974B-7EF5C42CB347}" srcOrd="0" destOrd="0" presId="urn:microsoft.com/office/officeart/2005/8/layout/vList5"/>
    <dgm:cxn modelId="{BF327B6E-355D-4B1D-B27E-8FD4BDC31869}" type="presParOf" srcId="{FEBF39A7-5115-45FC-BBB6-E79C9F3D9B11}" destId="{5EB5D839-93FA-4367-A6A1-3EADB94B761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ED9C9-5F0B-4AC9-A52D-E5798ADE9DF9}">
      <dsp:nvSpPr>
        <dsp:cNvPr id="0" name=""/>
        <dsp:cNvSpPr/>
      </dsp:nvSpPr>
      <dsp:spPr>
        <a:xfrm>
          <a:off x="3895" y="233153"/>
          <a:ext cx="1493113" cy="692668"/>
        </a:xfrm>
        <a:prstGeom prst="rect">
          <a:avLst/>
        </a:prstGeom>
        <a:solidFill>
          <a:schemeClr val="bg2">
            <a:lumMod val="7500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kern="1200" dirty="0" smtClean="0"/>
            <a:t>Producer/farmer</a:t>
          </a:r>
          <a:endParaRPr lang="en-US" sz="1200" kern="1200" dirty="0"/>
        </a:p>
      </dsp:txBody>
      <dsp:txXfrm>
        <a:off x="3895" y="233153"/>
        <a:ext cx="1493113" cy="692668"/>
      </dsp:txXfrm>
    </dsp:sp>
    <dsp:sp modelId="{F04AF669-8EF9-48AA-ADB1-0B31BFB47699}">
      <dsp:nvSpPr>
        <dsp:cNvPr id="0" name=""/>
        <dsp:cNvSpPr/>
      </dsp:nvSpPr>
      <dsp:spPr>
        <a:xfrm>
          <a:off x="3895" y="786742"/>
          <a:ext cx="1493113" cy="3331394"/>
        </a:xfrm>
        <a:prstGeom prst="rect">
          <a:avLst/>
        </a:prstGeom>
        <a:solidFill>
          <a:schemeClr val="bg2">
            <a:lumMod val="20000"/>
            <a:lumOff val="80000"/>
            <a:alpha val="90000"/>
          </a:schemeClr>
        </a:solidFill>
        <a:ln w="25400" cap="flat" cmpd="sng" algn="ctr">
          <a:solidFill>
            <a:schemeClr val="bg2">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Choose when to sell &amp; manage price volatility to get the best price for the produce</a:t>
          </a:r>
          <a:endParaRPr lang="en-US" sz="1000" kern="1200" dirty="0"/>
        </a:p>
        <a:p>
          <a:pPr marL="57150" lvl="1" indent="-57150" algn="l" defTabSz="444500">
            <a:lnSpc>
              <a:spcPct val="90000"/>
            </a:lnSpc>
            <a:spcBef>
              <a:spcPct val="0"/>
            </a:spcBef>
            <a:spcAft>
              <a:spcPct val="15000"/>
            </a:spcAft>
            <a:buChar char="••"/>
          </a:pPr>
          <a:r>
            <a:rPr lang="en-US" sz="1000" kern="1200" dirty="0" smtClean="0"/>
            <a:t>Guarantees the quality and quantity of the produce</a:t>
          </a:r>
          <a:endParaRPr lang="en-US" sz="1000" kern="1200" dirty="0"/>
        </a:p>
        <a:p>
          <a:pPr marL="57150" lvl="1" indent="-57150" algn="l" defTabSz="444500">
            <a:lnSpc>
              <a:spcPct val="90000"/>
            </a:lnSpc>
            <a:spcBef>
              <a:spcPct val="0"/>
            </a:spcBef>
            <a:spcAft>
              <a:spcPct val="15000"/>
            </a:spcAft>
            <a:buChar char="••"/>
          </a:pPr>
          <a:r>
            <a:rPr lang="en-US" sz="1000" kern="1200" dirty="0" smtClean="0"/>
            <a:t>Access finance to meet cash needs w/o fixed collateral</a:t>
          </a:r>
          <a:endParaRPr lang="en-US" sz="1000" kern="1200" dirty="0"/>
        </a:p>
        <a:p>
          <a:pPr marL="57150" lvl="1" indent="-57150" algn="l" defTabSz="444500">
            <a:lnSpc>
              <a:spcPct val="90000"/>
            </a:lnSpc>
            <a:spcBef>
              <a:spcPct val="0"/>
            </a:spcBef>
            <a:spcAft>
              <a:spcPct val="15000"/>
            </a:spcAft>
            <a:buChar char="••"/>
          </a:pPr>
          <a:r>
            <a:rPr lang="en-US" sz="1000" kern="1200" dirty="0" smtClean="0"/>
            <a:t>Finance production in a timely manner</a:t>
          </a:r>
          <a:endParaRPr lang="en-US" sz="1000" kern="1200" dirty="0"/>
        </a:p>
      </dsp:txBody>
      <dsp:txXfrm>
        <a:off x="3895" y="786742"/>
        <a:ext cx="1493113" cy="3331394"/>
      </dsp:txXfrm>
    </dsp:sp>
    <dsp:sp modelId="{3BD79A6E-DA74-4F88-92BA-63A54285F086}">
      <dsp:nvSpPr>
        <dsp:cNvPr id="0" name=""/>
        <dsp:cNvSpPr/>
      </dsp:nvSpPr>
      <dsp:spPr>
        <a:xfrm>
          <a:off x="1706044" y="223579"/>
          <a:ext cx="1493113" cy="982585"/>
        </a:xfrm>
        <a:prstGeom prst="rect">
          <a:avLst/>
        </a:prstGeom>
        <a:solidFill>
          <a:schemeClr val="bg2">
            <a:lumMod val="7500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kern="1200" dirty="0" smtClean="0"/>
            <a:t>Processor /Traders/ Exporter</a:t>
          </a:r>
          <a:endParaRPr lang="en-US" sz="1200" kern="1200" dirty="0"/>
        </a:p>
      </dsp:txBody>
      <dsp:txXfrm>
        <a:off x="1706044" y="223579"/>
        <a:ext cx="1493113" cy="982585"/>
      </dsp:txXfrm>
    </dsp:sp>
    <dsp:sp modelId="{99BC30C6-F8DB-40B7-AF67-7E42EBDCB54F}">
      <dsp:nvSpPr>
        <dsp:cNvPr id="0" name=""/>
        <dsp:cNvSpPr/>
      </dsp:nvSpPr>
      <dsp:spPr>
        <a:xfrm>
          <a:off x="1706044" y="1047937"/>
          <a:ext cx="1493113" cy="3079774"/>
        </a:xfrm>
        <a:prstGeom prst="rect">
          <a:avLst/>
        </a:prstGeom>
        <a:solidFill>
          <a:schemeClr val="bg2">
            <a:lumMod val="20000"/>
            <a:lumOff val="80000"/>
            <a:alpha val="90000"/>
          </a:schemeClr>
        </a:solidFill>
        <a:ln w="25400" cap="flat" cmpd="sng" algn="ctr">
          <a:solidFill>
            <a:schemeClr val="bg2">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Manage timing of sales &amp; purchases to access best market price</a:t>
          </a:r>
          <a:endParaRPr lang="en-US" sz="1000" kern="1200" dirty="0"/>
        </a:p>
        <a:p>
          <a:pPr marL="57150" lvl="1" indent="-57150" algn="l" defTabSz="444500">
            <a:lnSpc>
              <a:spcPct val="90000"/>
            </a:lnSpc>
            <a:spcBef>
              <a:spcPct val="0"/>
            </a:spcBef>
            <a:spcAft>
              <a:spcPct val="15000"/>
            </a:spcAft>
            <a:buChar char="••"/>
          </a:pPr>
          <a:r>
            <a:rPr lang="en-US" sz="1000" kern="1200" dirty="0" smtClean="0"/>
            <a:t>Store seasonal produce to meet annual production</a:t>
          </a:r>
          <a:endParaRPr lang="en-US" sz="1000" kern="1200" dirty="0"/>
        </a:p>
        <a:p>
          <a:pPr marL="57150" lvl="1" indent="-57150" algn="l" defTabSz="444500">
            <a:lnSpc>
              <a:spcPct val="90000"/>
            </a:lnSpc>
            <a:spcBef>
              <a:spcPct val="0"/>
            </a:spcBef>
            <a:spcAft>
              <a:spcPct val="15000"/>
            </a:spcAft>
            <a:buChar char="••"/>
          </a:pPr>
          <a:r>
            <a:rPr lang="en-US" sz="1000" kern="1200" dirty="0" smtClean="0"/>
            <a:t>Improved assess to quality raw material</a:t>
          </a:r>
          <a:endParaRPr lang="en-US" sz="1000" kern="1200" dirty="0"/>
        </a:p>
        <a:p>
          <a:pPr marL="57150" lvl="1" indent="-57150" algn="l" defTabSz="444500">
            <a:lnSpc>
              <a:spcPct val="90000"/>
            </a:lnSpc>
            <a:spcBef>
              <a:spcPct val="0"/>
            </a:spcBef>
            <a:spcAft>
              <a:spcPct val="15000"/>
            </a:spcAft>
            <a:buChar char="••"/>
          </a:pPr>
          <a:r>
            <a:rPr lang="en-US" sz="1000" kern="1200" dirty="0" smtClean="0"/>
            <a:t>Opportunity to plan year supplies</a:t>
          </a:r>
          <a:endParaRPr lang="en-US" sz="1000" kern="1200" dirty="0"/>
        </a:p>
        <a:p>
          <a:pPr marL="57150" lvl="1" indent="-57150" algn="l" defTabSz="444500">
            <a:lnSpc>
              <a:spcPct val="90000"/>
            </a:lnSpc>
            <a:spcBef>
              <a:spcPct val="0"/>
            </a:spcBef>
            <a:spcAft>
              <a:spcPct val="15000"/>
            </a:spcAft>
            <a:buChar char="••"/>
          </a:pPr>
          <a:r>
            <a:rPr lang="en-US" sz="1000" kern="1200" dirty="0" smtClean="0"/>
            <a:t>Reduced storage costs</a:t>
          </a:r>
          <a:endParaRPr lang="en-US" sz="1000" kern="1200" dirty="0"/>
        </a:p>
        <a:p>
          <a:pPr marL="57150" lvl="1" indent="-57150" algn="l" defTabSz="444500">
            <a:lnSpc>
              <a:spcPct val="90000"/>
            </a:lnSpc>
            <a:spcBef>
              <a:spcPct val="0"/>
            </a:spcBef>
            <a:spcAft>
              <a:spcPct val="15000"/>
            </a:spcAft>
            <a:buChar char="••"/>
          </a:pPr>
          <a:r>
            <a:rPr lang="en-US" sz="1000" kern="1200" dirty="0" smtClean="0"/>
            <a:t>Can finance their stocks</a:t>
          </a:r>
          <a:endParaRPr lang="en-US" sz="1000" kern="1200" dirty="0"/>
        </a:p>
        <a:p>
          <a:pPr marL="57150" lvl="1" indent="-57150" algn="l" defTabSz="444500">
            <a:lnSpc>
              <a:spcPct val="90000"/>
            </a:lnSpc>
            <a:spcBef>
              <a:spcPct val="0"/>
            </a:spcBef>
            <a:spcAft>
              <a:spcPct val="15000"/>
            </a:spcAft>
            <a:buChar char="••"/>
          </a:pPr>
          <a:r>
            <a:rPr lang="en-US" sz="1000" kern="1200" dirty="0" smtClean="0"/>
            <a:t>Consistent supplies</a:t>
          </a:r>
          <a:endParaRPr lang="en-US" sz="1000" kern="1200" dirty="0"/>
        </a:p>
        <a:p>
          <a:pPr marL="57150" lvl="1" indent="-57150" algn="l" defTabSz="444500">
            <a:lnSpc>
              <a:spcPct val="90000"/>
            </a:lnSpc>
            <a:spcBef>
              <a:spcPct val="0"/>
            </a:spcBef>
            <a:spcAft>
              <a:spcPct val="15000"/>
            </a:spcAft>
            <a:buChar char="••"/>
          </a:pPr>
          <a:r>
            <a:rPr lang="en-US" sz="1000" kern="1200" dirty="0" smtClean="0"/>
            <a:t>Improved logistics</a:t>
          </a:r>
          <a:endParaRPr lang="en-US" sz="1000" kern="1200" dirty="0"/>
        </a:p>
        <a:p>
          <a:pPr marL="57150" lvl="1" indent="-57150" algn="l" defTabSz="444500">
            <a:lnSpc>
              <a:spcPct val="90000"/>
            </a:lnSpc>
            <a:spcBef>
              <a:spcPct val="0"/>
            </a:spcBef>
            <a:spcAft>
              <a:spcPct val="15000"/>
            </a:spcAft>
            <a:buChar char="••"/>
          </a:pPr>
          <a:endParaRPr lang="en-US" sz="1000" kern="1200" dirty="0"/>
        </a:p>
        <a:p>
          <a:pPr marL="57150" lvl="1" indent="-57150" algn="l" defTabSz="444500">
            <a:lnSpc>
              <a:spcPct val="90000"/>
            </a:lnSpc>
            <a:spcBef>
              <a:spcPct val="0"/>
            </a:spcBef>
            <a:spcAft>
              <a:spcPct val="15000"/>
            </a:spcAft>
            <a:buChar char="••"/>
          </a:pPr>
          <a:endParaRPr lang="en-US" sz="1000" kern="1200" dirty="0"/>
        </a:p>
      </dsp:txBody>
      <dsp:txXfrm>
        <a:off x="1706044" y="1047937"/>
        <a:ext cx="1493113" cy="3079774"/>
      </dsp:txXfrm>
    </dsp:sp>
    <dsp:sp modelId="{118099A4-037A-40A4-8581-BEB252D613DB}">
      <dsp:nvSpPr>
        <dsp:cNvPr id="0" name=""/>
        <dsp:cNvSpPr/>
      </dsp:nvSpPr>
      <dsp:spPr>
        <a:xfrm>
          <a:off x="3408192" y="302692"/>
          <a:ext cx="1493113" cy="414510"/>
        </a:xfrm>
        <a:prstGeom prst="rect">
          <a:avLst/>
        </a:prstGeom>
        <a:solidFill>
          <a:schemeClr val="bg2">
            <a:lumMod val="7500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kern="1200" dirty="0" smtClean="0"/>
            <a:t>Markets</a:t>
          </a:r>
          <a:endParaRPr lang="en-US" sz="1200" kern="1200" dirty="0"/>
        </a:p>
      </dsp:txBody>
      <dsp:txXfrm>
        <a:off x="3408192" y="302692"/>
        <a:ext cx="1493113" cy="414510"/>
      </dsp:txXfrm>
    </dsp:sp>
    <dsp:sp modelId="{985934C2-202A-45FD-8AFA-05CC2C3B19BB}">
      <dsp:nvSpPr>
        <dsp:cNvPr id="0" name=""/>
        <dsp:cNvSpPr/>
      </dsp:nvSpPr>
      <dsp:spPr>
        <a:xfrm>
          <a:off x="3408192" y="717203"/>
          <a:ext cx="1493113" cy="3331394"/>
        </a:xfrm>
        <a:prstGeom prst="rect">
          <a:avLst/>
        </a:prstGeom>
        <a:solidFill>
          <a:schemeClr val="bg2">
            <a:lumMod val="20000"/>
            <a:lumOff val="80000"/>
            <a:alpha val="90000"/>
          </a:schemeClr>
        </a:solidFill>
        <a:ln w="25400" cap="flat" cmpd="sng" algn="ctr">
          <a:solidFill>
            <a:schemeClr val="bg2">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Improve market information/ competition</a:t>
          </a:r>
          <a:endParaRPr lang="en-US" sz="1000" kern="1200" dirty="0"/>
        </a:p>
        <a:p>
          <a:pPr marL="57150" lvl="1" indent="-57150" algn="l" defTabSz="444500">
            <a:lnSpc>
              <a:spcPct val="90000"/>
            </a:lnSpc>
            <a:spcBef>
              <a:spcPct val="0"/>
            </a:spcBef>
            <a:spcAft>
              <a:spcPct val="15000"/>
            </a:spcAft>
            <a:buChar char="••"/>
          </a:pPr>
          <a:r>
            <a:rPr lang="en-US" sz="1000" kern="1200" dirty="0" smtClean="0"/>
            <a:t>Reduce post-harvest losses &amp; improve storage capacity/ quality</a:t>
          </a:r>
          <a:endParaRPr lang="en-US" sz="1000" kern="1200" dirty="0"/>
        </a:p>
        <a:p>
          <a:pPr marL="57150" lvl="1" indent="-57150" algn="l" defTabSz="444500">
            <a:lnSpc>
              <a:spcPct val="90000"/>
            </a:lnSpc>
            <a:spcBef>
              <a:spcPct val="0"/>
            </a:spcBef>
            <a:spcAft>
              <a:spcPct val="15000"/>
            </a:spcAft>
            <a:buChar char="••"/>
          </a:pPr>
          <a:endParaRPr lang="en-US" sz="1000" kern="1200" dirty="0"/>
        </a:p>
      </dsp:txBody>
      <dsp:txXfrm>
        <a:off x="3408192" y="717203"/>
        <a:ext cx="1493113" cy="3331394"/>
      </dsp:txXfrm>
    </dsp:sp>
    <dsp:sp modelId="{71AD06D5-C606-47A9-AAEE-989527928036}">
      <dsp:nvSpPr>
        <dsp:cNvPr id="0" name=""/>
        <dsp:cNvSpPr/>
      </dsp:nvSpPr>
      <dsp:spPr>
        <a:xfrm>
          <a:off x="5110341" y="302692"/>
          <a:ext cx="1493113" cy="414510"/>
        </a:xfrm>
        <a:prstGeom prst="rect">
          <a:avLst/>
        </a:prstGeom>
        <a:solidFill>
          <a:schemeClr val="bg2">
            <a:lumMod val="7500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kern="1200" dirty="0" smtClean="0"/>
            <a:t>Public Warehouses</a:t>
          </a:r>
          <a:endParaRPr lang="en-US" sz="1200" kern="1200" dirty="0"/>
        </a:p>
      </dsp:txBody>
      <dsp:txXfrm>
        <a:off x="5110341" y="302692"/>
        <a:ext cx="1493113" cy="414510"/>
      </dsp:txXfrm>
    </dsp:sp>
    <dsp:sp modelId="{7AB71EB3-9537-45A3-9A1B-05F6E6E1D961}">
      <dsp:nvSpPr>
        <dsp:cNvPr id="0" name=""/>
        <dsp:cNvSpPr/>
      </dsp:nvSpPr>
      <dsp:spPr>
        <a:xfrm>
          <a:off x="5110341" y="717203"/>
          <a:ext cx="1493113" cy="3331394"/>
        </a:xfrm>
        <a:prstGeom prst="rect">
          <a:avLst/>
        </a:prstGeom>
        <a:solidFill>
          <a:schemeClr val="bg2">
            <a:lumMod val="20000"/>
            <a:lumOff val="80000"/>
            <a:alpha val="90000"/>
          </a:schemeClr>
        </a:solidFill>
        <a:ln w="25400" cap="flat" cmpd="sng" algn="ctr">
          <a:solidFill>
            <a:schemeClr val="bg2">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Attracts more business</a:t>
          </a:r>
          <a:endParaRPr lang="en-US" sz="1000" kern="1200" dirty="0"/>
        </a:p>
        <a:p>
          <a:pPr marL="57150" lvl="1" indent="-57150" algn="l" defTabSz="444500">
            <a:lnSpc>
              <a:spcPct val="90000"/>
            </a:lnSpc>
            <a:spcBef>
              <a:spcPct val="0"/>
            </a:spcBef>
            <a:spcAft>
              <a:spcPct val="15000"/>
            </a:spcAft>
            <a:buChar char="••"/>
          </a:pPr>
          <a:r>
            <a:rPr lang="en-US" sz="1000" kern="1200" dirty="0" smtClean="0"/>
            <a:t> more income from handling and storage fees</a:t>
          </a:r>
          <a:endParaRPr lang="en-US" sz="1000" kern="1200" dirty="0"/>
        </a:p>
        <a:p>
          <a:pPr marL="57150" lvl="1" indent="-57150" algn="l" defTabSz="444500">
            <a:lnSpc>
              <a:spcPct val="90000"/>
            </a:lnSpc>
            <a:spcBef>
              <a:spcPct val="0"/>
            </a:spcBef>
            <a:spcAft>
              <a:spcPct val="15000"/>
            </a:spcAft>
            <a:buChar char="••"/>
          </a:pPr>
          <a:r>
            <a:rPr lang="en-US" sz="1000" kern="1200" dirty="0" smtClean="0"/>
            <a:t>Opportunity to finance their own operation by issuing WHR to themselves</a:t>
          </a:r>
          <a:endParaRPr lang="en-US" sz="1000" kern="1200" dirty="0"/>
        </a:p>
      </dsp:txBody>
      <dsp:txXfrm>
        <a:off x="5110341" y="717203"/>
        <a:ext cx="1493113" cy="3331394"/>
      </dsp:txXfrm>
    </dsp:sp>
    <dsp:sp modelId="{DA0FECB1-C5AA-4AC7-8DE0-082016B84C4D}">
      <dsp:nvSpPr>
        <dsp:cNvPr id="0" name=""/>
        <dsp:cNvSpPr/>
      </dsp:nvSpPr>
      <dsp:spPr>
        <a:xfrm>
          <a:off x="6801800" y="291811"/>
          <a:ext cx="1493113" cy="414510"/>
        </a:xfrm>
        <a:prstGeom prst="rect">
          <a:avLst/>
        </a:prstGeom>
        <a:solidFill>
          <a:schemeClr val="bg2">
            <a:lumMod val="7500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kern="1200" dirty="0" smtClean="0"/>
            <a:t>Banks</a:t>
          </a:r>
          <a:endParaRPr lang="en-US" sz="1200" kern="1200" dirty="0"/>
        </a:p>
      </dsp:txBody>
      <dsp:txXfrm>
        <a:off x="6801800" y="291811"/>
        <a:ext cx="1493113" cy="414510"/>
      </dsp:txXfrm>
    </dsp:sp>
    <dsp:sp modelId="{4A41004A-06D2-4342-9BF1-8534BBEB2F33}">
      <dsp:nvSpPr>
        <dsp:cNvPr id="0" name=""/>
        <dsp:cNvSpPr/>
      </dsp:nvSpPr>
      <dsp:spPr>
        <a:xfrm>
          <a:off x="6812490" y="717203"/>
          <a:ext cx="1493113" cy="3331394"/>
        </a:xfrm>
        <a:prstGeom prst="rect">
          <a:avLst/>
        </a:prstGeom>
        <a:solidFill>
          <a:schemeClr val="bg2">
            <a:lumMod val="20000"/>
            <a:lumOff val="80000"/>
            <a:alpha val="90000"/>
          </a:schemeClr>
        </a:solidFill>
        <a:ln w="25400" cap="flat" cmpd="sng" algn="ctr">
          <a:solidFill>
            <a:schemeClr val="bg2">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en-US" sz="1000" kern="1200" smtClean="0"/>
            <a:t>Expand loan portfolio to agricultural clients</a:t>
          </a:r>
          <a:endParaRPr lang="en-US" sz="1000" kern="1200"/>
        </a:p>
        <a:p>
          <a:pPr marL="57150" lvl="1" indent="-57150" algn="l" defTabSz="444500">
            <a:lnSpc>
              <a:spcPct val="90000"/>
            </a:lnSpc>
            <a:spcBef>
              <a:spcPct val="0"/>
            </a:spcBef>
            <a:spcAft>
              <a:spcPct val="15000"/>
            </a:spcAft>
            <a:buChar char="••"/>
          </a:pPr>
          <a:r>
            <a:rPr lang="en-US" sz="1000" kern="1200" dirty="0" smtClean="0"/>
            <a:t>Higher protection for the collateral</a:t>
          </a:r>
        </a:p>
        <a:p>
          <a:pPr marL="57150" lvl="1" indent="-57150" algn="l" defTabSz="444500">
            <a:lnSpc>
              <a:spcPct val="90000"/>
            </a:lnSpc>
            <a:spcBef>
              <a:spcPct val="0"/>
            </a:spcBef>
            <a:spcAft>
              <a:spcPct val="15000"/>
            </a:spcAft>
            <a:buChar char="••"/>
          </a:pPr>
          <a:r>
            <a:rPr lang="en-US" sz="1000" kern="1200" dirty="0" smtClean="0"/>
            <a:t>Obtain liquid collateral under secure conditions</a:t>
          </a:r>
        </a:p>
        <a:p>
          <a:pPr marL="57150" lvl="1" indent="-57150" algn="l" defTabSz="444500">
            <a:lnSpc>
              <a:spcPct val="90000"/>
            </a:lnSpc>
            <a:spcBef>
              <a:spcPct val="0"/>
            </a:spcBef>
            <a:spcAft>
              <a:spcPct val="15000"/>
            </a:spcAft>
            <a:buChar char="••"/>
          </a:pPr>
          <a:r>
            <a:rPr lang="en-US" sz="1000" kern="1200" dirty="0" smtClean="0"/>
            <a:t>More income from credit portfolios in rural markets</a:t>
          </a:r>
        </a:p>
        <a:p>
          <a:pPr marL="57150" lvl="1" indent="-57150" algn="l" defTabSz="444500">
            <a:lnSpc>
              <a:spcPct val="90000"/>
            </a:lnSpc>
            <a:spcBef>
              <a:spcPct val="0"/>
            </a:spcBef>
            <a:spcAft>
              <a:spcPct val="15000"/>
            </a:spcAft>
            <a:buChar char="••"/>
          </a:pPr>
          <a:r>
            <a:rPr lang="en-US" sz="1000" kern="1200" dirty="0" smtClean="0"/>
            <a:t>Profit from warehouse performance guarantees</a:t>
          </a:r>
        </a:p>
        <a:p>
          <a:pPr marL="57150" lvl="1" indent="-57150" algn="l" defTabSz="444500">
            <a:lnSpc>
              <a:spcPct val="90000"/>
            </a:lnSpc>
            <a:spcBef>
              <a:spcPct val="0"/>
            </a:spcBef>
            <a:spcAft>
              <a:spcPct val="15000"/>
            </a:spcAft>
            <a:buChar char="••"/>
          </a:pPr>
          <a:r>
            <a:rPr lang="en-US" sz="1000" kern="1200" dirty="0" smtClean="0"/>
            <a:t>Higher liquidity of the collateral</a:t>
          </a:r>
        </a:p>
        <a:p>
          <a:pPr marL="57150" lvl="1" indent="-57150" algn="l" defTabSz="444500">
            <a:lnSpc>
              <a:spcPct val="90000"/>
            </a:lnSpc>
            <a:spcBef>
              <a:spcPct val="0"/>
            </a:spcBef>
            <a:spcAft>
              <a:spcPct val="15000"/>
            </a:spcAft>
            <a:buChar char="••"/>
          </a:pPr>
          <a:endParaRPr lang="en-US" sz="1000" kern="1200" dirty="0" smtClean="0"/>
        </a:p>
      </dsp:txBody>
      <dsp:txXfrm>
        <a:off x="6812490" y="717203"/>
        <a:ext cx="1493113" cy="33313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AD360-E36A-4DD5-B30F-78642EF2FEE3}">
      <dsp:nvSpPr>
        <dsp:cNvPr id="0" name=""/>
        <dsp:cNvSpPr/>
      </dsp:nvSpPr>
      <dsp:spPr>
        <a:xfrm>
          <a:off x="582929" y="0"/>
          <a:ext cx="6606540" cy="4114800"/>
        </a:xfrm>
        <a:prstGeom prst="rightArrow">
          <a:avLst/>
        </a:prstGeom>
        <a:solidFill>
          <a:schemeClr val="bg2">
            <a:lumMod val="40000"/>
            <a:lumOff val="60000"/>
          </a:schemeClr>
        </a:solidFill>
        <a:ln>
          <a:noFill/>
        </a:ln>
        <a:effectLst/>
      </dsp:spPr>
      <dsp:style>
        <a:lnRef idx="0">
          <a:scrgbClr r="0" g="0" b="0"/>
        </a:lnRef>
        <a:fillRef idx="1">
          <a:scrgbClr r="0" g="0" b="0"/>
        </a:fillRef>
        <a:effectRef idx="0">
          <a:scrgbClr r="0" g="0" b="0"/>
        </a:effectRef>
        <a:fontRef idx="minor"/>
      </dsp:style>
    </dsp:sp>
    <dsp:sp modelId="{4C8FFA65-1626-4A56-9C2C-5C1FAF9797F1}">
      <dsp:nvSpPr>
        <dsp:cNvPr id="0" name=""/>
        <dsp:cNvSpPr/>
      </dsp:nvSpPr>
      <dsp:spPr>
        <a:xfrm>
          <a:off x="2134" y="1234440"/>
          <a:ext cx="1242900" cy="1645920"/>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smtClean="0"/>
            <a:t>A. Regulatory environment</a:t>
          </a:r>
          <a:endParaRPr lang="en-US" sz="1300" kern="1200"/>
        </a:p>
      </dsp:txBody>
      <dsp:txXfrm>
        <a:off x="62807" y="1295113"/>
        <a:ext cx="1121554" cy="1524574"/>
      </dsp:txXfrm>
    </dsp:sp>
    <dsp:sp modelId="{BDCBCD02-8FE7-41DD-94AB-91451133C68E}">
      <dsp:nvSpPr>
        <dsp:cNvPr id="0" name=""/>
        <dsp:cNvSpPr/>
      </dsp:nvSpPr>
      <dsp:spPr>
        <a:xfrm>
          <a:off x="1307180" y="1234440"/>
          <a:ext cx="1242900" cy="1645920"/>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dirty="0" smtClean="0"/>
            <a:t>B. Unsuitable warehouse storage facilities</a:t>
          </a:r>
          <a:endParaRPr lang="en-US" sz="1300" kern="1200" dirty="0"/>
        </a:p>
      </dsp:txBody>
      <dsp:txXfrm>
        <a:off x="1367853" y="1295113"/>
        <a:ext cx="1121554" cy="1524574"/>
      </dsp:txXfrm>
    </dsp:sp>
    <dsp:sp modelId="{1D688A18-91BE-4AC5-83BF-63329C0CC17B}">
      <dsp:nvSpPr>
        <dsp:cNvPr id="0" name=""/>
        <dsp:cNvSpPr/>
      </dsp:nvSpPr>
      <dsp:spPr>
        <a:xfrm>
          <a:off x="2612226" y="1234440"/>
          <a:ext cx="1242900" cy="1645920"/>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dirty="0" smtClean="0"/>
            <a:t>C. Unsuitable warehouse management infrastructure</a:t>
          </a:r>
          <a:endParaRPr lang="en-US" sz="1300" kern="1200" dirty="0"/>
        </a:p>
      </dsp:txBody>
      <dsp:txXfrm>
        <a:off x="2672899" y="1295113"/>
        <a:ext cx="1121554" cy="1524574"/>
      </dsp:txXfrm>
    </dsp:sp>
    <dsp:sp modelId="{8AB1074A-4C39-4918-A30D-74BDA67EA793}">
      <dsp:nvSpPr>
        <dsp:cNvPr id="0" name=""/>
        <dsp:cNvSpPr/>
      </dsp:nvSpPr>
      <dsp:spPr>
        <a:xfrm>
          <a:off x="3917272" y="1234440"/>
          <a:ext cx="1242900" cy="1645920"/>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dirty="0" smtClean="0"/>
            <a:t>D. Lack Risk assessment skills</a:t>
          </a:r>
          <a:endParaRPr lang="en-US" sz="1300" kern="1200" dirty="0"/>
        </a:p>
      </dsp:txBody>
      <dsp:txXfrm>
        <a:off x="3977945" y="1295113"/>
        <a:ext cx="1121554" cy="1524574"/>
      </dsp:txXfrm>
    </dsp:sp>
    <dsp:sp modelId="{A1D48ECE-E9E4-42A5-BBD9-691AE818D9FE}">
      <dsp:nvSpPr>
        <dsp:cNvPr id="0" name=""/>
        <dsp:cNvSpPr/>
      </dsp:nvSpPr>
      <dsp:spPr>
        <a:xfrm>
          <a:off x="5222318" y="1234440"/>
          <a:ext cx="1242900" cy="1645920"/>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dirty="0" smtClean="0"/>
            <a:t>E. Lack of suitable product and process design</a:t>
          </a:r>
          <a:endParaRPr lang="en-US" sz="1300" kern="1200" dirty="0"/>
        </a:p>
      </dsp:txBody>
      <dsp:txXfrm>
        <a:off x="5282991" y="1295113"/>
        <a:ext cx="1121554" cy="1524574"/>
      </dsp:txXfrm>
    </dsp:sp>
    <dsp:sp modelId="{6D361923-5370-4935-9221-4A8A137C5EF4}">
      <dsp:nvSpPr>
        <dsp:cNvPr id="0" name=""/>
        <dsp:cNvSpPr/>
      </dsp:nvSpPr>
      <dsp:spPr>
        <a:xfrm>
          <a:off x="6527364" y="1234440"/>
          <a:ext cx="1242900" cy="1645920"/>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dirty="0" smtClean="0"/>
            <a:t>F. Training requirement of staff in this product and business</a:t>
          </a:r>
          <a:endParaRPr lang="en-US" sz="1300" kern="1200" dirty="0"/>
        </a:p>
      </dsp:txBody>
      <dsp:txXfrm>
        <a:off x="6588037" y="1295113"/>
        <a:ext cx="1121554" cy="15245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5D839-93FA-4367-A6A1-3EADB94B761E}">
      <dsp:nvSpPr>
        <dsp:cNvPr id="0" name=""/>
        <dsp:cNvSpPr/>
      </dsp:nvSpPr>
      <dsp:spPr>
        <a:xfrm rot="5400000">
          <a:off x="3270751" y="-429768"/>
          <a:ext cx="4028960" cy="497433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endParaRPr lang="en-US" sz="1200" b="1" kern="1200" dirty="0">
            <a:solidFill>
              <a:srgbClr val="336699"/>
            </a:solidFill>
          </a:endParaRPr>
        </a:p>
        <a:p>
          <a:pPr marL="114300" lvl="1" indent="-114300" algn="l" defTabSz="533400">
            <a:lnSpc>
              <a:spcPct val="90000"/>
            </a:lnSpc>
            <a:spcBef>
              <a:spcPct val="0"/>
            </a:spcBef>
            <a:spcAft>
              <a:spcPct val="15000"/>
            </a:spcAft>
            <a:buChar char="••"/>
          </a:pPr>
          <a:endParaRPr lang="en-US" sz="1200" b="1" kern="1200" dirty="0">
            <a:solidFill>
              <a:srgbClr val="336699"/>
            </a:solidFill>
          </a:endParaRPr>
        </a:p>
        <a:p>
          <a:pPr marL="114300" lvl="1" indent="-114300" algn="l" defTabSz="533400">
            <a:lnSpc>
              <a:spcPct val="90000"/>
            </a:lnSpc>
            <a:spcBef>
              <a:spcPct val="0"/>
            </a:spcBef>
            <a:spcAft>
              <a:spcPct val="15000"/>
            </a:spcAft>
            <a:buChar char="••"/>
          </a:pPr>
          <a:endParaRPr lang="en-US" sz="1200" b="1" kern="1200" dirty="0">
            <a:solidFill>
              <a:srgbClr val="336699"/>
            </a:solidFill>
          </a:endParaRPr>
        </a:p>
        <a:p>
          <a:pPr marL="114300" lvl="1" indent="-114300" algn="l" defTabSz="533400">
            <a:lnSpc>
              <a:spcPct val="90000"/>
            </a:lnSpc>
            <a:spcBef>
              <a:spcPct val="0"/>
            </a:spcBef>
            <a:spcAft>
              <a:spcPct val="15000"/>
            </a:spcAft>
            <a:buChar char="••"/>
          </a:pPr>
          <a:endParaRPr lang="en-US" sz="1200" b="1" kern="1200" dirty="0">
            <a:solidFill>
              <a:srgbClr val="336699"/>
            </a:solidFill>
          </a:endParaRPr>
        </a:p>
        <a:p>
          <a:pPr marL="114300" lvl="1" indent="-114300" algn="l" defTabSz="533400">
            <a:lnSpc>
              <a:spcPct val="90000"/>
            </a:lnSpc>
            <a:spcBef>
              <a:spcPct val="0"/>
            </a:spcBef>
            <a:spcAft>
              <a:spcPct val="15000"/>
            </a:spcAft>
            <a:buChar char="••"/>
          </a:pPr>
          <a:endParaRPr lang="en-US" sz="1200" b="1" kern="1200" dirty="0">
            <a:solidFill>
              <a:srgbClr val="336699"/>
            </a:solidFill>
          </a:endParaRPr>
        </a:p>
        <a:p>
          <a:pPr marL="114300" lvl="1" indent="-114300" algn="l" defTabSz="622300">
            <a:lnSpc>
              <a:spcPct val="90000"/>
            </a:lnSpc>
            <a:spcBef>
              <a:spcPct val="0"/>
            </a:spcBef>
            <a:spcAft>
              <a:spcPct val="15000"/>
            </a:spcAft>
            <a:buChar char="••"/>
          </a:pPr>
          <a:r>
            <a:rPr lang="en-US" sz="1400" b="0" kern="1200" dirty="0" smtClean="0">
              <a:solidFill>
                <a:srgbClr val="336699"/>
              </a:solidFill>
            </a:rPr>
            <a:t>Evaluation and prioritization of commodities to be included; export oriented, price incentives for storage, volumes </a:t>
          </a:r>
          <a:endParaRPr lang="en-US" sz="1400" b="0" kern="1200" dirty="0">
            <a:solidFill>
              <a:srgbClr val="336699"/>
            </a:solidFill>
          </a:endParaRPr>
        </a:p>
        <a:p>
          <a:pPr marL="114300" lvl="1" indent="-114300" algn="l" defTabSz="622300">
            <a:lnSpc>
              <a:spcPct val="90000"/>
            </a:lnSpc>
            <a:spcBef>
              <a:spcPct val="0"/>
            </a:spcBef>
            <a:spcAft>
              <a:spcPct val="15000"/>
            </a:spcAft>
            <a:buChar char="••"/>
          </a:pPr>
          <a:endParaRPr lang="en-US" sz="1400" b="0" kern="1200" dirty="0">
            <a:solidFill>
              <a:srgbClr val="336699"/>
            </a:solidFill>
          </a:endParaRPr>
        </a:p>
        <a:p>
          <a:pPr marL="114300" lvl="1" indent="-114300" algn="l" defTabSz="622300">
            <a:lnSpc>
              <a:spcPct val="90000"/>
            </a:lnSpc>
            <a:spcBef>
              <a:spcPct val="0"/>
            </a:spcBef>
            <a:spcAft>
              <a:spcPct val="15000"/>
            </a:spcAft>
            <a:buChar char="••"/>
          </a:pPr>
          <a:r>
            <a:rPr lang="en-US" sz="1400" b="0" kern="1200" dirty="0" smtClean="0">
              <a:solidFill>
                <a:srgbClr val="336699"/>
              </a:solidFill>
            </a:rPr>
            <a:t>Assessment of the warehousing industry and categorization based on financial and technical conditions</a:t>
          </a:r>
          <a:endParaRPr lang="en-US" sz="1400" b="0" kern="1200" dirty="0">
            <a:solidFill>
              <a:srgbClr val="336699"/>
            </a:solidFill>
          </a:endParaRPr>
        </a:p>
        <a:p>
          <a:pPr marL="114300" lvl="1" indent="-114300" algn="l" defTabSz="622300">
            <a:lnSpc>
              <a:spcPct val="90000"/>
            </a:lnSpc>
            <a:spcBef>
              <a:spcPct val="0"/>
            </a:spcBef>
            <a:spcAft>
              <a:spcPct val="15000"/>
            </a:spcAft>
            <a:buChar char="••"/>
          </a:pPr>
          <a:endParaRPr lang="en-US" sz="1400" b="0" kern="1200" dirty="0">
            <a:solidFill>
              <a:srgbClr val="336699"/>
            </a:solidFill>
          </a:endParaRPr>
        </a:p>
        <a:p>
          <a:pPr marL="114300" lvl="1" indent="-114300" algn="l" defTabSz="622300">
            <a:lnSpc>
              <a:spcPct val="90000"/>
            </a:lnSpc>
            <a:spcBef>
              <a:spcPct val="0"/>
            </a:spcBef>
            <a:spcAft>
              <a:spcPct val="15000"/>
            </a:spcAft>
            <a:buChar char="••"/>
          </a:pPr>
          <a:r>
            <a:rPr lang="en-US" sz="1400" b="0" kern="1200" dirty="0" smtClean="0">
              <a:solidFill>
                <a:srgbClr val="336699"/>
              </a:solidFill>
            </a:rPr>
            <a:t>Development of the financial product, internal bank rules and manuals and training of the loan officers</a:t>
          </a:r>
          <a:endParaRPr lang="en-US" sz="1400" b="0" kern="1200" dirty="0">
            <a:solidFill>
              <a:srgbClr val="336699"/>
            </a:solidFill>
          </a:endParaRPr>
        </a:p>
        <a:p>
          <a:pPr marL="114300" lvl="1" indent="-114300" algn="l" defTabSz="622300">
            <a:lnSpc>
              <a:spcPct val="90000"/>
            </a:lnSpc>
            <a:spcBef>
              <a:spcPct val="0"/>
            </a:spcBef>
            <a:spcAft>
              <a:spcPct val="15000"/>
            </a:spcAft>
            <a:buChar char="••"/>
          </a:pPr>
          <a:endParaRPr lang="en-US" sz="1400" b="0" kern="1200" dirty="0">
            <a:solidFill>
              <a:srgbClr val="336699"/>
            </a:solidFill>
          </a:endParaRPr>
        </a:p>
        <a:p>
          <a:pPr marL="114300" lvl="1" indent="-114300" algn="l" defTabSz="622300">
            <a:lnSpc>
              <a:spcPct val="90000"/>
            </a:lnSpc>
            <a:spcBef>
              <a:spcPct val="0"/>
            </a:spcBef>
            <a:spcAft>
              <a:spcPct val="15000"/>
            </a:spcAft>
            <a:buChar char="••"/>
          </a:pPr>
          <a:r>
            <a:rPr lang="en-US" sz="1400" b="0" kern="1200" dirty="0" smtClean="0">
              <a:solidFill>
                <a:srgbClr val="336699"/>
              </a:solidFill>
            </a:rPr>
            <a:t>Pilot projects based on three party  contract agreements with selected warehouses and borrowers</a:t>
          </a:r>
          <a:endParaRPr lang="en-US" sz="1400" b="0" kern="1200" dirty="0">
            <a:solidFill>
              <a:srgbClr val="336699"/>
            </a:solidFill>
          </a:endParaRPr>
        </a:p>
        <a:p>
          <a:pPr marL="114300" lvl="1" indent="-114300" algn="l" defTabSz="622300">
            <a:lnSpc>
              <a:spcPct val="90000"/>
            </a:lnSpc>
            <a:spcBef>
              <a:spcPct val="0"/>
            </a:spcBef>
            <a:spcAft>
              <a:spcPct val="15000"/>
            </a:spcAft>
            <a:buChar char="••"/>
          </a:pPr>
          <a:endParaRPr lang="en-US" sz="1400" b="0" kern="1200" dirty="0">
            <a:solidFill>
              <a:srgbClr val="336699"/>
            </a:solidFill>
          </a:endParaRPr>
        </a:p>
        <a:p>
          <a:pPr marL="114300" lvl="1" indent="-114300" algn="l" defTabSz="622300">
            <a:lnSpc>
              <a:spcPct val="90000"/>
            </a:lnSpc>
            <a:spcBef>
              <a:spcPct val="0"/>
            </a:spcBef>
            <a:spcAft>
              <a:spcPct val="15000"/>
            </a:spcAft>
            <a:buChar char="••"/>
          </a:pPr>
          <a:r>
            <a:rPr lang="en-US" sz="1400" b="0" kern="1200" dirty="0" smtClean="0">
              <a:solidFill>
                <a:srgbClr val="336699"/>
              </a:solidFill>
            </a:rPr>
            <a:t>Creating a cluster of reputable collateral management companies and warehouses and expanding the expertize in  SMA and CMA  into WHR</a:t>
          </a:r>
          <a:endParaRPr lang="en-US" sz="1400" b="0" kern="1200" dirty="0">
            <a:solidFill>
              <a:srgbClr val="336699"/>
            </a:solidFill>
          </a:endParaRPr>
        </a:p>
        <a:p>
          <a:pPr marL="114300" lvl="1" indent="-114300" algn="l" defTabSz="533400">
            <a:lnSpc>
              <a:spcPct val="90000"/>
            </a:lnSpc>
            <a:spcBef>
              <a:spcPct val="0"/>
            </a:spcBef>
            <a:spcAft>
              <a:spcPct val="15000"/>
            </a:spcAft>
            <a:buChar char="••"/>
          </a:pPr>
          <a:endParaRPr lang="en-US" sz="1200" b="1" kern="1200" dirty="0">
            <a:solidFill>
              <a:srgbClr val="336699"/>
            </a:solidFill>
          </a:endParaRPr>
        </a:p>
        <a:p>
          <a:pPr marL="114300" lvl="1" indent="-114300" algn="l" defTabSz="533400">
            <a:lnSpc>
              <a:spcPct val="90000"/>
            </a:lnSpc>
            <a:spcBef>
              <a:spcPct val="0"/>
            </a:spcBef>
            <a:spcAft>
              <a:spcPct val="15000"/>
            </a:spcAft>
            <a:buChar char="••"/>
          </a:pPr>
          <a:endParaRPr lang="en-US" sz="1200" kern="1200" dirty="0">
            <a:solidFill>
              <a:srgbClr val="336699"/>
            </a:solidFill>
          </a:endParaRPr>
        </a:p>
        <a:p>
          <a:pPr marL="57150" lvl="1" indent="-57150" algn="l" defTabSz="355600">
            <a:lnSpc>
              <a:spcPct val="90000"/>
            </a:lnSpc>
            <a:spcBef>
              <a:spcPct val="0"/>
            </a:spcBef>
            <a:spcAft>
              <a:spcPct val="15000"/>
            </a:spcAft>
            <a:buChar char="••"/>
          </a:pPr>
          <a:endParaRPr lang="en-US" sz="800" kern="1200" dirty="0">
            <a:solidFill>
              <a:srgbClr val="336699"/>
            </a:solidFill>
          </a:endParaRPr>
        </a:p>
        <a:p>
          <a:pPr marL="57150" lvl="1" indent="-57150" algn="l" defTabSz="355600">
            <a:lnSpc>
              <a:spcPct val="90000"/>
            </a:lnSpc>
            <a:spcBef>
              <a:spcPct val="0"/>
            </a:spcBef>
            <a:spcAft>
              <a:spcPct val="15000"/>
            </a:spcAft>
            <a:buChar char="••"/>
          </a:pPr>
          <a:endParaRPr lang="en-US" sz="800" kern="1200" dirty="0">
            <a:solidFill>
              <a:srgbClr val="336699"/>
            </a:solidFill>
          </a:endParaRPr>
        </a:p>
        <a:p>
          <a:pPr marL="57150" lvl="1" indent="-57150" algn="l" defTabSz="355600">
            <a:lnSpc>
              <a:spcPct val="90000"/>
            </a:lnSpc>
            <a:spcBef>
              <a:spcPct val="0"/>
            </a:spcBef>
            <a:spcAft>
              <a:spcPct val="15000"/>
            </a:spcAft>
            <a:buChar char="••"/>
          </a:pPr>
          <a:endParaRPr lang="en-US" sz="800" kern="1200" dirty="0">
            <a:solidFill>
              <a:srgbClr val="336699"/>
            </a:solidFill>
          </a:endParaRPr>
        </a:p>
        <a:p>
          <a:pPr marL="57150" lvl="1" indent="-57150" algn="l" defTabSz="355600">
            <a:lnSpc>
              <a:spcPct val="90000"/>
            </a:lnSpc>
            <a:spcBef>
              <a:spcPct val="0"/>
            </a:spcBef>
            <a:spcAft>
              <a:spcPct val="15000"/>
            </a:spcAft>
            <a:buChar char="••"/>
          </a:pPr>
          <a:endParaRPr lang="en-US" sz="800" kern="1200" dirty="0">
            <a:solidFill>
              <a:srgbClr val="336699"/>
            </a:solidFill>
          </a:endParaRPr>
        </a:p>
        <a:p>
          <a:pPr marL="57150" lvl="1" indent="-57150" algn="l" defTabSz="355600">
            <a:lnSpc>
              <a:spcPct val="90000"/>
            </a:lnSpc>
            <a:spcBef>
              <a:spcPct val="0"/>
            </a:spcBef>
            <a:spcAft>
              <a:spcPct val="15000"/>
            </a:spcAft>
            <a:buChar char="••"/>
          </a:pPr>
          <a:endParaRPr lang="en-US" sz="800" kern="1200" dirty="0">
            <a:solidFill>
              <a:srgbClr val="336699"/>
            </a:solidFill>
          </a:endParaRPr>
        </a:p>
        <a:p>
          <a:pPr marL="57150" lvl="1" indent="-57150" algn="l" defTabSz="355600">
            <a:lnSpc>
              <a:spcPct val="90000"/>
            </a:lnSpc>
            <a:spcBef>
              <a:spcPct val="0"/>
            </a:spcBef>
            <a:spcAft>
              <a:spcPct val="15000"/>
            </a:spcAft>
            <a:buChar char="••"/>
          </a:pPr>
          <a:endParaRPr lang="en-US" sz="800" kern="1200" dirty="0">
            <a:solidFill>
              <a:srgbClr val="336699"/>
            </a:solidFill>
          </a:endParaRPr>
        </a:p>
      </dsp:txBody>
      <dsp:txXfrm rot="-5400000">
        <a:off x="2798063" y="239598"/>
        <a:ext cx="4777658" cy="3635604"/>
      </dsp:txXfrm>
    </dsp:sp>
    <dsp:sp modelId="{21A20299-6F19-4875-974B-7EF5C42CB347}">
      <dsp:nvSpPr>
        <dsp:cNvPr id="0" name=""/>
        <dsp:cNvSpPr/>
      </dsp:nvSpPr>
      <dsp:spPr>
        <a:xfrm>
          <a:off x="0" y="2009"/>
          <a:ext cx="2798064" cy="4110781"/>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rtl="0">
            <a:lnSpc>
              <a:spcPct val="90000"/>
            </a:lnSpc>
            <a:spcBef>
              <a:spcPct val="0"/>
            </a:spcBef>
            <a:spcAft>
              <a:spcPct val="35000"/>
            </a:spcAft>
          </a:pPr>
          <a:r>
            <a:rPr lang="en-US" sz="4600" kern="1200" dirty="0" smtClean="0"/>
            <a:t> </a:t>
          </a:r>
          <a:r>
            <a:rPr lang="en-US" sz="2000" kern="1200" dirty="0" smtClean="0"/>
            <a:t>Short term steps</a:t>
          </a:r>
          <a:endParaRPr lang="en-US" sz="2000" kern="1200" dirty="0">
            <a:solidFill>
              <a:schemeClr val="bg1"/>
            </a:solidFill>
          </a:endParaRPr>
        </a:p>
      </dsp:txBody>
      <dsp:txXfrm>
        <a:off x="136590" y="138599"/>
        <a:ext cx="2524884" cy="38376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5D839-93FA-4367-A6A1-3EADB94B761E}">
      <dsp:nvSpPr>
        <dsp:cNvPr id="0" name=""/>
        <dsp:cNvSpPr/>
      </dsp:nvSpPr>
      <dsp:spPr>
        <a:xfrm rot="5400000">
          <a:off x="3332890" y="-429768"/>
          <a:ext cx="3904683" cy="497433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endParaRPr lang="en-US" sz="1200" b="1" kern="1200" dirty="0">
            <a:solidFill>
              <a:srgbClr val="336699"/>
            </a:solidFill>
          </a:endParaRPr>
        </a:p>
        <a:p>
          <a:pPr marL="114300" lvl="1" indent="-114300" algn="l" defTabSz="533400">
            <a:lnSpc>
              <a:spcPct val="90000"/>
            </a:lnSpc>
            <a:spcBef>
              <a:spcPct val="0"/>
            </a:spcBef>
            <a:spcAft>
              <a:spcPct val="15000"/>
            </a:spcAft>
            <a:buChar char="••"/>
          </a:pPr>
          <a:endParaRPr lang="en-US" sz="1200" b="1" kern="1200" dirty="0">
            <a:solidFill>
              <a:srgbClr val="336699"/>
            </a:solidFill>
          </a:endParaRPr>
        </a:p>
        <a:p>
          <a:pPr marL="114300" lvl="1" indent="-114300" algn="l" defTabSz="622300">
            <a:lnSpc>
              <a:spcPct val="90000"/>
            </a:lnSpc>
            <a:spcBef>
              <a:spcPct val="0"/>
            </a:spcBef>
            <a:spcAft>
              <a:spcPct val="15000"/>
            </a:spcAft>
            <a:buChar char="••"/>
          </a:pPr>
          <a:endParaRPr lang="en-US" sz="1400" b="1" kern="1200" dirty="0">
            <a:solidFill>
              <a:srgbClr val="336699"/>
            </a:solidFill>
          </a:endParaRPr>
        </a:p>
        <a:p>
          <a:pPr marL="114300" lvl="1" indent="-114300" algn="l" defTabSz="622300">
            <a:lnSpc>
              <a:spcPct val="90000"/>
            </a:lnSpc>
            <a:spcBef>
              <a:spcPct val="0"/>
            </a:spcBef>
            <a:spcAft>
              <a:spcPct val="15000"/>
            </a:spcAft>
            <a:buChar char="••"/>
          </a:pPr>
          <a:r>
            <a:rPr lang="en-US" sz="1400" b="0" kern="1200" dirty="0" smtClean="0">
              <a:solidFill>
                <a:srgbClr val="336699"/>
              </a:solidFill>
            </a:rPr>
            <a:t> </a:t>
          </a:r>
          <a:r>
            <a:rPr lang="en-US" sz="1600" b="0" kern="1200" dirty="0" smtClean="0">
              <a:solidFill>
                <a:srgbClr val="336699"/>
              </a:solidFill>
            </a:rPr>
            <a:t>Development of all supporting legislation</a:t>
          </a:r>
          <a:endParaRPr lang="en-US" sz="1600" b="0" kern="1200" dirty="0">
            <a:solidFill>
              <a:srgbClr val="336699"/>
            </a:solidFill>
          </a:endParaRPr>
        </a:p>
        <a:p>
          <a:pPr marL="171450" lvl="1" indent="-171450" algn="l" defTabSz="711200">
            <a:lnSpc>
              <a:spcPct val="90000"/>
            </a:lnSpc>
            <a:spcBef>
              <a:spcPct val="0"/>
            </a:spcBef>
            <a:spcAft>
              <a:spcPct val="15000"/>
            </a:spcAft>
            <a:buChar char="••"/>
          </a:pPr>
          <a:endParaRPr lang="en-US" sz="1600" b="0" kern="1200" dirty="0">
            <a:solidFill>
              <a:srgbClr val="336699"/>
            </a:solidFill>
          </a:endParaRPr>
        </a:p>
        <a:p>
          <a:pPr marL="171450" lvl="1" indent="-171450" algn="l" defTabSz="711200">
            <a:lnSpc>
              <a:spcPct val="90000"/>
            </a:lnSpc>
            <a:spcBef>
              <a:spcPct val="0"/>
            </a:spcBef>
            <a:spcAft>
              <a:spcPct val="15000"/>
            </a:spcAft>
            <a:buChar char="••"/>
          </a:pPr>
          <a:r>
            <a:rPr lang="en-US" sz="1600" b="0" kern="1200" dirty="0" smtClean="0">
              <a:solidFill>
                <a:srgbClr val="336699"/>
              </a:solidFill>
            </a:rPr>
            <a:t> Establishment of uniformed licensing criteria</a:t>
          </a:r>
          <a:endParaRPr lang="en-US" sz="1600" b="0" kern="1200" dirty="0">
            <a:solidFill>
              <a:srgbClr val="336699"/>
            </a:solidFill>
          </a:endParaRPr>
        </a:p>
        <a:p>
          <a:pPr marL="171450" lvl="1" indent="-171450" algn="l" defTabSz="711200">
            <a:lnSpc>
              <a:spcPct val="90000"/>
            </a:lnSpc>
            <a:spcBef>
              <a:spcPct val="0"/>
            </a:spcBef>
            <a:spcAft>
              <a:spcPct val="15000"/>
            </a:spcAft>
            <a:buChar char="••"/>
          </a:pPr>
          <a:endParaRPr lang="en-US" sz="1600" b="0" kern="1200" dirty="0">
            <a:solidFill>
              <a:srgbClr val="336699"/>
            </a:solidFill>
          </a:endParaRPr>
        </a:p>
        <a:p>
          <a:pPr marL="171450" lvl="1" indent="-171450" algn="l" defTabSz="711200">
            <a:lnSpc>
              <a:spcPct val="90000"/>
            </a:lnSpc>
            <a:spcBef>
              <a:spcPct val="0"/>
            </a:spcBef>
            <a:spcAft>
              <a:spcPct val="15000"/>
            </a:spcAft>
            <a:buChar char="••"/>
          </a:pPr>
          <a:r>
            <a:rPr lang="en-US" sz="1600" b="0" kern="1200" dirty="0" smtClean="0">
              <a:solidFill>
                <a:srgbClr val="336699"/>
              </a:solidFill>
            </a:rPr>
            <a:t> Standardized inspection procedures</a:t>
          </a:r>
          <a:endParaRPr lang="en-US" sz="1600" b="0" kern="1200" dirty="0">
            <a:solidFill>
              <a:srgbClr val="336699"/>
            </a:solidFill>
          </a:endParaRPr>
        </a:p>
        <a:p>
          <a:pPr marL="171450" lvl="1" indent="-171450" algn="l" defTabSz="711200">
            <a:lnSpc>
              <a:spcPct val="90000"/>
            </a:lnSpc>
            <a:spcBef>
              <a:spcPct val="0"/>
            </a:spcBef>
            <a:spcAft>
              <a:spcPct val="15000"/>
            </a:spcAft>
            <a:buChar char="••"/>
          </a:pPr>
          <a:endParaRPr lang="en-US" sz="1600" b="0" kern="1200" dirty="0">
            <a:solidFill>
              <a:srgbClr val="336699"/>
            </a:solidFill>
          </a:endParaRPr>
        </a:p>
        <a:p>
          <a:pPr marL="171450" lvl="1" indent="-171450" algn="l" defTabSz="711200">
            <a:lnSpc>
              <a:spcPct val="90000"/>
            </a:lnSpc>
            <a:spcBef>
              <a:spcPct val="0"/>
            </a:spcBef>
            <a:spcAft>
              <a:spcPct val="15000"/>
            </a:spcAft>
            <a:buChar char="••"/>
          </a:pPr>
          <a:r>
            <a:rPr lang="en-US" sz="1600" b="0" kern="1200" dirty="0" smtClean="0">
              <a:solidFill>
                <a:srgbClr val="336699"/>
              </a:solidFill>
            </a:rPr>
            <a:t> Development of the warehouse receipt as a standard security paper</a:t>
          </a:r>
          <a:endParaRPr lang="en-US" sz="1600" b="0" kern="1200" dirty="0">
            <a:solidFill>
              <a:srgbClr val="336699"/>
            </a:solidFill>
          </a:endParaRPr>
        </a:p>
        <a:p>
          <a:pPr marL="171450" lvl="1" indent="-171450" algn="l" defTabSz="711200">
            <a:lnSpc>
              <a:spcPct val="90000"/>
            </a:lnSpc>
            <a:spcBef>
              <a:spcPct val="0"/>
            </a:spcBef>
            <a:spcAft>
              <a:spcPct val="15000"/>
            </a:spcAft>
            <a:buChar char="••"/>
          </a:pPr>
          <a:endParaRPr lang="en-US" sz="1600" b="0" kern="1200" dirty="0">
            <a:solidFill>
              <a:srgbClr val="336699"/>
            </a:solidFill>
          </a:endParaRPr>
        </a:p>
        <a:p>
          <a:pPr marL="171450" lvl="1" indent="-171450" algn="l" defTabSz="711200">
            <a:lnSpc>
              <a:spcPct val="90000"/>
            </a:lnSpc>
            <a:spcBef>
              <a:spcPct val="0"/>
            </a:spcBef>
            <a:spcAft>
              <a:spcPct val="15000"/>
            </a:spcAft>
            <a:buChar char="••"/>
          </a:pPr>
          <a:r>
            <a:rPr lang="en-US" sz="1600" b="0" kern="1200" dirty="0" smtClean="0">
              <a:solidFill>
                <a:srgbClr val="336699"/>
              </a:solidFill>
            </a:rPr>
            <a:t> Introduction of performance guarantees mechanism</a:t>
          </a:r>
          <a:endParaRPr lang="en-US" sz="1600" b="0" kern="1200" dirty="0">
            <a:solidFill>
              <a:srgbClr val="336699"/>
            </a:solidFill>
          </a:endParaRPr>
        </a:p>
        <a:p>
          <a:pPr marL="171450" lvl="1" indent="-171450" algn="l" defTabSz="711200">
            <a:lnSpc>
              <a:spcPct val="90000"/>
            </a:lnSpc>
            <a:spcBef>
              <a:spcPct val="0"/>
            </a:spcBef>
            <a:spcAft>
              <a:spcPct val="15000"/>
            </a:spcAft>
            <a:buChar char="••"/>
          </a:pPr>
          <a:endParaRPr lang="en-US" sz="1600" b="0" kern="1200" dirty="0">
            <a:solidFill>
              <a:srgbClr val="336699"/>
            </a:solidFill>
          </a:endParaRPr>
        </a:p>
        <a:p>
          <a:pPr marL="171450" lvl="1" indent="-171450" algn="l" defTabSz="711200">
            <a:lnSpc>
              <a:spcPct val="90000"/>
            </a:lnSpc>
            <a:spcBef>
              <a:spcPct val="0"/>
            </a:spcBef>
            <a:spcAft>
              <a:spcPct val="15000"/>
            </a:spcAft>
            <a:buChar char="••"/>
          </a:pPr>
          <a:r>
            <a:rPr lang="en-US" sz="1600" b="0" kern="1200" dirty="0" smtClean="0">
              <a:solidFill>
                <a:srgbClr val="336699"/>
              </a:solidFill>
            </a:rPr>
            <a:t>Development of secondary market for WHR</a:t>
          </a:r>
          <a:endParaRPr lang="en-US" sz="1600" b="0" kern="1200" dirty="0">
            <a:solidFill>
              <a:srgbClr val="336699"/>
            </a:solidFill>
          </a:endParaRPr>
        </a:p>
        <a:p>
          <a:pPr marL="114300" lvl="1" indent="-114300" algn="l" defTabSz="622300">
            <a:lnSpc>
              <a:spcPct val="90000"/>
            </a:lnSpc>
            <a:spcBef>
              <a:spcPct val="0"/>
            </a:spcBef>
            <a:spcAft>
              <a:spcPct val="15000"/>
            </a:spcAft>
            <a:buChar char="••"/>
          </a:pPr>
          <a:endParaRPr lang="en-US" sz="1400" b="0" kern="1200" dirty="0">
            <a:solidFill>
              <a:srgbClr val="336699"/>
            </a:solidFill>
          </a:endParaRPr>
        </a:p>
        <a:p>
          <a:pPr marL="114300" lvl="1" indent="-114300" algn="l" defTabSz="622300">
            <a:lnSpc>
              <a:spcPct val="90000"/>
            </a:lnSpc>
            <a:spcBef>
              <a:spcPct val="0"/>
            </a:spcBef>
            <a:spcAft>
              <a:spcPct val="15000"/>
            </a:spcAft>
            <a:buChar char="••"/>
          </a:pPr>
          <a:endParaRPr lang="en-US" sz="1400" b="1" kern="1200" dirty="0">
            <a:solidFill>
              <a:srgbClr val="336699"/>
            </a:solidFill>
          </a:endParaRPr>
        </a:p>
        <a:p>
          <a:pPr marL="114300" lvl="1" indent="-114300" algn="l" defTabSz="622300">
            <a:lnSpc>
              <a:spcPct val="90000"/>
            </a:lnSpc>
            <a:spcBef>
              <a:spcPct val="0"/>
            </a:spcBef>
            <a:spcAft>
              <a:spcPct val="15000"/>
            </a:spcAft>
            <a:buChar char="••"/>
          </a:pPr>
          <a:endParaRPr lang="en-US" sz="1400" kern="1200" dirty="0">
            <a:solidFill>
              <a:srgbClr val="336699"/>
            </a:solidFill>
          </a:endParaRPr>
        </a:p>
        <a:p>
          <a:pPr marL="57150" lvl="1" indent="-57150" algn="l" defTabSz="355600">
            <a:lnSpc>
              <a:spcPct val="90000"/>
            </a:lnSpc>
            <a:spcBef>
              <a:spcPct val="0"/>
            </a:spcBef>
            <a:spcAft>
              <a:spcPct val="15000"/>
            </a:spcAft>
            <a:buChar char="••"/>
          </a:pPr>
          <a:endParaRPr lang="en-US" sz="800" kern="1200" dirty="0">
            <a:solidFill>
              <a:srgbClr val="336699"/>
            </a:solidFill>
          </a:endParaRPr>
        </a:p>
        <a:p>
          <a:pPr marL="57150" lvl="1" indent="-57150" algn="l" defTabSz="355600">
            <a:lnSpc>
              <a:spcPct val="90000"/>
            </a:lnSpc>
            <a:spcBef>
              <a:spcPct val="0"/>
            </a:spcBef>
            <a:spcAft>
              <a:spcPct val="15000"/>
            </a:spcAft>
            <a:buChar char="••"/>
          </a:pPr>
          <a:endParaRPr lang="en-US" sz="800" kern="1200" dirty="0">
            <a:solidFill>
              <a:srgbClr val="336699"/>
            </a:solidFill>
          </a:endParaRPr>
        </a:p>
        <a:p>
          <a:pPr marL="57150" lvl="1" indent="-57150" algn="l" defTabSz="355600">
            <a:lnSpc>
              <a:spcPct val="90000"/>
            </a:lnSpc>
            <a:spcBef>
              <a:spcPct val="0"/>
            </a:spcBef>
            <a:spcAft>
              <a:spcPct val="15000"/>
            </a:spcAft>
            <a:buChar char="••"/>
          </a:pPr>
          <a:endParaRPr lang="en-US" sz="800" kern="1200" dirty="0">
            <a:solidFill>
              <a:srgbClr val="336699"/>
            </a:solidFill>
          </a:endParaRPr>
        </a:p>
        <a:p>
          <a:pPr marL="57150" lvl="1" indent="-57150" algn="l" defTabSz="355600">
            <a:lnSpc>
              <a:spcPct val="90000"/>
            </a:lnSpc>
            <a:spcBef>
              <a:spcPct val="0"/>
            </a:spcBef>
            <a:spcAft>
              <a:spcPct val="15000"/>
            </a:spcAft>
            <a:buChar char="••"/>
          </a:pPr>
          <a:endParaRPr lang="en-US" sz="800" kern="1200" dirty="0">
            <a:solidFill>
              <a:srgbClr val="336699"/>
            </a:solidFill>
          </a:endParaRPr>
        </a:p>
        <a:p>
          <a:pPr marL="57150" lvl="1" indent="-57150" algn="l" defTabSz="355600">
            <a:lnSpc>
              <a:spcPct val="90000"/>
            </a:lnSpc>
            <a:spcBef>
              <a:spcPct val="0"/>
            </a:spcBef>
            <a:spcAft>
              <a:spcPct val="15000"/>
            </a:spcAft>
            <a:buChar char="••"/>
          </a:pPr>
          <a:endParaRPr lang="en-US" sz="800" kern="1200" dirty="0">
            <a:solidFill>
              <a:srgbClr val="336699"/>
            </a:solidFill>
          </a:endParaRPr>
        </a:p>
      </dsp:txBody>
      <dsp:txXfrm rot="-5400000">
        <a:off x="2798064" y="295669"/>
        <a:ext cx="4783725" cy="3523461"/>
      </dsp:txXfrm>
    </dsp:sp>
    <dsp:sp modelId="{21A20299-6F19-4875-974B-7EF5C42CB347}">
      <dsp:nvSpPr>
        <dsp:cNvPr id="0" name=""/>
        <dsp:cNvSpPr/>
      </dsp:nvSpPr>
      <dsp:spPr>
        <a:xfrm>
          <a:off x="0" y="2009"/>
          <a:ext cx="2798064" cy="4110781"/>
        </a:xfrm>
        <a:prstGeom prst="roundRect">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smtClean="0"/>
            <a:t>Medium and Long </a:t>
          </a:r>
          <a:r>
            <a:rPr lang="en-US" sz="2000" kern="1200" dirty="0" smtClean="0"/>
            <a:t>term steps</a:t>
          </a:r>
          <a:endParaRPr lang="en-US" sz="2000" kern="1200" dirty="0">
            <a:solidFill>
              <a:schemeClr val="bg1"/>
            </a:solidFill>
          </a:endParaRPr>
        </a:p>
      </dsp:txBody>
      <dsp:txXfrm>
        <a:off x="136590" y="138599"/>
        <a:ext cx="2524884" cy="383760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1"/>
            <a:ext cx="2973975" cy="465138"/>
          </a:xfrm>
          <a:prstGeom prst="rect">
            <a:avLst/>
          </a:prstGeom>
          <a:noFill/>
          <a:ln w="9525">
            <a:noFill/>
            <a:miter lim="800000"/>
            <a:headEnd/>
            <a:tailEnd/>
          </a:ln>
          <a:effectLst/>
        </p:spPr>
        <p:txBody>
          <a:bodyPr vert="horz" wrap="square" lIns="91942" tIns="45971" rIns="91942" bIns="45971" numCol="1" anchor="t" anchorCtr="0" compatLnSpc="1">
            <a:prstTxWarp prst="textNoShape">
              <a:avLst/>
            </a:prstTxWarp>
          </a:bodyPr>
          <a:lstStyle>
            <a:lvl1pPr defTabSz="919163">
              <a:spcBef>
                <a:spcPct val="0"/>
              </a:spcBef>
              <a:buFontTx/>
              <a:buNone/>
              <a:defRPr sz="1200">
                <a:latin typeface="Times New Roman" pitchFamily="18" charset="0"/>
                <a:cs typeface="Times New Roman" pitchFamily="18" charset="0"/>
              </a:defRPr>
            </a:lvl1pPr>
          </a:lstStyle>
          <a:p>
            <a:pPr>
              <a:defRPr/>
            </a:pPr>
            <a:endParaRPr lang="en-US"/>
          </a:p>
        </p:txBody>
      </p:sp>
      <p:sp>
        <p:nvSpPr>
          <p:cNvPr id="10243" name="Rectangle 3"/>
          <p:cNvSpPr>
            <a:spLocks noGrp="1" noChangeArrowheads="1"/>
          </p:cNvSpPr>
          <p:nvPr>
            <p:ph type="dt" sz="quarter" idx="1"/>
          </p:nvPr>
        </p:nvSpPr>
        <p:spPr bwMode="auto">
          <a:xfrm>
            <a:off x="3884026" y="1"/>
            <a:ext cx="2973974" cy="465138"/>
          </a:xfrm>
          <a:prstGeom prst="rect">
            <a:avLst/>
          </a:prstGeom>
          <a:noFill/>
          <a:ln w="9525">
            <a:noFill/>
            <a:miter lim="800000"/>
            <a:headEnd/>
            <a:tailEnd/>
          </a:ln>
          <a:effectLst/>
        </p:spPr>
        <p:txBody>
          <a:bodyPr vert="horz" wrap="square" lIns="91942" tIns="45971" rIns="91942" bIns="45971" numCol="1" anchor="t" anchorCtr="0" compatLnSpc="1">
            <a:prstTxWarp prst="textNoShape">
              <a:avLst/>
            </a:prstTxWarp>
          </a:bodyPr>
          <a:lstStyle>
            <a:lvl1pPr algn="r" defTabSz="919163">
              <a:spcBef>
                <a:spcPct val="0"/>
              </a:spcBef>
              <a:buFontTx/>
              <a:buNone/>
              <a:defRPr sz="1200">
                <a:latin typeface="Times New Roman" pitchFamily="18" charset="0"/>
                <a:cs typeface="Times New Roman" pitchFamily="18" charset="0"/>
              </a:defRPr>
            </a:lvl1pPr>
          </a:lstStyle>
          <a:p>
            <a:pPr>
              <a:defRPr/>
            </a:pPr>
            <a:endParaRPr lang="en-US"/>
          </a:p>
        </p:txBody>
      </p:sp>
      <p:sp>
        <p:nvSpPr>
          <p:cNvPr id="10244" name="Rectangle 4"/>
          <p:cNvSpPr>
            <a:spLocks noGrp="1" noChangeArrowheads="1"/>
          </p:cNvSpPr>
          <p:nvPr>
            <p:ph type="ftr" sz="quarter" idx="2"/>
          </p:nvPr>
        </p:nvSpPr>
        <p:spPr bwMode="auto">
          <a:xfrm>
            <a:off x="0" y="8831264"/>
            <a:ext cx="2973975" cy="465137"/>
          </a:xfrm>
          <a:prstGeom prst="rect">
            <a:avLst/>
          </a:prstGeom>
          <a:noFill/>
          <a:ln w="9525">
            <a:noFill/>
            <a:miter lim="800000"/>
            <a:headEnd/>
            <a:tailEnd/>
          </a:ln>
          <a:effectLst/>
        </p:spPr>
        <p:txBody>
          <a:bodyPr vert="horz" wrap="square" lIns="91942" tIns="45971" rIns="91942" bIns="45971" numCol="1" anchor="b" anchorCtr="0" compatLnSpc="1">
            <a:prstTxWarp prst="textNoShape">
              <a:avLst/>
            </a:prstTxWarp>
          </a:bodyPr>
          <a:lstStyle>
            <a:lvl1pPr defTabSz="919163">
              <a:spcBef>
                <a:spcPct val="0"/>
              </a:spcBef>
              <a:buFontTx/>
              <a:buNone/>
              <a:defRPr sz="1200">
                <a:latin typeface="Times New Roman" pitchFamily="18" charset="0"/>
                <a:cs typeface="Times New Roman" pitchFamily="18" charset="0"/>
              </a:defRPr>
            </a:lvl1pPr>
          </a:lstStyle>
          <a:p>
            <a:pPr>
              <a:defRPr/>
            </a:pPr>
            <a:endParaRPr lang="en-US"/>
          </a:p>
        </p:txBody>
      </p:sp>
      <p:sp>
        <p:nvSpPr>
          <p:cNvPr id="10245" name="Rectangle 5"/>
          <p:cNvSpPr>
            <a:spLocks noGrp="1" noChangeArrowheads="1"/>
          </p:cNvSpPr>
          <p:nvPr>
            <p:ph type="sldNum" sz="quarter" idx="3"/>
          </p:nvPr>
        </p:nvSpPr>
        <p:spPr bwMode="auto">
          <a:xfrm>
            <a:off x="3884026" y="8831264"/>
            <a:ext cx="2973974" cy="465137"/>
          </a:xfrm>
          <a:prstGeom prst="rect">
            <a:avLst/>
          </a:prstGeom>
          <a:noFill/>
          <a:ln w="9525">
            <a:noFill/>
            <a:miter lim="800000"/>
            <a:headEnd/>
            <a:tailEnd/>
          </a:ln>
          <a:effectLst/>
        </p:spPr>
        <p:txBody>
          <a:bodyPr vert="horz" wrap="square" lIns="91942" tIns="45971" rIns="91942" bIns="45971" numCol="1" anchor="b" anchorCtr="0" compatLnSpc="1">
            <a:prstTxWarp prst="textNoShape">
              <a:avLst/>
            </a:prstTxWarp>
          </a:bodyPr>
          <a:lstStyle>
            <a:lvl1pPr algn="r" defTabSz="919163">
              <a:spcBef>
                <a:spcPct val="0"/>
              </a:spcBef>
              <a:buFontTx/>
              <a:buNone/>
              <a:defRPr sz="1200">
                <a:latin typeface="Times New Roman" pitchFamily="18" charset="0"/>
                <a:cs typeface="Times New Roman" pitchFamily="18" charset="0"/>
              </a:defRPr>
            </a:lvl1pPr>
          </a:lstStyle>
          <a:p>
            <a:pPr>
              <a:defRPr/>
            </a:pPr>
            <a:fld id="{8E9562E0-6051-4256-8E87-7151A2E798E2}" type="slidenum">
              <a:rPr lang="en-US"/>
              <a:pPr>
                <a:defRPr/>
              </a:pPr>
              <a:t>‹#›</a:t>
            </a:fld>
            <a:endParaRPr lang="en-US"/>
          </a:p>
        </p:txBody>
      </p:sp>
    </p:spTree>
    <p:extLst>
      <p:ext uri="{BB962C8B-B14F-4D97-AF65-F5344CB8AC3E}">
        <p14:creationId xmlns:p14="http://schemas.microsoft.com/office/powerpoint/2010/main" val="3563738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2973975" cy="465138"/>
          </a:xfrm>
          <a:prstGeom prst="rect">
            <a:avLst/>
          </a:prstGeom>
          <a:noFill/>
          <a:ln w="9525">
            <a:noFill/>
            <a:miter lim="800000"/>
            <a:headEnd/>
            <a:tailEnd/>
          </a:ln>
          <a:effectLst/>
        </p:spPr>
        <p:txBody>
          <a:bodyPr vert="horz" wrap="square" lIns="91942" tIns="45971" rIns="91942" bIns="45971" numCol="1" anchor="t" anchorCtr="0" compatLnSpc="1">
            <a:prstTxWarp prst="textNoShape">
              <a:avLst/>
            </a:prstTxWarp>
          </a:bodyPr>
          <a:lstStyle>
            <a:lvl1pPr defTabSz="919163">
              <a:spcBef>
                <a:spcPct val="0"/>
              </a:spcBef>
              <a:buFontTx/>
              <a:buNone/>
              <a:defRPr sz="1200">
                <a:latin typeface="Times New Roman" pitchFamily="18" charset="0"/>
                <a:cs typeface="Times New Roman" pitchFamily="18" charset="0"/>
              </a:defRPr>
            </a:lvl1pPr>
          </a:lstStyle>
          <a:p>
            <a:pPr>
              <a:defRPr/>
            </a:pPr>
            <a:endParaRPr lang="en-US"/>
          </a:p>
        </p:txBody>
      </p:sp>
      <p:sp>
        <p:nvSpPr>
          <p:cNvPr id="5123" name="Rectangle 3"/>
          <p:cNvSpPr>
            <a:spLocks noGrp="1" noChangeArrowheads="1"/>
          </p:cNvSpPr>
          <p:nvPr>
            <p:ph type="dt" idx="1"/>
          </p:nvPr>
        </p:nvSpPr>
        <p:spPr bwMode="auto">
          <a:xfrm>
            <a:off x="3884026" y="1"/>
            <a:ext cx="2973974" cy="465138"/>
          </a:xfrm>
          <a:prstGeom prst="rect">
            <a:avLst/>
          </a:prstGeom>
          <a:noFill/>
          <a:ln w="9525">
            <a:noFill/>
            <a:miter lim="800000"/>
            <a:headEnd/>
            <a:tailEnd/>
          </a:ln>
          <a:effectLst/>
        </p:spPr>
        <p:txBody>
          <a:bodyPr vert="horz" wrap="square" lIns="91942" tIns="45971" rIns="91942" bIns="45971" numCol="1" anchor="t" anchorCtr="0" compatLnSpc="1">
            <a:prstTxWarp prst="textNoShape">
              <a:avLst/>
            </a:prstTxWarp>
          </a:bodyPr>
          <a:lstStyle>
            <a:lvl1pPr algn="r" defTabSz="919163">
              <a:spcBef>
                <a:spcPct val="0"/>
              </a:spcBef>
              <a:buFontTx/>
              <a:buNone/>
              <a:defRPr sz="1200">
                <a:latin typeface="Times New Roman" pitchFamily="18" charset="0"/>
                <a:cs typeface="Times New Roman" pitchFamily="18"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04900" y="696913"/>
            <a:ext cx="4649788" cy="348773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711" y="4416426"/>
            <a:ext cx="5028579" cy="4183063"/>
          </a:xfrm>
          <a:prstGeom prst="rect">
            <a:avLst/>
          </a:prstGeom>
          <a:noFill/>
          <a:ln w="9525">
            <a:noFill/>
            <a:miter lim="800000"/>
            <a:headEnd/>
            <a:tailEnd/>
          </a:ln>
          <a:effectLst/>
        </p:spPr>
        <p:txBody>
          <a:bodyPr vert="horz" wrap="square" lIns="91942" tIns="45971" rIns="91942" bIns="4597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31264"/>
            <a:ext cx="2973975" cy="465137"/>
          </a:xfrm>
          <a:prstGeom prst="rect">
            <a:avLst/>
          </a:prstGeom>
          <a:noFill/>
          <a:ln w="9525">
            <a:noFill/>
            <a:miter lim="800000"/>
            <a:headEnd/>
            <a:tailEnd/>
          </a:ln>
          <a:effectLst/>
        </p:spPr>
        <p:txBody>
          <a:bodyPr vert="horz" wrap="square" lIns="91942" tIns="45971" rIns="91942" bIns="45971" numCol="1" anchor="b" anchorCtr="0" compatLnSpc="1">
            <a:prstTxWarp prst="textNoShape">
              <a:avLst/>
            </a:prstTxWarp>
          </a:bodyPr>
          <a:lstStyle>
            <a:lvl1pPr defTabSz="919163">
              <a:spcBef>
                <a:spcPct val="0"/>
              </a:spcBef>
              <a:buFontTx/>
              <a:buNone/>
              <a:defRPr sz="1200">
                <a:latin typeface="Times New Roman" pitchFamily="18" charset="0"/>
                <a:cs typeface="Times New Roman" pitchFamily="18" charset="0"/>
              </a:defRPr>
            </a:lvl1pPr>
          </a:lstStyle>
          <a:p>
            <a:pPr>
              <a:defRPr/>
            </a:pPr>
            <a:endParaRPr lang="en-US"/>
          </a:p>
        </p:txBody>
      </p:sp>
      <p:sp>
        <p:nvSpPr>
          <p:cNvPr id="5127" name="Rectangle 7"/>
          <p:cNvSpPr>
            <a:spLocks noGrp="1" noChangeArrowheads="1"/>
          </p:cNvSpPr>
          <p:nvPr>
            <p:ph type="sldNum" sz="quarter" idx="5"/>
          </p:nvPr>
        </p:nvSpPr>
        <p:spPr bwMode="auto">
          <a:xfrm>
            <a:off x="3884026" y="8831264"/>
            <a:ext cx="2973974" cy="465137"/>
          </a:xfrm>
          <a:prstGeom prst="rect">
            <a:avLst/>
          </a:prstGeom>
          <a:noFill/>
          <a:ln w="9525">
            <a:noFill/>
            <a:miter lim="800000"/>
            <a:headEnd/>
            <a:tailEnd/>
          </a:ln>
          <a:effectLst/>
        </p:spPr>
        <p:txBody>
          <a:bodyPr vert="horz" wrap="square" lIns="91942" tIns="45971" rIns="91942" bIns="45971" numCol="1" anchor="b" anchorCtr="0" compatLnSpc="1">
            <a:prstTxWarp prst="textNoShape">
              <a:avLst/>
            </a:prstTxWarp>
          </a:bodyPr>
          <a:lstStyle>
            <a:lvl1pPr algn="r" defTabSz="919163">
              <a:spcBef>
                <a:spcPct val="0"/>
              </a:spcBef>
              <a:buFontTx/>
              <a:buNone/>
              <a:defRPr sz="1200">
                <a:latin typeface="Times New Roman" pitchFamily="18" charset="0"/>
                <a:cs typeface="Times New Roman" pitchFamily="18" charset="0"/>
              </a:defRPr>
            </a:lvl1pPr>
          </a:lstStyle>
          <a:p>
            <a:pPr>
              <a:defRPr/>
            </a:pPr>
            <a:fld id="{82AC64DA-806F-4F14-81F8-D61A09A4B9C0}" type="slidenum">
              <a:rPr lang="en-US"/>
              <a:pPr>
                <a:defRPr/>
              </a:pPr>
              <a:t>‹#›</a:t>
            </a:fld>
            <a:endParaRPr lang="en-US"/>
          </a:p>
        </p:txBody>
      </p:sp>
    </p:spTree>
    <p:extLst>
      <p:ext uri="{BB962C8B-B14F-4D97-AF65-F5344CB8AC3E}">
        <p14:creationId xmlns:p14="http://schemas.microsoft.com/office/powerpoint/2010/main" val="36502071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82AC64DA-806F-4F14-81F8-D61A09A4B9C0}" type="slidenum">
              <a:rPr lang="en-US" smtClean="0"/>
              <a:pPr>
                <a:defRPr/>
              </a:pPr>
              <a:t>1</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19435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2AC64DA-806F-4F14-81F8-D61A09A4B9C0}" type="slidenum">
              <a:rPr lang="en-US" smtClean="0"/>
              <a:pPr>
                <a:defRPr/>
              </a:pPr>
              <a:t>10</a:t>
            </a:fld>
            <a:endParaRPr lang="en-US"/>
          </a:p>
        </p:txBody>
      </p:sp>
    </p:spTree>
    <p:extLst>
      <p:ext uri="{BB962C8B-B14F-4D97-AF65-F5344CB8AC3E}">
        <p14:creationId xmlns:p14="http://schemas.microsoft.com/office/powerpoint/2010/main" val="13047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2AC64DA-806F-4F14-81F8-D61A09A4B9C0}" type="slidenum">
              <a:rPr lang="en-US" smtClean="0"/>
              <a:pPr>
                <a:defRPr/>
              </a:pPr>
              <a:t>11</a:t>
            </a:fld>
            <a:endParaRPr lang="en-US"/>
          </a:p>
        </p:txBody>
      </p:sp>
    </p:spTree>
    <p:extLst>
      <p:ext uri="{BB962C8B-B14F-4D97-AF65-F5344CB8AC3E}">
        <p14:creationId xmlns:p14="http://schemas.microsoft.com/office/powerpoint/2010/main" val="2835310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2AC64DA-806F-4F14-81F8-D61A09A4B9C0}" type="slidenum">
              <a:rPr lang="en-US" smtClean="0"/>
              <a:pPr>
                <a:defRPr/>
              </a:pPr>
              <a:t>12</a:t>
            </a:fld>
            <a:endParaRPr lang="en-US"/>
          </a:p>
        </p:txBody>
      </p:sp>
    </p:spTree>
    <p:extLst>
      <p:ext uri="{BB962C8B-B14F-4D97-AF65-F5344CB8AC3E}">
        <p14:creationId xmlns:p14="http://schemas.microsoft.com/office/powerpoint/2010/main" val="3713352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2AC64DA-806F-4F14-81F8-D61A09A4B9C0}" type="slidenum">
              <a:rPr lang="en-US" smtClean="0"/>
              <a:pPr>
                <a:defRPr/>
              </a:pPr>
              <a:t>13</a:t>
            </a:fld>
            <a:endParaRPr lang="en-US"/>
          </a:p>
        </p:txBody>
      </p:sp>
    </p:spTree>
    <p:extLst>
      <p:ext uri="{BB962C8B-B14F-4D97-AF65-F5344CB8AC3E}">
        <p14:creationId xmlns:p14="http://schemas.microsoft.com/office/powerpoint/2010/main" val="2429693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rtl="0"/>
            <a:endParaRPr lang="en-US" dirty="0"/>
          </a:p>
        </p:txBody>
      </p:sp>
      <p:sp>
        <p:nvSpPr>
          <p:cNvPr id="4" name="Slide Number Placeholder 3"/>
          <p:cNvSpPr>
            <a:spLocks noGrp="1"/>
          </p:cNvSpPr>
          <p:nvPr>
            <p:ph type="sldNum" sz="quarter" idx="10"/>
          </p:nvPr>
        </p:nvSpPr>
        <p:spPr/>
        <p:txBody>
          <a:bodyPr/>
          <a:lstStyle/>
          <a:p>
            <a:fld id="{BC2D6027-E701-4070-B55E-75FEE6951D80}" type="slidenum">
              <a:rPr lang="en-US" smtClean="0"/>
              <a:pPr/>
              <a:t>2</a:t>
            </a:fld>
            <a:endParaRPr lang="en-US"/>
          </a:p>
        </p:txBody>
      </p:sp>
    </p:spTree>
    <p:extLst>
      <p:ext uri="{BB962C8B-B14F-4D97-AF65-F5344CB8AC3E}">
        <p14:creationId xmlns:p14="http://schemas.microsoft.com/office/powerpoint/2010/main" val="2947706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82AC64DA-806F-4F14-81F8-D61A09A4B9C0}" type="slidenum">
              <a:rPr lang="en-US" smtClean="0"/>
              <a:pPr>
                <a:defRPr/>
              </a:pPr>
              <a:t>3</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260221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8" name="Slide Number Placeholder 3"/>
          <p:cNvSpPr>
            <a:spLocks noGrp="1"/>
          </p:cNvSpPr>
          <p:nvPr>
            <p:ph type="sldNum" sz="quarter" idx="5"/>
          </p:nvPr>
        </p:nvSpPr>
        <p:spPr bwMode="auto">
          <a:noFill/>
          <a:ln>
            <a:miter lim="800000"/>
            <a:headEnd/>
            <a:tailEnd/>
          </a:ln>
        </p:spPr>
        <p:txBody>
          <a:bodyPr/>
          <a:lstStyle/>
          <a:p>
            <a:fld id="{61B2F6BD-A15A-4913-B2C8-578C90E4C0A6}" type="slidenum">
              <a:rPr lang="en-US">
                <a:solidFill>
                  <a:srgbClr val="000000"/>
                </a:solidFill>
              </a:rPr>
              <a:pPr/>
              <a:t>4</a:t>
            </a:fld>
            <a:endParaRPr lang="en-US">
              <a:solidFill>
                <a:srgbClr val="000000"/>
              </a:solidFill>
            </a:endParaRPr>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439930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82AC64DA-806F-4F14-81F8-D61A09A4B9C0}" type="slidenum">
              <a:rPr lang="en-US" smtClean="0"/>
              <a:pPr>
                <a:defRPr/>
              </a:pPr>
              <a:t>5</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889259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82AC64DA-806F-4F14-81F8-D61A09A4B9C0}" type="slidenum">
              <a:rPr lang="en-US" smtClean="0"/>
              <a:pPr>
                <a:defRPr/>
              </a:pPr>
              <a:t>6</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252065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AC64DA-806F-4F14-81F8-D61A09A4B9C0}" type="slidenum">
              <a:rPr lang="en-US" smtClean="0"/>
              <a:pPr>
                <a:defRPr/>
              </a:pPr>
              <a:t>7</a:t>
            </a:fld>
            <a:endParaRPr lang="en-US"/>
          </a:p>
        </p:txBody>
      </p:sp>
    </p:spTree>
    <p:extLst>
      <p:ext uri="{BB962C8B-B14F-4D97-AF65-F5344CB8AC3E}">
        <p14:creationId xmlns:p14="http://schemas.microsoft.com/office/powerpoint/2010/main" val="2259529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2AC64DA-806F-4F14-81F8-D61A09A4B9C0}" type="slidenum">
              <a:rPr lang="en-US" smtClean="0"/>
              <a:pPr>
                <a:defRPr/>
              </a:pPr>
              <a:t>8</a:t>
            </a:fld>
            <a:endParaRPr lang="en-US"/>
          </a:p>
        </p:txBody>
      </p:sp>
    </p:spTree>
    <p:extLst>
      <p:ext uri="{BB962C8B-B14F-4D97-AF65-F5344CB8AC3E}">
        <p14:creationId xmlns:p14="http://schemas.microsoft.com/office/powerpoint/2010/main" val="3044371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2AC64DA-806F-4F14-81F8-D61A09A4B9C0}" type="slidenum">
              <a:rPr lang="en-US" smtClean="0"/>
              <a:pPr>
                <a:defRPr/>
              </a:pPr>
              <a:t>9</a:t>
            </a:fld>
            <a:endParaRPr lang="en-US"/>
          </a:p>
        </p:txBody>
      </p:sp>
    </p:spTree>
    <p:extLst>
      <p:ext uri="{BB962C8B-B14F-4D97-AF65-F5344CB8AC3E}">
        <p14:creationId xmlns:p14="http://schemas.microsoft.com/office/powerpoint/2010/main" val="4009576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0.emf"/><Relationship Id="rId4" Type="http://schemas.openxmlformats.org/officeDocument/2006/relationships/image" Target="../media/image9.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7.png"/><Relationship Id="rId1" Type="http://schemas.openxmlformats.org/officeDocument/2006/relationships/slideMaster" Target="../slideMasters/slideMaster10.xml"/><Relationship Id="rId5" Type="http://schemas.openxmlformats.org/officeDocument/2006/relationships/image" Target="../media/image9.png"/><Relationship Id="rId4" Type="http://schemas.openxmlformats.org/officeDocument/2006/relationships/image" Target="../media/image8.emf"/></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png"/><Relationship Id="rId1" Type="http://schemas.openxmlformats.org/officeDocument/2006/relationships/slideMaster" Target="../slideMasters/slideMaster10.xml"/><Relationship Id="rId5" Type="http://schemas.openxmlformats.org/officeDocument/2006/relationships/image" Target="../media/image9.png"/><Relationship Id="rId4" Type="http://schemas.openxmlformats.org/officeDocument/2006/relationships/image" Target="../media/image8.em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56109" name="Picture 109" descr="HBOSImage"/>
          <p:cNvPicPr>
            <a:picLocks noChangeAspect="1" noChangeArrowheads="1"/>
          </p:cNvPicPr>
          <p:nvPr userDrawn="1"/>
        </p:nvPicPr>
        <p:blipFill>
          <a:blip r:embed="rId2" cstate="print"/>
          <a:srcRect/>
          <a:stretch>
            <a:fillRect/>
          </a:stretch>
        </p:blipFill>
        <p:spPr bwMode="auto">
          <a:xfrm>
            <a:off x="0" y="38"/>
            <a:ext cx="9144000" cy="4418013"/>
          </a:xfrm>
          <a:prstGeom prst="rect">
            <a:avLst/>
          </a:prstGeom>
          <a:noFill/>
        </p:spPr>
      </p:pic>
      <p:sp>
        <p:nvSpPr>
          <p:cNvPr id="256002" name="Rectangle 2"/>
          <p:cNvSpPr>
            <a:spLocks noGrp="1" noChangeArrowheads="1"/>
          </p:cNvSpPr>
          <p:nvPr>
            <p:ph type="ctrTitle"/>
          </p:nvPr>
        </p:nvSpPr>
        <p:spPr>
          <a:xfrm>
            <a:off x="2145328" y="5084763"/>
            <a:ext cx="6646985" cy="431800"/>
          </a:xfrm>
          <a:ln algn="ctr"/>
        </p:spPr>
        <p:txBody>
          <a:bodyPr/>
          <a:lstStyle>
            <a:lvl1pPr>
              <a:defRPr sz="2800"/>
            </a:lvl1pPr>
          </a:lstStyle>
          <a:p>
            <a:r>
              <a:rPr lang="en-GB"/>
              <a:t>Click to edit Master title style</a:t>
            </a:r>
          </a:p>
        </p:txBody>
      </p:sp>
      <p:sp>
        <p:nvSpPr>
          <p:cNvPr id="256003" name="Rectangle 3"/>
          <p:cNvSpPr>
            <a:spLocks noGrp="1" noChangeArrowheads="1"/>
          </p:cNvSpPr>
          <p:nvPr>
            <p:ph type="subTitle" idx="1"/>
          </p:nvPr>
        </p:nvSpPr>
        <p:spPr>
          <a:xfrm>
            <a:off x="2145328" y="5527788"/>
            <a:ext cx="6646985" cy="709613"/>
          </a:xfrm>
          <a:ln algn="ctr"/>
        </p:spPr>
        <p:txBody>
          <a:bodyPr/>
          <a:lstStyle>
            <a:lvl1pPr marL="0" indent="0">
              <a:spcBef>
                <a:spcPct val="20000"/>
              </a:spcBef>
              <a:defRPr sz="1800" b="1"/>
            </a:lvl1pPr>
          </a:lstStyle>
          <a:p>
            <a:r>
              <a:rPr lang="en-GB"/>
              <a:t>Click to edit Master subtitle style</a:t>
            </a:r>
          </a:p>
        </p:txBody>
      </p:sp>
      <p:sp>
        <p:nvSpPr>
          <p:cNvPr id="256033" name="AutoShape 33"/>
          <p:cNvSpPr>
            <a:spLocks noChangeAspect="1" noChangeArrowheads="1" noTextEdit="1"/>
          </p:cNvSpPr>
          <p:nvPr userDrawn="1"/>
        </p:nvSpPr>
        <p:spPr bwMode="auto">
          <a:xfrm>
            <a:off x="6519526" y="4195763"/>
            <a:ext cx="2264019" cy="558800"/>
          </a:xfrm>
          <a:prstGeom prst="rect">
            <a:avLst/>
          </a:prstGeom>
          <a:noFill/>
          <a:ln w="9525">
            <a:noFill/>
            <a:miter lim="800000"/>
            <a:headEnd/>
            <a:tailEnd/>
          </a:ln>
        </p:spPr>
        <p:txBody>
          <a:bodyPr/>
          <a:lstStyle/>
          <a:p>
            <a:pPr algn="ctr">
              <a:spcBef>
                <a:spcPct val="50000"/>
              </a:spcBef>
            </a:pPr>
            <a:endParaRPr lang="en-US" sz="1200">
              <a:solidFill>
                <a:srgbClr val="000000"/>
              </a:solidFill>
              <a:latin typeface="Arial" charset="0"/>
              <a:cs typeface="+mn-cs"/>
            </a:endParaRPr>
          </a:p>
        </p:txBody>
      </p:sp>
      <p:grpSp>
        <p:nvGrpSpPr>
          <p:cNvPr id="2" name="Group 72"/>
          <p:cNvGrpSpPr>
            <a:grpSpLocks/>
          </p:cNvGrpSpPr>
          <p:nvPr userDrawn="1"/>
        </p:nvGrpSpPr>
        <p:grpSpPr bwMode="auto">
          <a:xfrm>
            <a:off x="21" y="4113252"/>
            <a:ext cx="9148397" cy="642937"/>
            <a:chOff x="0" y="2591"/>
            <a:chExt cx="6243" cy="405"/>
          </a:xfrm>
        </p:grpSpPr>
        <p:sp>
          <p:nvSpPr>
            <p:cNvPr id="256073" name="Rectangle 73"/>
            <p:cNvSpPr>
              <a:spLocks noChangeArrowheads="1"/>
            </p:cNvSpPr>
            <p:nvPr/>
          </p:nvSpPr>
          <p:spPr bwMode="black">
            <a:xfrm>
              <a:off x="0" y="2591"/>
              <a:ext cx="6243" cy="272"/>
            </a:xfrm>
            <a:prstGeom prst="rect">
              <a:avLst/>
            </a:prstGeom>
            <a:solidFill>
              <a:schemeClr val="accent1"/>
            </a:solidFill>
            <a:ln w="9525">
              <a:noFill/>
              <a:miter lim="800000"/>
              <a:headEnd/>
              <a:tailEnd/>
            </a:ln>
            <a:effectLst/>
          </p:spPr>
          <p:txBody>
            <a:bodyPr wrap="none" anchor="ctr"/>
            <a:lstStyle/>
            <a:p>
              <a:pPr algn="ctr">
                <a:spcBef>
                  <a:spcPct val="50000"/>
                </a:spcBef>
              </a:pPr>
              <a:endParaRPr lang="en-US" sz="1200">
                <a:solidFill>
                  <a:srgbClr val="000000"/>
                </a:solidFill>
                <a:latin typeface="Arial" charset="0"/>
                <a:cs typeface="+mn-cs"/>
              </a:endParaRPr>
            </a:p>
          </p:txBody>
        </p:sp>
        <p:sp>
          <p:nvSpPr>
            <p:cNvPr id="256074" name="Freeform 74"/>
            <p:cNvSpPr>
              <a:spLocks noEditPoints="1"/>
            </p:cNvSpPr>
            <p:nvPr userDrawn="1"/>
          </p:nvSpPr>
          <p:spPr bwMode="auto">
            <a:xfrm>
              <a:off x="4453" y="2644"/>
              <a:ext cx="193" cy="162"/>
            </a:xfrm>
            <a:custGeom>
              <a:avLst/>
              <a:gdLst/>
              <a:ahLst/>
              <a:cxnLst>
                <a:cxn ang="0">
                  <a:pos x="150" y="0"/>
                </a:cxn>
                <a:cxn ang="0">
                  <a:pos x="127" y="118"/>
                </a:cxn>
                <a:cxn ang="0">
                  <a:pos x="99" y="118"/>
                </a:cxn>
                <a:cxn ang="0">
                  <a:pos x="121" y="0"/>
                </a:cxn>
                <a:cxn ang="0">
                  <a:pos x="150" y="0"/>
                </a:cxn>
                <a:cxn ang="0">
                  <a:pos x="106" y="0"/>
                </a:cxn>
                <a:cxn ang="0">
                  <a:pos x="101" y="29"/>
                </a:cxn>
                <a:cxn ang="0">
                  <a:pos x="25" y="29"/>
                </a:cxn>
                <a:cxn ang="0">
                  <a:pos x="31" y="0"/>
                </a:cxn>
                <a:cxn ang="0">
                  <a:pos x="106" y="0"/>
                </a:cxn>
                <a:cxn ang="0">
                  <a:pos x="194" y="0"/>
                </a:cxn>
                <a:cxn ang="0">
                  <a:pos x="162" y="162"/>
                </a:cxn>
                <a:cxn ang="0">
                  <a:pos x="0" y="162"/>
                </a:cxn>
                <a:cxn ang="0">
                  <a:pos x="6" y="133"/>
                </a:cxn>
                <a:cxn ang="0">
                  <a:pos x="140" y="133"/>
                </a:cxn>
                <a:cxn ang="0">
                  <a:pos x="166" y="0"/>
                </a:cxn>
                <a:cxn ang="0">
                  <a:pos x="194" y="0"/>
                </a:cxn>
                <a:cxn ang="0">
                  <a:pos x="98" y="44"/>
                </a:cxn>
                <a:cxn ang="0">
                  <a:pos x="92" y="73"/>
                </a:cxn>
                <a:cxn ang="0">
                  <a:pos x="16" y="73"/>
                </a:cxn>
                <a:cxn ang="0">
                  <a:pos x="22" y="44"/>
                </a:cxn>
                <a:cxn ang="0">
                  <a:pos x="98" y="44"/>
                </a:cxn>
                <a:cxn ang="0">
                  <a:pos x="89" y="89"/>
                </a:cxn>
                <a:cxn ang="0">
                  <a:pos x="83" y="118"/>
                </a:cxn>
                <a:cxn ang="0">
                  <a:pos x="9" y="118"/>
                </a:cxn>
                <a:cxn ang="0">
                  <a:pos x="13" y="89"/>
                </a:cxn>
                <a:cxn ang="0">
                  <a:pos x="89" y="89"/>
                </a:cxn>
              </a:cxnLst>
              <a:rect l="0" t="0" r="r" b="b"/>
              <a:pathLst>
                <a:path w="194" h="162">
                  <a:moveTo>
                    <a:pt x="150" y="0"/>
                  </a:moveTo>
                  <a:lnTo>
                    <a:pt x="127" y="118"/>
                  </a:lnTo>
                  <a:lnTo>
                    <a:pt x="99" y="118"/>
                  </a:lnTo>
                  <a:lnTo>
                    <a:pt x="121" y="0"/>
                  </a:lnTo>
                  <a:lnTo>
                    <a:pt x="150" y="0"/>
                  </a:lnTo>
                  <a:close/>
                  <a:moveTo>
                    <a:pt x="106" y="0"/>
                  </a:moveTo>
                  <a:lnTo>
                    <a:pt x="101" y="29"/>
                  </a:lnTo>
                  <a:lnTo>
                    <a:pt x="25" y="29"/>
                  </a:lnTo>
                  <a:lnTo>
                    <a:pt x="31" y="0"/>
                  </a:lnTo>
                  <a:lnTo>
                    <a:pt x="106" y="0"/>
                  </a:lnTo>
                  <a:close/>
                  <a:moveTo>
                    <a:pt x="194" y="0"/>
                  </a:moveTo>
                  <a:lnTo>
                    <a:pt x="162" y="162"/>
                  </a:lnTo>
                  <a:lnTo>
                    <a:pt x="0" y="162"/>
                  </a:lnTo>
                  <a:lnTo>
                    <a:pt x="6" y="133"/>
                  </a:lnTo>
                  <a:lnTo>
                    <a:pt x="140" y="133"/>
                  </a:lnTo>
                  <a:lnTo>
                    <a:pt x="166" y="0"/>
                  </a:lnTo>
                  <a:lnTo>
                    <a:pt x="194" y="0"/>
                  </a:lnTo>
                  <a:close/>
                  <a:moveTo>
                    <a:pt x="98" y="44"/>
                  </a:moveTo>
                  <a:lnTo>
                    <a:pt x="92" y="73"/>
                  </a:lnTo>
                  <a:lnTo>
                    <a:pt x="16" y="73"/>
                  </a:lnTo>
                  <a:lnTo>
                    <a:pt x="22" y="44"/>
                  </a:lnTo>
                  <a:lnTo>
                    <a:pt x="98" y="44"/>
                  </a:lnTo>
                  <a:close/>
                  <a:moveTo>
                    <a:pt x="89" y="89"/>
                  </a:moveTo>
                  <a:lnTo>
                    <a:pt x="83" y="118"/>
                  </a:lnTo>
                  <a:lnTo>
                    <a:pt x="9" y="118"/>
                  </a:lnTo>
                  <a:lnTo>
                    <a:pt x="13" y="89"/>
                  </a:lnTo>
                  <a:lnTo>
                    <a:pt x="89" y="89"/>
                  </a:lnTo>
                  <a:close/>
                </a:path>
              </a:pathLst>
            </a:custGeom>
            <a:solidFill>
              <a:srgbClr val="FFFFFF"/>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75" name="Freeform 75"/>
            <p:cNvSpPr>
              <a:spLocks noEditPoints="1"/>
            </p:cNvSpPr>
            <p:nvPr userDrawn="1"/>
          </p:nvSpPr>
          <p:spPr bwMode="auto">
            <a:xfrm>
              <a:off x="4677" y="2644"/>
              <a:ext cx="1314" cy="166"/>
            </a:xfrm>
            <a:custGeom>
              <a:avLst/>
              <a:gdLst/>
              <a:ahLst/>
              <a:cxnLst>
                <a:cxn ang="0">
                  <a:pos x="836" y="153"/>
                </a:cxn>
                <a:cxn ang="0">
                  <a:pos x="822" y="99"/>
                </a:cxn>
                <a:cxn ang="0">
                  <a:pos x="878" y="51"/>
                </a:cxn>
                <a:cxn ang="0">
                  <a:pos x="900" y="86"/>
                </a:cxn>
                <a:cxn ang="0">
                  <a:pos x="1241" y="45"/>
                </a:cxn>
                <a:cxn ang="0">
                  <a:pos x="1190" y="128"/>
                </a:cxn>
                <a:cxn ang="0">
                  <a:pos x="1247" y="166"/>
                </a:cxn>
                <a:cxn ang="0">
                  <a:pos x="1272" y="149"/>
                </a:cxn>
                <a:cxn ang="0">
                  <a:pos x="1229" y="149"/>
                </a:cxn>
                <a:cxn ang="0">
                  <a:pos x="1221" y="95"/>
                </a:cxn>
                <a:cxn ang="0">
                  <a:pos x="1282" y="51"/>
                </a:cxn>
                <a:cxn ang="0">
                  <a:pos x="1305" y="45"/>
                </a:cxn>
                <a:cxn ang="0">
                  <a:pos x="1095" y="42"/>
                </a:cxn>
                <a:cxn ang="0">
                  <a:pos x="1178" y="42"/>
                </a:cxn>
                <a:cxn ang="0">
                  <a:pos x="1021" y="140"/>
                </a:cxn>
                <a:cxn ang="0">
                  <a:pos x="980" y="153"/>
                </a:cxn>
                <a:cxn ang="0">
                  <a:pos x="964" y="123"/>
                </a:cxn>
                <a:cxn ang="0">
                  <a:pos x="938" y="131"/>
                </a:cxn>
                <a:cxn ang="0">
                  <a:pos x="984" y="166"/>
                </a:cxn>
                <a:cxn ang="0">
                  <a:pos x="1040" y="131"/>
                </a:cxn>
                <a:cxn ang="0">
                  <a:pos x="895" y="42"/>
                </a:cxn>
                <a:cxn ang="0">
                  <a:pos x="806" y="73"/>
                </a:cxn>
                <a:cxn ang="0">
                  <a:pos x="808" y="153"/>
                </a:cxn>
                <a:cxn ang="0">
                  <a:pos x="904" y="143"/>
                </a:cxn>
                <a:cxn ang="0">
                  <a:pos x="919" y="58"/>
                </a:cxn>
                <a:cxn ang="0">
                  <a:pos x="761" y="73"/>
                </a:cxn>
                <a:cxn ang="0">
                  <a:pos x="731" y="92"/>
                </a:cxn>
                <a:cxn ang="0">
                  <a:pos x="662" y="90"/>
                </a:cxn>
                <a:cxn ang="0">
                  <a:pos x="642" y="60"/>
                </a:cxn>
                <a:cxn ang="0">
                  <a:pos x="614" y="36"/>
                </a:cxn>
                <a:cxn ang="0">
                  <a:pos x="579" y="63"/>
                </a:cxn>
                <a:cxn ang="0">
                  <a:pos x="554" y="115"/>
                </a:cxn>
                <a:cxn ang="0">
                  <a:pos x="553" y="158"/>
                </a:cxn>
                <a:cxn ang="0">
                  <a:pos x="605" y="156"/>
                </a:cxn>
                <a:cxn ang="0">
                  <a:pos x="439" y="41"/>
                </a:cxn>
                <a:cxn ang="0">
                  <a:pos x="513" y="55"/>
                </a:cxn>
                <a:cxn ang="0">
                  <a:pos x="399" y="39"/>
                </a:cxn>
                <a:cxn ang="0">
                  <a:pos x="351" y="74"/>
                </a:cxn>
                <a:cxn ang="0">
                  <a:pos x="382" y="118"/>
                </a:cxn>
                <a:cxn ang="0">
                  <a:pos x="386" y="149"/>
                </a:cxn>
                <a:cxn ang="0">
                  <a:pos x="347" y="136"/>
                </a:cxn>
                <a:cxn ang="0">
                  <a:pos x="373" y="165"/>
                </a:cxn>
                <a:cxn ang="0">
                  <a:pos x="415" y="120"/>
                </a:cxn>
                <a:cxn ang="0">
                  <a:pos x="376" y="77"/>
                </a:cxn>
                <a:cxn ang="0">
                  <a:pos x="388" y="51"/>
                </a:cxn>
                <a:cxn ang="0">
                  <a:pos x="426" y="48"/>
                </a:cxn>
                <a:cxn ang="0">
                  <a:pos x="251" y="42"/>
                </a:cxn>
                <a:cxn ang="0">
                  <a:pos x="334" y="42"/>
                </a:cxn>
                <a:cxn ang="0">
                  <a:pos x="198" y="162"/>
                </a:cxn>
                <a:cxn ang="0">
                  <a:pos x="207" y="67"/>
                </a:cxn>
                <a:cxn ang="0">
                  <a:pos x="178" y="42"/>
                </a:cxn>
                <a:cxn ang="0">
                  <a:pos x="93" y="143"/>
                </a:cxn>
                <a:cxn ang="0">
                  <a:pos x="108" y="67"/>
                </a:cxn>
                <a:cxn ang="0">
                  <a:pos x="116" y="20"/>
                </a:cxn>
                <a:cxn ang="0">
                  <a:pos x="601" y="63"/>
                </a:cxn>
                <a:cxn ang="0">
                  <a:pos x="624" y="48"/>
                </a:cxn>
                <a:cxn ang="0">
                  <a:pos x="592" y="150"/>
                </a:cxn>
                <a:cxn ang="0">
                  <a:pos x="570" y="121"/>
                </a:cxn>
                <a:cxn ang="0">
                  <a:pos x="592" y="150"/>
                </a:cxn>
                <a:cxn ang="0">
                  <a:pos x="166" y="54"/>
                </a:cxn>
                <a:cxn ang="0">
                  <a:pos x="176" y="86"/>
                </a:cxn>
              </a:cxnLst>
              <a:rect l="0" t="0" r="r" b="b"/>
              <a:pathLst>
                <a:path w="1314" h="166">
                  <a:moveTo>
                    <a:pt x="887" y="131"/>
                  </a:moveTo>
                  <a:lnTo>
                    <a:pt x="887" y="131"/>
                  </a:lnTo>
                  <a:lnTo>
                    <a:pt x="878" y="142"/>
                  </a:lnTo>
                  <a:lnTo>
                    <a:pt x="869" y="150"/>
                  </a:lnTo>
                  <a:lnTo>
                    <a:pt x="859" y="155"/>
                  </a:lnTo>
                  <a:lnTo>
                    <a:pt x="849" y="156"/>
                  </a:lnTo>
                  <a:lnTo>
                    <a:pt x="849" y="156"/>
                  </a:lnTo>
                  <a:lnTo>
                    <a:pt x="841" y="156"/>
                  </a:lnTo>
                  <a:lnTo>
                    <a:pt x="836" y="153"/>
                  </a:lnTo>
                  <a:lnTo>
                    <a:pt x="831" y="152"/>
                  </a:lnTo>
                  <a:lnTo>
                    <a:pt x="827" y="147"/>
                  </a:lnTo>
                  <a:lnTo>
                    <a:pt x="824" y="143"/>
                  </a:lnTo>
                  <a:lnTo>
                    <a:pt x="821" y="137"/>
                  </a:lnTo>
                  <a:lnTo>
                    <a:pt x="820" y="131"/>
                  </a:lnTo>
                  <a:lnTo>
                    <a:pt x="820" y="123"/>
                  </a:lnTo>
                  <a:lnTo>
                    <a:pt x="820" y="123"/>
                  </a:lnTo>
                  <a:lnTo>
                    <a:pt x="820" y="111"/>
                  </a:lnTo>
                  <a:lnTo>
                    <a:pt x="822" y="99"/>
                  </a:lnTo>
                  <a:lnTo>
                    <a:pt x="827" y="88"/>
                  </a:lnTo>
                  <a:lnTo>
                    <a:pt x="833" y="76"/>
                  </a:lnTo>
                  <a:lnTo>
                    <a:pt x="833" y="76"/>
                  </a:lnTo>
                  <a:lnTo>
                    <a:pt x="841" y="66"/>
                  </a:lnTo>
                  <a:lnTo>
                    <a:pt x="850" y="57"/>
                  </a:lnTo>
                  <a:lnTo>
                    <a:pt x="860" y="53"/>
                  </a:lnTo>
                  <a:lnTo>
                    <a:pt x="872" y="51"/>
                  </a:lnTo>
                  <a:lnTo>
                    <a:pt x="872" y="51"/>
                  </a:lnTo>
                  <a:lnTo>
                    <a:pt x="878" y="51"/>
                  </a:lnTo>
                  <a:lnTo>
                    <a:pt x="884" y="54"/>
                  </a:lnTo>
                  <a:lnTo>
                    <a:pt x="890" y="57"/>
                  </a:lnTo>
                  <a:lnTo>
                    <a:pt x="894" y="61"/>
                  </a:lnTo>
                  <a:lnTo>
                    <a:pt x="894" y="61"/>
                  </a:lnTo>
                  <a:lnTo>
                    <a:pt x="897" y="67"/>
                  </a:lnTo>
                  <a:lnTo>
                    <a:pt x="898" y="73"/>
                  </a:lnTo>
                  <a:lnTo>
                    <a:pt x="900" y="79"/>
                  </a:lnTo>
                  <a:lnTo>
                    <a:pt x="900" y="86"/>
                  </a:lnTo>
                  <a:lnTo>
                    <a:pt x="900" y="86"/>
                  </a:lnTo>
                  <a:lnTo>
                    <a:pt x="900" y="98"/>
                  </a:lnTo>
                  <a:lnTo>
                    <a:pt x="897" y="109"/>
                  </a:lnTo>
                  <a:lnTo>
                    <a:pt x="892" y="121"/>
                  </a:lnTo>
                  <a:lnTo>
                    <a:pt x="887" y="131"/>
                  </a:lnTo>
                  <a:lnTo>
                    <a:pt x="887" y="131"/>
                  </a:lnTo>
                  <a:close/>
                  <a:moveTo>
                    <a:pt x="1273" y="39"/>
                  </a:moveTo>
                  <a:lnTo>
                    <a:pt x="1273" y="39"/>
                  </a:lnTo>
                  <a:lnTo>
                    <a:pt x="1256" y="41"/>
                  </a:lnTo>
                  <a:lnTo>
                    <a:pt x="1241" y="45"/>
                  </a:lnTo>
                  <a:lnTo>
                    <a:pt x="1227" y="51"/>
                  </a:lnTo>
                  <a:lnTo>
                    <a:pt x="1215" y="61"/>
                  </a:lnTo>
                  <a:lnTo>
                    <a:pt x="1215" y="61"/>
                  </a:lnTo>
                  <a:lnTo>
                    <a:pt x="1203" y="73"/>
                  </a:lnTo>
                  <a:lnTo>
                    <a:pt x="1196" y="86"/>
                  </a:lnTo>
                  <a:lnTo>
                    <a:pt x="1190" y="102"/>
                  </a:lnTo>
                  <a:lnTo>
                    <a:pt x="1189" y="118"/>
                  </a:lnTo>
                  <a:lnTo>
                    <a:pt x="1189" y="118"/>
                  </a:lnTo>
                  <a:lnTo>
                    <a:pt x="1190" y="128"/>
                  </a:lnTo>
                  <a:lnTo>
                    <a:pt x="1193" y="139"/>
                  </a:lnTo>
                  <a:lnTo>
                    <a:pt x="1199" y="147"/>
                  </a:lnTo>
                  <a:lnTo>
                    <a:pt x="1208" y="155"/>
                  </a:lnTo>
                  <a:lnTo>
                    <a:pt x="1208" y="155"/>
                  </a:lnTo>
                  <a:lnTo>
                    <a:pt x="1216" y="159"/>
                  </a:lnTo>
                  <a:lnTo>
                    <a:pt x="1225" y="164"/>
                  </a:lnTo>
                  <a:lnTo>
                    <a:pt x="1235" y="165"/>
                  </a:lnTo>
                  <a:lnTo>
                    <a:pt x="1247" y="166"/>
                  </a:lnTo>
                  <a:lnTo>
                    <a:pt x="1247" y="166"/>
                  </a:lnTo>
                  <a:lnTo>
                    <a:pt x="1257" y="165"/>
                  </a:lnTo>
                  <a:lnTo>
                    <a:pt x="1269" y="164"/>
                  </a:lnTo>
                  <a:lnTo>
                    <a:pt x="1295" y="156"/>
                  </a:lnTo>
                  <a:lnTo>
                    <a:pt x="1305" y="109"/>
                  </a:lnTo>
                  <a:lnTo>
                    <a:pt x="1305" y="109"/>
                  </a:lnTo>
                  <a:lnTo>
                    <a:pt x="1294" y="111"/>
                  </a:lnTo>
                  <a:lnTo>
                    <a:pt x="1294" y="111"/>
                  </a:lnTo>
                  <a:lnTo>
                    <a:pt x="1279" y="109"/>
                  </a:lnTo>
                  <a:lnTo>
                    <a:pt x="1272" y="149"/>
                  </a:lnTo>
                  <a:lnTo>
                    <a:pt x="1272" y="149"/>
                  </a:lnTo>
                  <a:lnTo>
                    <a:pt x="1269" y="152"/>
                  </a:lnTo>
                  <a:lnTo>
                    <a:pt x="1263" y="153"/>
                  </a:lnTo>
                  <a:lnTo>
                    <a:pt x="1257" y="155"/>
                  </a:lnTo>
                  <a:lnTo>
                    <a:pt x="1247" y="155"/>
                  </a:lnTo>
                  <a:lnTo>
                    <a:pt x="1247" y="155"/>
                  </a:lnTo>
                  <a:lnTo>
                    <a:pt x="1241" y="153"/>
                  </a:lnTo>
                  <a:lnTo>
                    <a:pt x="1234" y="152"/>
                  </a:lnTo>
                  <a:lnTo>
                    <a:pt x="1229" y="149"/>
                  </a:lnTo>
                  <a:lnTo>
                    <a:pt x="1225" y="145"/>
                  </a:lnTo>
                  <a:lnTo>
                    <a:pt x="1225" y="145"/>
                  </a:lnTo>
                  <a:lnTo>
                    <a:pt x="1222" y="140"/>
                  </a:lnTo>
                  <a:lnTo>
                    <a:pt x="1219" y="134"/>
                  </a:lnTo>
                  <a:lnTo>
                    <a:pt x="1218" y="127"/>
                  </a:lnTo>
                  <a:lnTo>
                    <a:pt x="1218" y="120"/>
                  </a:lnTo>
                  <a:lnTo>
                    <a:pt x="1218" y="120"/>
                  </a:lnTo>
                  <a:lnTo>
                    <a:pt x="1218" y="108"/>
                  </a:lnTo>
                  <a:lnTo>
                    <a:pt x="1221" y="95"/>
                  </a:lnTo>
                  <a:lnTo>
                    <a:pt x="1225" y="85"/>
                  </a:lnTo>
                  <a:lnTo>
                    <a:pt x="1232" y="73"/>
                  </a:lnTo>
                  <a:lnTo>
                    <a:pt x="1232" y="73"/>
                  </a:lnTo>
                  <a:lnTo>
                    <a:pt x="1241" y="63"/>
                  </a:lnTo>
                  <a:lnTo>
                    <a:pt x="1250" y="55"/>
                  </a:lnTo>
                  <a:lnTo>
                    <a:pt x="1262" y="51"/>
                  </a:lnTo>
                  <a:lnTo>
                    <a:pt x="1273" y="50"/>
                  </a:lnTo>
                  <a:lnTo>
                    <a:pt x="1273" y="50"/>
                  </a:lnTo>
                  <a:lnTo>
                    <a:pt x="1282" y="51"/>
                  </a:lnTo>
                  <a:lnTo>
                    <a:pt x="1291" y="54"/>
                  </a:lnTo>
                  <a:lnTo>
                    <a:pt x="1291" y="54"/>
                  </a:lnTo>
                  <a:lnTo>
                    <a:pt x="1299" y="60"/>
                  </a:lnTo>
                  <a:lnTo>
                    <a:pt x="1302" y="64"/>
                  </a:lnTo>
                  <a:lnTo>
                    <a:pt x="1304" y="67"/>
                  </a:lnTo>
                  <a:lnTo>
                    <a:pt x="1307" y="67"/>
                  </a:lnTo>
                  <a:lnTo>
                    <a:pt x="1314" y="51"/>
                  </a:lnTo>
                  <a:lnTo>
                    <a:pt x="1314" y="51"/>
                  </a:lnTo>
                  <a:lnTo>
                    <a:pt x="1305" y="45"/>
                  </a:lnTo>
                  <a:lnTo>
                    <a:pt x="1297" y="42"/>
                  </a:lnTo>
                  <a:lnTo>
                    <a:pt x="1285" y="41"/>
                  </a:lnTo>
                  <a:lnTo>
                    <a:pt x="1273" y="39"/>
                  </a:lnTo>
                  <a:lnTo>
                    <a:pt x="1273" y="39"/>
                  </a:lnTo>
                  <a:close/>
                  <a:moveTo>
                    <a:pt x="1178" y="42"/>
                  </a:moveTo>
                  <a:lnTo>
                    <a:pt x="1178" y="42"/>
                  </a:lnTo>
                  <a:lnTo>
                    <a:pt x="1173" y="42"/>
                  </a:lnTo>
                  <a:lnTo>
                    <a:pt x="1155" y="123"/>
                  </a:lnTo>
                  <a:lnTo>
                    <a:pt x="1095" y="42"/>
                  </a:lnTo>
                  <a:lnTo>
                    <a:pt x="1079" y="42"/>
                  </a:lnTo>
                  <a:lnTo>
                    <a:pt x="1056" y="162"/>
                  </a:lnTo>
                  <a:lnTo>
                    <a:pt x="1070" y="162"/>
                  </a:lnTo>
                  <a:lnTo>
                    <a:pt x="1086" y="76"/>
                  </a:lnTo>
                  <a:lnTo>
                    <a:pt x="1148" y="162"/>
                  </a:lnTo>
                  <a:lnTo>
                    <a:pt x="1161" y="162"/>
                  </a:lnTo>
                  <a:lnTo>
                    <a:pt x="1186" y="42"/>
                  </a:lnTo>
                  <a:lnTo>
                    <a:pt x="1186" y="42"/>
                  </a:lnTo>
                  <a:lnTo>
                    <a:pt x="1178" y="42"/>
                  </a:lnTo>
                  <a:lnTo>
                    <a:pt x="1178" y="42"/>
                  </a:lnTo>
                  <a:close/>
                  <a:moveTo>
                    <a:pt x="1051" y="44"/>
                  </a:moveTo>
                  <a:lnTo>
                    <a:pt x="1051" y="44"/>
                  </a:lnTo>
                  <a:lnTo>
                    <a:pt x="1046" y="42"/>
                  </a:lnTo>
                  <a:lnTo>
                    <a:pt x="1030" y="121"/>
                  </a:lnTo>
                  <a:lnTo>
                    <a:pt x="1030" y="121"/>
                  </a:lnTo>
                  <a:lnTo>
                    <a:pt x="1027" y="128"/>
                  </a:lnTo>
                  <a:lnTo>
                    <a:pt x="1024" y="134"/>
                  </a:lnTo>
                  <a:lnTo>
                    <a:pt x="1021" y="140"/>
                  </a:lnTo>
                  <a:lnTo>
                    <a:pt x="1015" y="145"/>
                  </a:lnTo>
                  <a:lnTo>
                    <a:pt x="1015" y="145"/>
                  </a:lnTo>
                  <a:lnTo>
                    <a:pt x="1011" y="149"/>
                  </a:lnTo>
                  <a:lnTo>
                    <a:pt x="1003" y="152"/>
                  </a:lnTo>
                  <a:lnTo>
                    <a:pt x="997" y="153"/>
                  </a:lnTo>
                  <a:lnTo>
                    <a:pt x="990" y="155"/>
                  </a:lnTo>
                  <a:lnTo>
                    <a:pt x="990" y="155"/>
                  </a:lnTo>
                  <a:lnTo>
                    <a:pt x="984" y="155"/>
                  </a:lnTo>
                  <a:lnTo>
                    <a:pt x="980" y="153"/>
                  </a:lnTo>
                  <a:lnTo>
                    <a:pt x="976" y="150"/>
                  </a:lnTo>
                  <a:lnTo>
                    <a:pt x="971" y="147"/>
                  </a:lnTo>
                  <a:lnTo>
                    <a:pt x="971" y="147"/>
                  </a:lnTo>
                  <a:lnTo>
                    <a:pt x="968" y="145"/>
                  </a:lnTo>
                  <a:lnTo>
                    <a:pt x="965" y="140"/>
                  </a:lnTo>
                  <a:lnTo>
                    <a:pt x="964" y="134"/>
                  </a:lnTo>
                  <a:lnTo>
                    <a:pt x="964" y="130"/>
                  </a:lnTo>
                  <a:lnTo>
                    <a:pt x="964" y="130"/>
                  </a:lnTo>
                  <a:lnTo>
                    <a:pt x="964" y="123"/>
                  </a:lnTo>
                  <a:lnTo>
                    <a:pt x="980" y="44"/>
                  </a:lnTo>
                  <a:lnTo>
                    <a:pt x="980" y="44"/>
                  </a:lnTo>
                  <a:lnTo>
                    <a:pt x="970" y="44"/>
                  </a:lnTo>
                  <a:lnTo>
                    <a:pt x="970" y="44"/>
                  </a:lnTo>
                  <a:lnTo>
                    <a:pt x="954" y="44"/>
                  </a:lnTo>
                  <a:lnTo>
                    <a:pt x="939" y="123"/>
                  </a:lnTo>
                  <a:lnTo>
                    <a:pt x="939" y="123"/>
                  </a:lnTo>
                  <a:lnTo>
                    <a:pt x="938" y="131"/>
                  </a:lnTo>
                  <a:lnTo>
                    <a:pt x="938" y="131"/>
                  </a:lnTo>
                  <a:lnTo>
                    <a:pt x="939" y="140"/>
                  </a:lnTo>
                  <a:lnTo>
                    <a:pt x="942" y="147"/>
                  </a:lnTo>
                  <a:lnTo>
                    <a:pt x="946" y="153"/>
                  </a:lnTo>
                  <a:lnTo>
                    <a:pt x="952" y="159"/>
                  </a:lnTo>
                  <a:lnTo>
                    <a:pt x="952" y="159"/>
                  </a:lnTo>
                  <a:lnTo>
                    <a:pt x="960" y="162"/>
                  </a:lnTo>
                  <a:lnTo>
                    <a:pt x="967" y="164"/>
                  </a:lnTo>
                  <a:lnTo>
                    <a:pt x="976" y="165"/>
                  </a:lnTo>
                  <a:lnTo>
                    <a:pt x="984" y="166"/>
                  </a:lnTo>
                  <a:lnTo>
                    <a:pt x="984" y="166"/>
                  </a:lnTo>
                  <a:lnTo>
                    <a:pt x="995" y="165"/>
                  </a:lnTo>
                  <a:lnTo>
                    <a:pt x="1005" y="164"/>
                  </a:lnTo>
                  <a:lnTo>
                    <a:pt x="1014" y="159"/>
                  </a:lnTo>
                  <a:lnTo>
                    <a:pt x="1022" y="155"/>
                  </a:lnTo>
                  <a:lnTo>
                    <a:pt x="1022" y="155"/>
                  </a:lnTo>
                  <a:lnTo>
                    <a:pt x="1030" y="147"/>
                  </a:lnTo>
                  <a:lnTo>
                    <a:pt x="1035" y="140"/>
                  </a:lnTo>
                  <a:lnTo>
                    <a:pt x="1040" y="131"/>
                  </a:lnTo>
                  <a:lnTo>
                    <a:pt x="1043" y="121"/>
                  </a:lnTo>
                  <a:lnTo>
                    <a:pt x="1059" y="44"/>
                  </a:lnTo>
                  <a:lnTo>
                    <a:pt x="1059" y="44"/>
                  </a:lnTo>
                  <a:lnTo>
                    <a:pt x="1051" y="44"/>
                  </a:lnTo>
                  <a:lnTo>
                    <a:pt x="1051" y="44"/>
                  </a:lnTo>
                  <a:close/>
                  <a:moveTo>
                    <a:pt x="913" y="51"/>
                  </a:moveTo>
                  <a:lnTo>
                    <a:pt x="913" y="51"/>
                  </a:lnTo>
                  <a:lnTo>
                    <a:pt x="904" y="47"/>
                  </a:lnTo>
                  <a:lnTo>
                    <a:pt x="895" y="42"/>
                  </a:lnTo>
                  <a:lnTo>
                    <a:pt x="885" y="41"/>
                  </a:lnTo>
                  <a:lnTo>
                    <a:pt x="873" y="39"/>
                  </a:lnTo>
                  <a:lnTo>
                    <a:pt x="873" y="39"/>
                  </a:lnTo>
                  <a:lnTo>
                    <a:pt x="857" y="41"/>
                  </a:lnTo>
                  <a:lnTo>
                    <a:pt x="843" y="45"/>
                  </a:lnTo>
                  <a:lnTo>
                    <a:pt x="830" y="51"/>
                  </a:lnTo>
                  <a:lnTo>
                    <a:pt x="818" y="61"/>
                  </a:lnTo>
                  <a:lnTo>
                    <a:pt x="818" y="61"/>
                  </a:lnTo>
                  <a:lnTo>
                    <a:pt x="806" y="73"/>
                  </a:lnTo>
                  <a:lnTo>
                    <a:pt x="799" y="86"/>
                  </a:lnTo>
                  <a:lnTo>
                    <a:pt x="795" y="101"/>
                  </a:lnTo>
                  <a:lnTo>
                    <a:pt x="793" y="117"/>
                  </a:lnTo>
                  <a:lnTo>
                    <a:pt x="793" y="117"/>
                  </a:lnTo>
                  <a:lnTo>
                    <a:pt x="793" y="127"/>
                  </a:lnTo>
                  <a:lnTo>
                    <a:pt x="796" y="137"/>
                  </a:lnTo>
                  <a:lnTo>
                    <a:pt x="801" y="146"/>
                  </a:lnTo>
                  <a:lnTo>
                    <a:pt x="808" y="153"/>
                  </a:lnTo>
                  <a:lnTo>
                    <a:pt x="808" y="153"/>
                  </a:lnTo>
                  <a:lnTo>
                    <a:pt x="815" y="159"/>
                  </a:lnTo>
                  <a:lnTo>
                    <a:pt x="824" y="162"/>
                  </a:lnTo>
                  <a:lnTo>
                    <a:pt x="834" y="165"/>
                  </a:lnTo>
                  <a:lnTo>
                    <a:pt x="846" y="166"/>
                  </a:lnTo>
                  <a:lnTo>
                    <a:pt x="846" y="166"/>
                  </a:lnTo>
                  <a:lnTo>
                    <a:pt x="862" y="165"/>
                  </a:lnTo>
                  <a:lnTo>
                    <a:pt x="876" y="161"/>
                  </a:lnTo>
                  <a:lnTo>
                    <a:pt x="891" y="153"/>
                  </a:lnTo>
                  <a:lnTo>
                    <a:pt x="904" y="143"/>
                  </a:lnTo>
                  <a:lnTo>
                    <a:pt x="904" y="143"/>
                  </a:lnTo>
                  <a:lnTo>
                    <a:pt x="914" y="131"/>
                  </a:lnTo>
                  <a:lnTo>
                    <a:pt x="922" y="118"/>
                  </a:lnTo>
                  <a:lnTo>
                    <a:pt x="926" y="104"/>
                  </a:lnTo>
                  <a:lnTo>
                    <a:pt x="927" y="88"/>
                  </a:lnTo>
                  <a:lnTo>
                    <a:pt x="927" y="88"/>
                  </a:lnTo>
                  <a:lnTo>
                    <a:pt x="927" y="77"/>
                  </a:lnTo>
                  <a:lnTo>
                    <a:pt x="925" y="67"/>
                  </a:lnTo>
                  <a:lnTo>
                    <a:pt x="919" y="58"/>
                  </a:lnTo>
                  <a:lnTo>
                    <a:pt x="913" y="51"/>
                  </a:lnTo>
                  <a:lnTo>
                    <a:pt x="913" y="51"/>
                  </a:lnTo>
                  <a:close/>
                  <a:moveTo>
                    <a:pt x="821" y="1"/>
                  </a:moveTo>
                  <a:lnTo>
                    <a:pt x="821" y="1"/>
                  </a:lnTo>
                  <a:lnTo>
                    <a:pt x="817" y="1"/>
                  </a:lnTo>
                  <a:lnTo>
                    <a:pt x="811" y="0"/>
                  </a:lnTo>
                  <a:lnTo>
                    <a:pt x="811" y="0"/>
                  </a:lnTo>
                  <a:lnTo>
                    <a:pt x="786" y="39"/>
                  </a:lnTo>
                  <a:lnTo>
                    <a:pt x="761" y="73"/>
                  </a:lnTo>
                  <a:lnTo>
                    <a:pt x="761" y="73"/>
                  </a:lnTo>
                  <a:lnTo>
                    <a:pt x="739" y="0"/>
                  </a:lnTo>
                  <a:lnTo>
                    <a:pt x="739" y="0"/>
                  </a:lnTo>
                  <a:lnTo>
                    <a:pt x="731" y="1"/>
                  </a:lnTo>
                  <a:lnTo>
                    <a:pt x="722" y="1"/>
                  </a:lnTo>
                  <a:lnTo>
                    <a:pt x="722" y="1"/>
                  </a:lnTo>
                  <a:lnTo>
                    <a:pt x="710" y="1"/>
                  </a:lnTo>
                  <a:lnTo>
                    <a:pt x="698" y="0"/>
                  </a:lnTo>
                  <a:lnTo>
                    <a:pt x="731" y="92"/>
                  </a:lnTo>
                  <a:lnTo>
                    <a:pt x="717" y="162"/>
                  </a:lnTo>
                  <a:lnTo>
                    <a:pt x="752" y="162"/>
                  </a:lnTo>
                  <a:lnTo>
                    <a:pt x="766" y="89"/>
                  </a:lnTo>
                  <a:lnTo>
                    <a:pt x="766" y="89"/>
                  </a:lnTo>
                  <a:lnTo>
                    <a:pt x="834" y="0"/>
                  </a:lnTo>
                  <a:lnTo>
                    <a:pt x="834" y="0"/>
                  </a:lnTo>
                  <a:lnTo>
                    <a:pt x="821" y="1"/>
                  </a:lnTo>
                  <a:lnTo>
                    <a:pt x="821" y="1"/>
                  </a:lnTo>
                  <a:close/>
                  <a:moveTo>
                    <a:pt x="662" y="90"/>
                  </a:moveTo>
                  <a:lnTo>
                    <a:pt x="662" y="90"/>
                  </a:lnTo>
                  <a:lnTo>
                    <a:pt x="647" y="109"/>
                  </a:lnTo>
                  <a:lnTo>
                    <a:pt x="634" y="124"/>
                  </a:lnTo>
                  <a:lnTo>
                    <a:pt x="612" y="90"/>
                  </a:lnTo>
                  <a:lnTo>
                    <a:pt x="612" y="90"/>
                  </a:lnTo>
                  <a:lnTo>
                    <a:pt x="625" y="82"/>
                  </a:lnTo>
                  <a:lnTo>
                    <a:pt x="634" y="73"/>
                  </a:lnTo>
                  <a:lnTo>
                    <a:pt x="640" y="64"/>
                  </a:lnTo>
                  <a:lnTo>
                    <a:pt x="642" y="60"/>
                  </a:lnTo>
                  <a:lnTo>
                    <a:pt x="642" y="57"/>
                  </a:lnTo>
                  <a:lnTo>
                    <a:pt x="642" y="57"/>
                  </a:lnTo>
                  <a:lnTo>
                    <a:pt x="642" y="51"/>
                  </a:lnTo>
                  <a:lnTo>
                    <a:pt x="640" y="48"/>
                  </a:lnTo>
                  <a:lnTo>
                    <a:pt x="639" y="44"/>
                  </a:lnTo>
                  <a:lnTo>
                    <a:pt x="636" y="41"/>
                  </a:lnTo>
                  <a:lnTo>
                    <a:pt x="631" y="39"/>
                  </a:lnTo>
                  <a:lnTo>
                    <a:pt x="627" y="38"/>
                  </a:lnTo>
                  <a:lnTo>
                    <a:pt x="614" y="36"/>
                  </a:lnTo>
                  <a:lnTo>
                    <a:pt x="614" y="36"/>
                  </a:lnTo>
                  <a:lnTo>
                    <a:pt x="607" y="36"/>
                  </a:lnTo>
                  <a:lnTo>
                    <a:pt x="601" y="38"/>
                  </a:lnTo>
                  <a:lnTo>
                    <a:pt x="593" y="41"/>
                  </a:lnTo>
                  <a:lnTo>
                    <a:pt x="589" y="45"/>
                  </a:lnTo>
                  <a:lnTo>
                    <a:pt x="589" y="45"/>
                  </a:lnTo>
                  <a:lnTo>
                    <a:pt x="583" y="51"/>
                  </a:lnTo>
                  <a:lnTo>
                    <a:pt x="580" y="57"/>
                  </a:lnTo>
                  <a:lnTo>
                    <a:pt x="579" y="63"/>
                  </a:lnTo>
                  <a:lnTo>
                    <a:pt x="577" y="70"/>
                  </a:lnTo>
                  <a:lnTo>
                    <a:pt x="577" y="70"/>
                  </a:lnTo>
                  <a:lnTo>
                    <a:pt x="577" y="76"/>
                  </a:lnTo>
                  <a:lnTo>
                    <a:pt x="579" y="82"/>
                  </a:lnTo>
                  <a:lnTo>
                    <a:pt x="585" y="95"/>
                  </a:lnTo>
                  <a:lnTo>
                    <a:pt x="585" y="95"/>
                  </a:lnTo>
                  <a:lnTo>
                    <a:pt x="567" y="105"/>
                  </a:lnTo>
                  <a:lnTo>
                    <a:pt x="560" y="109"/>
                  </a:lnTo>
                  <a:lnTo>
                    <a:pt x="554" y="115"/>
                  </a:lnTo>
                  <a:lnTo>
                    <a:pt x="550" y="121"/>
                  </a:lnTo>
                  <a:lnTo>
                    <a:pt x="547" y="126"/>
                  </a:lnTo>
                  <a:lnTo>
                    <a:pt x="544" y="131"/>
                  </a:lnTo>
                  <a:lnTo>
                    <a:pt x="544" y="137"/>
                  </a:lnTo>
                  <a:lnTo>
                    <a:pt x="544" y="137"/>
                  </a:lnTo>
                  <a:lnTo>
                    <a:pt x="544" y="143"/>
                  </a:lnTo>
                  <a:lnTo>
                    <a:pt x="547" y="149"/>
                  </a:lnTo>
                  <a:lnTo>
                    <a:pt x="550" y="153"/>
                  </a:lnTo>
                  <a:lnTo>
                    <a:pt x="553" y="158"/>
                  </a:lnTo>
                  <a:lnTo>
                    <a:pt x="553" y="158"/>
                  </a:lnTo>
                  <a:lnTo>
                    <a:pt x="557" y="161"/>
                  </a:lnTo>
                  <a:lnTo>
                    <a:pt x="563" y="162"/>
                  </a:lnTo>
                  <a:lnTo>
                    <a:pt x="569" y="164"/>
                  </a:lnTo>
                  <a:lnTo>
                    <a:pt x="574" y="164"/>
                  </a:lnTo>
                  <a:lnTo>
                    <a:pt x="574" y="164"/>
                  </a:lnTo>
                  <a:lnTo>
                    <a:pt x="585" y="164"/>
                  </a:lnTo>
                  <a:lnTo>
                    <a:pt x="595" y="161"/>
                  </a:lnTo>
                  <a:lnTo>
                    <a:pt x="605" y="156"/>
                  </a:lnTo>
                  <a:lnTo>
                    <a:pt x="617" y="149"/>
                  </a:lnTo>
                  <a:lnTo>
                    <a:pt x="624" y="162"/>
                  </a:lnTo>
                  <a:lnTo>
                    <a:pt x="659" y="162"/>
                  </a:lnTo>
                  <a:lnTo>
                    <a:pt x="639" y="133"/>
                  </a:lnTo>
                  <a:lnTo>
                    <a:pt x="639" y="133"/>
                  </a:lnTo>
                  <a:lnTo>
                    <a:pt x="671" y="101"/>
                  </a:lnTo>
                  <a:lnTo>
                    <a:pt x="662" y="90"/>
                  </a:lnTo>
                  <a:close/>
                  <a:moveTo>
                    <a:pt x="439" y="41"/>
                  </a:moveTo>
                  <a:lnTo>
                    <a:pt x="439" y="41"/>
                  </a:lnTo>
                  <a:lnTo>
                    <a:pt x="437" y="50"/>
                  </a:lnTo>
                  <a:lnTo>
                    <a:pt x="436" y="55"/>
                  </a:lnTo>
                  <a:lnTo>
                    <a:pt x="436" y="55"/>
                  </a:lnTo>
                  <a:lnTo>
                    <a:pt x="468" y="54"/>
                  </a:lnTo>
                  <a:lnTo>
                    <a:pt x="447" y="162"/>
                  </a:lnTo>
                  <a:lnTo>
                    <a:pt x="472" y="162"/>
                  </a:lnTo>
                  <a:lnTo>
                    <a:pt x="494" y="54"/>
                  </a:lnTo>
                  <a:lnTo>
                    <a:pt x="494" y="54"/>
                  </a:lnTo>
                  <a:lnTo>
                    <a:pt x="513" y="55"/>
                  </a:lnTo>
                  <a:lnTo>
                    <a:pt x="525" y="57"/>
                  </a:lnTo>
                  <a:lnTo>
                    <a:pt x="525" y="57"/>
                  </a:lnTo>
                  <a:lnTo>
                    <a:pt x="525" y="48"/>
                  </a:lnTo>
                  <a:lnTo>
                    <a:pt x="528" y="41"/>
                  </a:lnTo>
                  <a:lnTo>
                    <a:pt x="439" y="41"/>
                  </a:lnTo>
                  <a:close/>
                  <a:moveTo>
                    <a:pt x="412" y="42"/>
                  </a:moveTo>
                  <a:lnTo>
                    <a:pt x="412" y="42"/>
                  </a:lnTo>
                  <a:lnTo>
                    <a:pt x="405" y="39"/>
                  </a:lnTo>
                  <a:lnTo>
                    <a:pt x="399" y="39"/>
                  </a:lnTo>
                  <a:lnTo>
                    <a:pt x="399" y="39"/>
                  </a:lnTo>
                  <a:lnTo>
                    <a:pt x="389" y="41"/>
                  </a:lnTo>
                  <a:lnTo>
                    <a:pt x="380" y="42"/>
                  </a:lnTo>
                  <a:lnTo>
                    <a:pt x="373" y="47"/>
                  </a:lnTo>
                  <a:lnTo>
                    <a:pt x="366" y="51"/>
                  </a:lnTo>
                  <a:lnTo>
                    <a:pt x="366" y="51"/>
                  </a:lnTo>
                  <a:lnTo>
                    <a:pt x="358" y="58"/>
                  </a:lnTo>
                  <a:lnTo>
                    <a:pt x="354" y="66"/>
                  </a:lnTo>
                  <a:lnTo>
                    <a:pt x="351" y="74"/>
                  </a:lnTo>
                  <a:lnTo>
                    <a:pt x="351" y="83"/>
                  </a:lnTo>
                  <a:lnTo>
                    <a:pt x="351" y="83"/>
                  </a:lnTo>
                  <a:lnTo>
                    <a:pt x="351" y="89"/>
                  </a:lnTo>
                  <a:lnTo>
                    <a:pt x="354" y="95"/>
                  </a:lnTo>
                  <a:lnTo>
                    <a:pt x="357" y="101"/>
                  </a:lnTo>
                  <a:lnTo>
                    <a:pt x="361" y="105"/>
                  </a:lnTo>
                  <a:lnTo>
                    <a:pt x="361" y="105"/>
                  </a:lnTo>
                  <a:lnTo>
                    <a:pt x="382" y="118"/>
                  </a:lnTo>
                  <a:lnTo>
                    <a:pt x="382" y="118"/>
                  </a:lnTo>
                  <a:lnTo>
                    <a:pt x="386" y="121"/>
                  </a:lnTo>
                  <a:lnTo>
                    <a:pt x="391" y="126"/>
                  </a:lnTo>
                  <a:lnTo>
                    <a:pt x="392" y="130"/>
                  </a:lnTo>
                  <a:lnTo>
                    <a:pt x="394" y="133"/>
                  </a:lnTo>
                  <a:lnTo>
                    <a:pt x="394" y="133"/>
                  </a:lnTo>
                  <a:lnTo>
                    <a:pt x="392" y="137"/>
                  </a:lnTo>
                  <a:lnTo>
                    <a:pt x="391" y="142"/>
                  </a:lnTo>
                  <a:lnTo>
                    <a:pt x="389" y="146"/>
                  </a:lnTo>
                  <a:lnTo>
                    <a:pt x="386" y="149"/>
                  </a:lnTo>
                  <a:lnTo>
                    <a:pt x="386" y="149"/>
                  </a:lnTo>
                  <a:lnTo>
                    <a:pt x="377" y="153"/>
                  </a:lnTo>
                  <a:lnTo>
                    <a:pt x="369" y="155"/>
                  </a:lnTo>
                  <a:lnTo>
                    <a:pt x="369" y="155"/>
                  </a:lnTo>
                  <a:lnTo>
                    <a:pt x="358" y="153"/>
                  </a:lnTo>
                  <a:lnTo>
                    <a:pt x="353" y="150"/>
                  </a:lnTo>
                  <a:lnTo>
                    <a:pt x="350" y="147"/>
                  </a:lnTo>
                  <a:lnTo>
                    <a:pt x="348" y="145"/>
                  </a:lnTo>
                  <a:lnTo>
                    <a:pt x="347" y="136"/>
                  </a:lnTo>
                  <a:lnTo>
                    <a:pt x="345" y="136"/>
                  </a:lnTo>
                  <a:lnTo>
                    <a:pt x="335" y="158"/>
                  </a:lnTo>
                  <a:lnTo>
                    <a:pt x="335" y="158"/>
                  </a:lnTo>
                  <a:lnTo>
                    <a:pt x="340" y="162"/>
                  </a:lnTo>
                  <a:lnTo>
                    <a:pt x="347" y="164"/>
                  </a:lnTo>
                  <a:lnTo>
                    <a:pt x="354" y="165"/>
                  </a:lnTo>
                  <a:lnTo>
                    <a:pt x="363" y="166"/>
                  </a:lnTo>
                  <a:lnTo>
                    <a:pt x="363" y="166"/>
                  </a:lnTo>
                  <a:lnTo>
                    <a:pt x="373" y="165"/>
                  </a:lnTo>
                  <a:lnTo>
                    <a:pt x="383" y="164"/>
                  </a:lnTo>
                  <a:lnTo>
                    <a:pt x="392" y="159"/>
                  </a:lnTo>
                  <a:lnTo>
                    <a:pt x="399" y="153"/>
                  </a:lnTo>
                  <a:lnTo>
                    <a:pt x="399" y="153"/>
                  </a:lnTo>
                  <a:lnTo>
                    <a:pt x="407" y="147"/>
                  </a:lnTo>
                  <a:lnTo>
                    <a:pt x="412" y="139"/>
                  </a:lnTo>
                  <a:lnTo>
                    <a:pt x="415" y="130"/>
                  </a:lnTo>
                  <a:lnTo>
                    <a:pt x="415" y="120"/>
                  </a:lnTo>
                  <a:lnTo>
                    <a:pt x="415" y="120"/>
                  </a:lnTo>
                  <a:lnTo>
                    <a:pt x="415" y="114"/>
                  </a:lnTo>
                  <a:lnTo>
                    <a:pt x="412" y="108"/>
                  </a:lnTo>
                  <a:lnTo>
                    <a:pt x="410" y="102"/>
                  </a:lnTo>
                  <a:lnTo>
                    <a:pt x="405" y="98"/>
                  </a:lnTo>
                  <a:lnTo>
                    <a:pt x="405" y="98"/>
                  </a:lnTo>
                  <a:lnTo>
                    <a:pt x="385" y="85"/>
                  </a:lnTo>
                  <a:lnTo>
                    <a:pt x="385" y="85"/>
                  </a:lnTo>
                  <a:lnTo>
                    <a:pt x="380" y="82"/>
                  </a:lnTo>
                  <a:lnTo>
                    <a:pt x="376" y="77"/>
                  </a:lnTo>
                  <a:lnTo>
                    <a:pt x="375" y="73"/>
                  </a:lnTo>
                  <a:lnTo>
                    <a:pt x="373" y="69"/>
                  </a:lnTo>
                  <a:lnTo>
                    <a:pt x="373" y="69"/>
                  </a:lnTo>
                  <a:lnTo>
                    <a:pt x="375" y="66"/>
                  </a:lnTo>
                  <a:lnTo>
                    <a:pt x="375" y="61"/>
                  </a:lnTo>
                  <a:lnTo>
                    <a:pt x="377" y="58"/>
                  </a:lnTo>
                  <a:lnTo>
                    <a:pt x="380" y="55"/>
                  </a:lnTo>
                  <a:lnTo>
                    <a:pt x="380" y="55"/>
                  </a:lnTo>
                  <a:lnTo>
                    <a:pt x="388" y="51"/>
                  </a:lnTo>
                  <a:lnTo>
                    <a:pt x="396" y="50"/>
                  </a:lnTo>
                  <a:lnTo>
                    <a:pt x="396" y="50"/>
                  </a:lnTo>
                  <a:lnTo>
                    <a:pt x="402" y="51"/>
                  </a:lnTo>
                  <a:lnTo>
                    <a:pt x="408" y="54"/>
                  </a:lnTo>
                  <a:lnTo>
                    <a:pt x="408" y="54"/>
                  </a:lnTo>
                  <a:lnTo>
                    <a:pt x="412" y="58"/>
                  </a:lnTo>
                  <a:lnTo>
                    <a:pt x="414" y="66"/>
                  </a:lnTo>
                  <a:lnTo>
                    <a:pt x="417" y="66"/>
                  </a:lnTo>
                  <a:lnTo>
                    <a:pt x="426" y="48"/>
                  </a:lnTo>
                  <a:lnTo>
                    <a:pt x="426" y="48"/>
                  </a:lnTo>
                  <a:lnTo>
                    <a:pt x="421" y="45"/>
                  </a:lnTo>
                  <a:lnTo>
                    <a:pt x="412" y="42"/>
                  </a:lnTo>
                  <a:lnTo>
                    <a:pt x="412" y="42"/>
                  </a:lnTo>
                  <a:close/>
                  <a:moveTo>
                    <a:pt x="334" y="42"/>
                  </a:moveTo>
                  <a:lnTo>
                    <a:pt x="334" y="42"/>
                  </a:lnTo>
                  <a:lnTo>
                    <a:pt x="328" y="42"/>
                  </a:lnTo>
                  <a:lnTo>
                    <a:pt x="312" y="124"/>
                  </a:lnTo>
                  <a:lnTo>
                    <a:pt x="251" y="42"/>
                  </a:lnTo>
                  <a:lnTo>
                    <a:pt x="236" y="42"/>
                  </a:lnTo>
                  <a:lnTo>
                    <a:pt x="211" y="162"/>
                  </a:lnTo>
                  <a:lnTo>
                    <a:pt x="226" y="162"/>
                  </a:lnTo>
                  <a:lnTo>
                    <a:pt x="242" y="76"/>
                  </a:lnTo>
                  <a:lnTo>
                    <a:pt x="303" y="162"/>
                  </a:lnTo>
                  <a:lnTo>
                    <a:pt x="318" y="162"/>
                  </a:lnTo>
                  <a:lnTo>
                    <a:pt x="341" y="42"/>
                  </a:lnTo>
                  <a:lnTo>
                    <a:pt x="341" y="42"/>
                  </a:lnTo>
                  <a:lnTo>
                    <a:pt x="334" y="42"/>
                  </a:lnTo>
                  <a:lnTo>
                    <a:pt x="334" y="42"/>
                  </a:lnTo>
                  <a:close/>
                  <a:moveTo>
                    <a:pt x="178" y="42"/>
                  </a:moveTo>
                  <a:lnTo>
                    <a:pt x="131" y="42"/>
                  </a:lnTo>
                  <a:lnTo>
                    <a:pt x="108" y="162"/>
                  </a:lnTo>
                  <a:lnTo>
                    <a:pt x="134" y="162"/>
                  </a:lnTo>
                  <a:lnTo>
                    <a:pt x="144" y="108"/>
                  </a:lnTo>
                  <a:lnTo>
                    <a:pt x="147" y="108"/>
                  </a:lnTo>
                  <a:lnTo>
                    <a:pt x="167" y="162"/>
                  </a:lnTo>
                  <a:lnTo>
                    <a:pt x="198" y="162"/>
                  </a:lnTo>
                  <a:lnTo>
                    <a:pt x="172" y="104"/>
                  </a:lnTo>
                  <a:lnTo>
                    <a:pt x="172" y="104"/>
                  </a:lnTo>
                  <a:lnTo>
                    <a:pt x="186" y="98"/>
                  </a:lnTo>
                  <a:lnTo>
                    <a:pt x="197" y="90"/>
                  </a:lnTo>
                  <a:lnTo>
                    <a:pt x="197" y="90"/>
                  </a:lnTo>
                  <a:lnTo>
                    <a:pt x="201" y="86"/>
                  </a:lnTo>
                  <a:lnTo>
                    <a:pt x="204" y="80"/>
                  </a:lnTo>
                  <a:lnTo>
                    <a:pt x="207" y="74"/>
                  </a:lnTo>
                  <a:lnTo>
                    <a:pt x="207" y="67"/>
                  </a:lnTo>
                  <a:lnTo>
                    <a:pt x="207" y="67"/>
                  </a:lnTo>
                  <a:lnTo>
                    <a:pt x="207" y="61"/>
                  </a:lnTo>
                  <a:lnTo>
                    <a:pt x="205" y="55"/>
                  </a:lnTo>
                  <a:lnTo>
                    <a:pt x="202" y="53"/>
                  </a:lnTo>
                  <a:lnTo>
                    <a:pt x="199" y="48"/>
                  </a:lnTo>
                  <a:lnTo>
                    <a:pt x="195" y="45"/>
                  </a:lnTo>
                  <a:lnTo>
                    <a:pt x="191" y="44"/>
                  </a:lnTo>
                  <a:lnTo>
                    <a:pt x="178" y="42"/>
                  </a:lnTo>
                  <a:lnTo>
                    <a:pt x="178" y="42"/>
                  </a:lnTo>
                  <a:close/>
                  <a:moveTo>
                    <a:pt x="30" y="0"/>
                  </a:moveTo>
                  <a:lnTo>
                    <a:pt x="0" y="162"/>
                  </a:lnTo>
                  <a:lnTo>
                    <a:pt x="90" y="162"/>
                  </a:lnTo>
                  <a:lnTo>
                    <a:pt x="90" y="162"/>
                  </a:lnTo>
                  <a:lnTo>
                    <a:pt x="89" y="156"/>
                  </a:lnTo>
                  <a:lnTo>
                    <a:pt x="89" y="152"/>
                  </a:lnTo>
                  <a:lnTo>
                    <a:pt x="90" y="147"/>
                  </a:lnTo>
                  <a:lnTo>
                    <a:pt x="93" y="143"/>
                  </a:lnTo>
                  <a:lnTo>
                    <a:pt x="93" y="143"/>
                  </a:lnTo>
                  <a:lnTo>
                    <a:pt x="45" y="146"/>
                  </a:lnTo>
                  <a:lnTo>
                    <a:pt x="38" y="146"/>
                  </a:lnTo>
                  <a:lnTo>
                    <a:pt x="49" y="83"/>
                  </a:lnTo>
                  <a:lnTo>
                    <a:pt x="49" y="83"/>
                  </a:lnTo>
                  <a:lnTo>
                    <a:pt x="80" y="85"/>
                  </a:lnTo>
                  <a:lnTo>
                    <a:pt x="103" y="88"/>
                  </a:lnTo>
                  <a:lnTo>
                    <a:pt x="103" y="88"/>
                  </a:lnTo>
                  <a:lnTo>
                    <a:pt x="103" y="74"/>
                  </a:lnTo>
                  <a:lnTo>
                    <a:pt x="108" y="67"/>
                  </a:lnTo>
                  <a:lnTo>
                    <a:pt x="108" y="67"/>
                  </a:lnTo>
                  <a:lnTo>
                    <a:pt x="68" y="69"/>
                  </a:lnTo>
                  <a:lnTo>
                    <a:pt x="68" y="69"/>
                  </a:lnTo>
                  <a:lnTo>
                    <a:pt x="54" y="69"/>
                  </a:lnTo>
                  <a:lnTo>
                    <a:pt x="62" y="17"/>
                  </a:lnTo>
                  <a:lnTo>
                    <a:pt x="75" y="17"/>
                  </a:lnTo>
                  <a:lnTo>
                    <a:pt x="75" y="17"/>
                  </a:lnTo>
                  <a:lnTo>
                    <a:pt x="96" y="17"/>
                  </a:lnTo>
                  <a:lnTo>
                    <a:pt x="116" y="20"/>
                  </a:lnTo>
                  <a:lnTo>
                    <a:pt x="116" y="20"/>
                  </a:lnTo>
                  <a:lnTo>
                    <a:pt x="118" y="9"/>
                  </a:lnTo>
                  <a:lnTo>
                    <a:pt x="121" y="0"/>
                  </a:lnTo>
                  <a:lnTo>
                    <a:pt x="30" y="0"/>
                  </a:lnTo>
                  <a:close/>
                  <a:moveTo>
                    <a:pt x="608" y="83"/>
                  </a:moveTo>
                  <a:lnTo>
                    <a:pt x="608" y="83"/>
                  </a:lnTo>
                  <a:lnTo>
                    <a:pt x="604" y="71"/>
                  </a:lnTo>
                  <a:lnTo>
                    <a:pt x="601" y="63"/>
                  </a:lnTo>
                  <a:lnTo>
                    <a:pt x="601" y="63"/>
                  </a:lnTo>
                  <a:lnTo>
                    <a:pt x="602" y="55"/>
                  </a:lnTo>
                  <a:lnTo>
                    <a:pt x="605" y="51"/>
                  </a:lnTo>
                  <a:lnTo>
                    <a:pt x="605" y="51"/>
                  </a:lnTo>
                  <a:lnTo>
                    <a:pt x="611" y="47"/>
                  </a:lnTo>
                  <a:lnTo>
                    <a:pt x="617" y="45"/>
                  </a:lnTo>
                  <a:lnTo>
                    <a:pt x="617" y="45"/>
                  </a:lnTo>
                  <a:lnTo>
                    <a:pt x="621" y="47"/>
                  </a:lnTo>
                  <a:lnTo>
                    <a:pt x="624" y="48"/>
                  </a:lnTo>
                  <a:lnTo>
                    <a:pt x="624" y="48"/>
                  </a:lnTo>
                  <a:lnTo>
                    <a:pt x="627" y="53"/>
                  </a:lnTo>
                  <a:lnTo>
                    <a:pt x="627" y="57"/>
                  </a:lnTo>
                  <a:lnTo>
                    <a:pt x="627" y="57"/>
                  </a:lnTo>
                  <a:lnTo>
                    <a:pt x="627" y="64"/>
                  </a:lnTo>
                  <a:lnTo>
                    <a:pt x="623" y="70"/>
                  </a:lnTo>
                  <a:lnTo>
                    <a:pt x="617" y="77"/>
                  </a:lnTo>
                  <a:lnTo>
                    <a:pt x="608" y="83"/>
                  </a:lnTo>
                  <a:lnTo>
                    <a:pt x="608" y="83"/>
                  </a:lnTo>
                  <a:close/>
                  <a:moveTo>
                    <a:pt x="592" y="150"/>
                  </a:moveTo>
                  <a:lnTo>
                    <a:pt x="592" y="150"/>
                  </a:lnTo>
                  <a:lnTo>
                    <a:pt x="582" y="149"/>
                  </a:lnTo>
                  <a:lnTo>
                    <a:pt x="577" y="147"/>
                  </a:lnTo>
                  <a:lnTo>
                    <a:pt x="574" y="145"/>
                  </a:lnTo>
                  <a:lnTo>
                    <a:pt x="573" y="142"/>
                  </a:lnTo>
                  <a:lnTo>
                    <a:pt x="570" y="139"/>
                  </a:lnTo>
                  <a:lnTo>
                    <a:pt x="569" y="128"/>
                  </a:lnTo>
                  <a:lnTo>
                    <a:pt x="569" y="128"/>
                  </a:lnTo>
                  <a:lnTo>
                    <a:pt x="570" y="121"/>
                  </a:lnTo>
                  <a:lnTo>
                    <a:pt x="576" y="114"/>
                  </a:lnTo>
                  <a:lnTo>
                    <a:pt x="576" y="114"/>
                  </a:lnTo>
                  <a:lnTo>
                    <a:pt x="582" y="107"/>
                  </a:lnTo>
                  <a:lnTo>
                    <a:pt x="588" y="104"/>
                  </a:lnTo>
                  <a:lnTo>
                    <a:pt x="612" y="143"/>
                  </a:lnTo>
                  <a:lnTo>
                    <a:pt x="612" y="143"/>
                  </a:lnTo>
                  <a:lnTo>
                    <a:pt x="601" y="149"/>
                  </a:lnTo>
                  <a:lnTo>
                    <a:pt x="592" y="150"/>
                  </a:lnTo>
                  <a:lnTo>
                    <a:pt x="592" y="150"/>
                  </a:lnTo>
                  <a:close/>
                  <a:moveTo>
                    <a:pt x="173" y="90"/>
                  </a:moveTo>
                  <a:lnTo>
                    <a:pt x="173" y="90"/>
                  </a:lnTo>
                  <a:lnTo>
                    <a:pt x="169" y="95"/>
                  </a:lnTo>
                  <a:lnTo>
                    <a:pt x="164" y="98"/>
                  </a:lnTo>
                  <a:lnTo>
                    <a:pt x="159" y="99"/>
                  </a:lnTo>
                  <a:lnTo>
                    <a:pt x="151" y="101"/>
                  </a:lnTo>
                  <a:lnTo>
                    <a:pt x="147" y="101"/>
                  </a:lnTo>
                  <a:lnTo>
                    <a:pt x="156" y="54"/>
                  </a:lnTo>
                  <a:lnTo>
                    <a:pt x="166" y="54"/>
                  </a:lnTo>
                  <a:lnTo>
                    <a:pt x="166" y="54"/>
                  </a:lnTo>
                  <a:lnTo>
                    <a:pt x="172" y="55"/>
                  </a:lnTo>
                  <a:lnTo>
                    <a:pt x="176" y="57"/>
                  </a:lnTo>
                  <a:lnTo>
                    <a:pt x="179" y="61"/>
                  </a:lnTo>
                  <a:lnTo>
                    <a:pt x="180" y="67"/>
                  </a:lnTo>
                  <a:lnTo>
                    <a:pt x="180" y="67"/>
                  </a:lnTo>
                  <a:lnTo>
                    <a:pt x="179" y="74"/>
                  </a:lnTo>
                  <a:lnTo>
                    <a:pt x="178" y="80"/>
                  </a:lnTo>
                  <a:lnTo>
                    <a:pt x="176" y="86"/>
                  </a:lnTo>
                  <a:lnTo>
                    <a:pt x="173" y="90"/>
                  </a:lnTo>
                  <a:lnTo>
                    <a:pt x="173" y="90"/>
                  </a:lnTo>
                  <a:close/>
                </a:path>
              </a:pathLst>
            </a:custGeom>
            <a:solidFill>
              <a:srgbClr val="FFFFFF"/>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grpSp>
          <p:nvGrpSpPr>
            <p:cNvPr id="3" name="Group 76"/>
            <p:cNvGrpSpPr>
              <a:grpSpLocks/>
            </p:cNvGrpSpPr>
            <p:nvPr userDrawn="1"/>
          </p:nvGrpSpPr>
          <p:grpSpPr bwMode="auto">
            <a:xfrm>
              <a:off x="4648" y="2889"/>
              <a:ext cx="1310" cy="107"/>
              <a:chOff x="4648" y="2889"/>
              <a:chExt cx="1310" cy="107"/>
            </a:xfrm>
          </p:grpSpPr>
          <p:sp>
            <p:nvSpPr>
              <p:cNvPr id="256077" name="Freeform 77"/>
              <p:cNvSpPr>
                <a:spLocks noEditPoints="1"/>
              </p:cNvSpPr>
              <p:nvPr userDrawn="1"/>
            </p:nvSpPr>
            <p:spPr bwMode="auto">
              <a:xfrm>
                <a:off x="4648" y="2895"/>
                <a:ext cx="82" cy="95"/>
              </a:xfrm>
              <a:custGeom>
                <a:avLst/>
                <a:gdLst/>
                <a:ahLst/>
                <a:cxnLst>
                  <a:cxn ang="0">
                    <a:pos x="65" y="35"/>
                  </a:cxn>
                  <a:cxn ang="0">
                    <a:pos x="60" y="50"/>
                  </a:cxn>
                  <a:cxn ang="0">
                    <a:pos x="53" y="60"/>
                  </a:cxn>
                  <a:cxn ang="0">
                    <a:pos x="44" y="66"/>
                  </a:cxn>
                  <a:cxn ang="0">
                    <a:pos x="34" y="69"/>
                  </a:cxn>
                  <a:cxn ang="0">
                    <a:pos x="30" y="67"/>
                  </a:cxn>
                  <a:cxn ang="0">
                    <a:pos x="22" y="65"/>
                  </a:cxn>
                  <a:cxn ang="0">
                    <a:pos x="18" y="57"/>
                  </a:cxn>
                  <a:cxn ang="0">
                    <a:pos x="18" y="46"/>
                  </a:cxn>
                  <a:cxn ang="0">
                    <a:pos x="18" y="38"/>
                  </a:cxn>
                  <a:cxn ang="0">
                    <a:pos x="28" y="15"/>
                  </a:cxn>
                  <a:cxn ang="0">
                    <a:pos x="37" y="9"/>
                  </a:cxn>
                  <a:cxn ang="0">
                    <a:pos x="47" y="6"/>
                  </a:cxn>
                  <a:cxn ang="0">
                    <a:pos x="51" y="6"/>
                  </a:cxn>
                  <a:cxn ang="0">
                    <a:pos x="60" y="11"/>
                  </a:cxn>
                  <a:cxn ang="0">
                    <a:pos x="65" y="18"/>
                  </a:cxn>
                  <a:cxn ang="0">
                    <a:pos x="65" y="28"/>
                  </a:cxn>
                  <a:cxn ang="0">
                    <a:pos x="65" y="35"/>
                  </a:cxn>
                  <a:cxn ang="0">
                    <a:pos x="49" y="0"/>
                  </a:cxn>
                  <a:cxn ang="0">
                    <a:pos x="31" y="3"/>
                  </a:cxn>
                  <a:cxn ang="0">
                    <a:pos x="18" y="11"/>
                  </a:cxn>
                  <a:cxn ang="0">
                    <a:pos x="8" y="22"/>
                  </a:cxn>
                  <a:cxn ang="0">
                    <a:pos x="2" y="37"/>
                  </a:cxn>
                  <a:cxn ang="0">
                    <a:pos x="0" y="47"/>
                  </a:cxn>
                  <a:cxn ang="0">
                    <a:pos x="3" y="60"/>
                  </a:cxn>
                  <a:cxn ang="0">
                    <a:pos x="12" y="70"/>
                  </a:cxn>
                  <a:cxn ang="0">
                    <a:pos x="25" y="75"/>
                  </a:cxn>
                  <a:cxn ang="0">
                    <a:pos x="33" y="75"/>
                  </a:cxn>
                  <a:cxn ang="0">
                    <a:pos x="56" y="95"/>
                  </a:cxn>
                  <a:cxn ang="0">
                    <a:pos x="65" y="91"/>
                  </a:cxn>
                  <a:cxn ang="0">
                    <a:pos x="72" y="89"/>
                  </a:cxn>
                  <a:cxn ang="0">
                    <a:pos x="47" y="73"/>
                  </a:cxn>
                  <a:cxn ang="0">
                    <a:pos x="70" y="59"/>
                  </a:cxn>
                  <a:cxn ang="0">
                    <a:pos x="79" y="43"/>
                  </a:cxn>
                  <a:cxn ang="0">
                    <a:pos x="81" y="37"/>
                  </a:cxn>
                  <a:cxn ang="0">
                    <a:pos x="81" y="21"/>
                  </a:cxn>
                  <a:cxn ang="0">
                    <a:pos x="75" y="9"/>
                  </a:cxn>
                  <a:cxn ang="0">
                    <a:pos x="65" y="2"/>
                  </a:cxn>
                  <a:cxn ang="0">
                    <a:pos x="49" y="0"/>
                  </a:cxn>
                </a:cxnLst>
                <a:rect l="0" t="0" r="r" b="b"/>
                <a:pathLst>
                  <a:path w="82" h="95">
                    <a:moveTo>
                      <a:pt x="65" y="35"/>
                    </a:moveTo>
                    <a:lnTo>
                      <a:pt x="65" y="35"/>
                    </a:lnTo>
                    <a:lnTo>
                      <a:pt x="62" y="43"/>
                    </a:lnTo>
                    <a:lnTo>
                      <a:pt x="60" y="50"/>
                    </a:lnTo>
                    <a:lnTo>
                      <a:pt x="56" y="56"/>
                    </a:lnTo>
                    <a:lnTo>
                      <a:pt x="53" y="60"/>
                    </a:lnTo>
                    <a:lnTo>
                      <a:pt x="49" y="65"/>
                    </a:lnTo>
                    <a:lnTo>
                      <a:pt x="44" y="66"/>
                    </a:lnTo>
                    <a:lnTo>
                      <a:pt x="40" y="67"/>
                    </a:lnTo>
                    <a:lnTo>
                      <a:pt x="34" y="69"/>
                    </a:lnTo>
                    <a:lnTo>
                      <a:pt x="34" y="69"/>
                    </a:lnTo>
                    <a:lnTo>
                      <a:pt x="30" y="67"/>
                    </a:lnTo>
                    <a:lnTo>
                      <a:pt x="27" y="67"/>
                    </a:lnTo>
                    <a:lnTo>
                      <a:pt x="22" y="65"/>
                    </a:lnTo>
                    <a:lnTo>
                      <a:pt x="21" y="62"/>
                    </a:lnTo>
                    <a:lnTo>
                      <a:pt x="18" y="57"/>
                    </a:lnTo>
                    <a:lnTo>
                      <a:pt x="18" y="53"/>
                    </a:lnTo>
                    <a:lnTo>
                      <a:pt x="18" y="46"/>
                    </a:lnTo>
                    <a:lnTo>
                      <a:pt x="18" y="38"/>
                    </a:lnTo>
                    <a:lnTo>
                      <a:pt x="18" y="38"/>
                    </a:lnTo>
                    <a:lnTo>
                      <a:pt x="22" y="25"/>
                    </a:lnTo>
                    <a:lnTo>
                      <a:pt x="28" y="15"/>
                    </a:lnTo>
                    <a:lnTo>
                      <a:pt x="33" y="12"/>
                    </a:lnTo>
                    <a:lnTo>
                      <a:pt x="37" y="9"/>
                    </a:lnTo>
                    <a:lnTo>
                      <a:pt x="43" y="6"/>
                    </a:lnTo>
                    <a:lnTo>
                      <a:pt x="47" y="6"/>
                    </a:lnTo>
                    <a:lnTo>
                      <a:pt x="47" y="6"/>
                    </a:lnTo>
                    <a:lnTo>
                      <a:pt x="51" y="6"/>
                    </a:lnTo>
                    <a:lnTo>
                      <a:pt x="56" y="8"/>
                    </a:lnTo>
                    <a:lnTo>
                      <a:pt x="60" y="11"/>
                    </a:lnTo>
                    <a:lnTo>
                      <a:pt x="62" y="13"/>
                    </a:lnTo>
                    <a:lnTo>
                      <a:pt x="65" y="18"/>
                    </a:lnTo>
                    <a:lnTo>
                      <a:pt x="65" y="22"/>
                    </a:lnTo>
                    <a:lnTo>
                      <a:pt x="65" y="28"/>
                    </a:lnTo>
                    <a:lnTo>
                      <a:pt x="65" y="35"/>
                    </a:lnTo>
                    <a:lnTo>
                      <a:pt x="65" y="35"/>
                    </a:lnTo>
                    <a:close/>
                    <a:moveTo>
                      <a:pt x="49" y="0"/>
                    </a:moveTo>
                    <a:lnTo>
                      <a:pt x="49" y="0"/>
                    </a:lnTo>
                    <a:lnTo>
                      <a:pt x="40" y="0"/>
                    </a:lnTo>
                    <a:lnTo>
                      <a:pt x="31" y="3"/>
                    </a:lnTo>
                    <a:lnTo>
                      <a:pt x="24" y="6"/>
                    </a:lnTo>
                    <a:lnTo>
                      <a:pt x="18" y="11"/>
                    </a:lnTo>
                    <a:lnTo>
                      <a:pt x="12" y="16"/>
                    </a:lnTo>
                    <a:lnTo>
                      <a:pt x="8" y="22"/>
                    </a:lnTo>
                    <a:lnTo>
                      <a:pt x="3" y="30"/>
                    </a:lnTo>
                    <a:lnTo>
                      <a:pt x="2" y="37"/>
                    </a:lnTo>
                    <a:lnTo>
                      <a:pt x="2" y="37"/>
                    </a:lnTo>
                    <a:lnTo>
                      <a:pt x="0" y="47"/>
                    </a:lnTo>
                    <a:lnTo>
                      <a:pt x="0" y="54"/>
                    </a:lnTo>
                    <a:lnTo>
                      <a:pt x="3" y="60"/>
                    </a:lnTo>
                    <a:lnTo>
                      <a:pt x="8" y="66"/>
                    </a:lnTo>
                    <a:lnTo>
                      <a:pt x="12" y="70"/>
                    </a:lnTo>
                    <a:lnTo>
                      <a:pt x="18" y="73"/>
                    </a:lnTo>
                    <a:lnTo>
                      <a:pt x="25" y="75"/>
                    </a:lnTo>
                    <a:lnTo>
                      <a:pt x="33" y="75"/>
                    </a:lnTo>
                    <a:lnTo>
                      <a:pt x="33" y="75"/>
                    </a:lnTo>
                    <a:lnTo>
                      <a:pt x="46" y="85"/>
                    </a:lnTo>
                    <a:lnTo>
                      <a:pt x="56" y="95"/>
                    </a:lnTo>
                    <a:lnTo>
                      <a:pt x="56" y="95"/>
                    </a:lnTo>
                    <a:lnTo>
                      <a:pt x="65" y="91"/>
                    </a:lnTo>
                    <a:lnTo>
                      <a:pt x="72" y="89"/>
                    </a:lnTo>
                    <a:lnTo>
                      <a:pt x="72" y="89"/>
                    </a:lnTo>
                    <a:lnTo>
                      <a:pt x="47" y="73"/>
                    </a:lnTo>
                    <a:lnTo>
                      <a:pt x="47" y="73"/>
                    </a:lnTo>
                    <a:lnTo>
                      <a:pt x="60" y="67"/>
                    </a:lnTo>
                    <a:lnTo>
                      <a:pt x="70" y="59"/>
                    </a:lnTo>
                    <a:lnTo>
                      <a:pt x="78" y="48"/>
                    </a:lnTo>
                    <a:lnTo>
                      <a:pt x="79" y="43"/>
                    </a:lnTo>
                    <a:lnTo>
                      <a:pt x="81" y="37"/>
                    </a:lnTo>
                    <a:lnTo>
                      <a:pt x="81" y="37"/>
                    </a:lnTo>
                    <a:lnTo>
                      <a:pt x="82" y="28"/>
                    </a:lnTo>
                    <a:lnTo>
                      <a:pt x="81" y="21"/>
                    </a:lnTo>
                    <a:lnTo>
                      <a:pt x="79" y="15"/>
                    </a:lnTo>
                    <a:lnTo>
                      <a:pt x="75" y="9"/>
                    </a:lnTo>
                    <a:lnTo>
                      <a:pt x="70" y="5"/>
                    </a:lnTo>
                    <a:lnTo>
                      <a:pt x="65" y="2"/>
                    </a:lnTo>
                    <a:lnTo>
                      <a:pt x="57" y="0"/>
                    </a:lnTo>
                    <a:lnTo>
                      <a:pt x="49" y="0"/>
                    </a:lnTo>
                    <a:lnTo>
                      <a:pt x="49" y="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78" name="Freeform 78"/>
              <p:cNvSpPr>
                <a:spLocks/>
              </p:cNvSpPr>
              <p:nvPr userDrawn="1"/>
            </p:nvSpPr>
            <p:spPr bwMode="auto">
              <a:xfrm>
                <a:off x="4736" y="2917"/>
                <a:ext cx="54" cy="53"/>
              </a:xfrm>
              <a:custGeom>
                <a:avLst/>
                <a:gdLst/>
                <a:ahLst/>
                <a:cxnLst>
                  <a:cxn ang="0">
                    <a:pos x="31" y="44"/>
                  </a:cxn>
                  <a:cxn ang="0">
                    <a:pos x="31" y="44"/>
                  </a:cxn>
                  <a:cxn ang="0">
                    <a:pos x="31" y="44"/>
                  </a:cxn>
                  <a:cxn ang="0">
                    <a:pos x="26" y="47"/>
                  </a:cxn>
                  <a:cxn ang="0">
                    <a:pos x="22" y="50"/>
                  </a:cxn>
                  <a:cxn ang="0">
                    <a:pos x="17" y="53"/>
                  </a:cxn>
                  <a:cxn ang="0">
                    <a:pos x="13" y="53"/>
                  </a:cxn>
                  <a:cxn ang="0">
                    <a:pos x="13" y="53"/>
                  </a:cxn>
                  <a:cxn ang="0">
                    <a:pos x="6" y="51"/>
                  </a:cxn>
                  <a:cxn ang="0">
                    <a:pos x="1" y="48"/>
                  </a:cxn>
                  <a:cxn ang="0">
                    <a:pos x="0" y="43"/>
                  </a:cxn>
                  <a:cxn ang="0">
                    <a:pos x="0" y="34"/>
                  </a:cxn>
                  <a:cxn ang="0">
                    <a:pos x="0" y="34"/>
                  </a:cxn>
                  <a:cxn ang="0">
                    <a:pos x="4" y="16"/>
                  </a:cxn>
                  <a:cxn ang="0">
                    <a:pos x="4" y="16"/>
                  </a:cxn>
                  <a:cxn ang="0">
                    <a:pos x="7" y="0"/>
                  </a:cxn>
                  <a:cxn ang="0">
                    <a:pos x="7" y="0"/>
                  </a:cxn>
                  <a:cxn ang="0">
                    <a:pos x="15" y="2"/>
                  </a:cxn>
                  <a:cxn ang="0">
                    <a:pos x="15" y="2"/>
                  </a:cxn>
                  <a:cxn ang="0">
                    <a:pos x="22" y="0"/>
                  </a:cxn>
                  <a:cxn ang="0">
                    <a:pos x="22" y="0"/>
                  </a:cxn>
                  <a:cxn ang="0">
                    <a:pos x="19" y="13"/>
                  </a:cxn>
                  <a:cxn ang="0">
                    <a:pos x="16" y="31"/>
                  </a:cxn>
                  <a:cxn ang="0">
                    <a:pos x="16" y="31"/>
                  </a:cxn>
                  <a:cxn ang="0">
                    <a:pos x="15" y="37"/>
                  </a:cxn>
                  <a:cxn ang="0">
                    <a:pos x="16" y="41"/>
                  </a:cxn>
                  <a:cxn ang="0">
                    <a:pos x="17" y="43"/>
                  </a:cxn>
                  <a:cxn ang="0">
                    <a:pos x="22" y="44"/>
                  </a:cxn>
                  <a:cxn ang="0">
                    <a:pos x="22" y="44"/>
                  </a:cxn>
                  <a:cxn ang="0">
                    <a:pos x="26" y="43"/>
                  </a:cxn>
                  <a:cxn ang="0">
                    <a:pos x="29" y="40"/>
                  </a:cxn>
                  <a:cxn ang="0">
                    <a:pos x="32" y="35"/>
                  </a:cxn>
                  <a:cxn ang="0">
                    <a:pos x="34" y="28"/>
                  </a:cxn>
                  <a:cxn ang="0">
                    <a:pos x="35" y="24"/>
                  </a:cxn>
                  <a:cxn ang="0">
                    <a:pos x="35" y="24"/>
                  </a:cxn>
                  <a:cxn ang="0">
                    <a:pos x="38" y="0"/>
                  </a:cxn>
                  <a:cxn ang="0">
                    <a:pos x="38" y="0"/>
                  </a:cxn>
                  <a:cxn ang="0">
                    <a:pos x="47" y="2"/>
                  </a:cxn>
                  <a:cxn ang="0">
                    <a:pos x="47" y="2"/>
                  </a:cxn>
                  <a:cxn ang="0">
                    <a:pos x="54" y="0"/>
                  </a:cxn>
                  <a:cxn ang="0">
                    <a:pos x="54" y="0"/>
                  </a:cxn>
                  <a:cxn ang="0">
                    <a:pos x="48" y="24"/>
                  </a:cxn>
                  <a:cxn ang="0">
                    <a:pos x="48" y="28"/>
                  </a:cxn>
                  <a:cxn ang="0">
                    <a:pos x="48" y="28"/>
                  </a:cxn>
                  <a:cxn ang="0">
                    <a:pos x="44" y="51"/>
                  </a:cxn>
                  <a:cxn ang="0">
                    <a:pos x="44" y="51"/>
                  </a:cxn>
                  <a:cxn ang="0">
                    <a:pos x="36" y="51"/>
                  </a:cxn>
                  <a:cxn ang="0">
                    <a:pos x="36" y="51"/>
                  </a:cxn>
                  <a:cxn ang="0">
                    <a:pos x="29" y="51"/>
                  </a:cxn>
                  <a:cxn ang="0">
                    <a:pos x="31" y="44"/>
                  </a:cxn>
                </a:cxnLst>
                <a:rect l="0" t="0" r="r" b="b"/>
                <a:pathLst>
                  <a:path w="54" h="53">
                    <a:moveTo>
                      <a:pt x="31" y="44"/>
                    </a:moveTo>
                    <a:lnTo>
                      <a:pt x="31" y="44"/>
                    </a:lnTo>
                    <a:lnTo>
                      <a:pt x="31" y="44"/>
                    </a:lnTo>
                    <a:lnTo>
                      <a:pt x="26" y="47"/>
                    </a:lnTo>
                    <a:lnTo>
                      <a:pt x="22" y="50"/>
                    </a:lnTo>
                    <a:lnTo>
                      <a:pt x="17" y="53"/>
                    </a:lnTo>
                    <a:lnTo>
                      <a:pt x="13" y="53"/>
                    </a:lnTo>
                    <a:lnTo>
                      <a:pt x="13" y="53"/>
                    </a:lnTo>
                    <a:lnTo>
                      <a:pt x="6" y="51"/>
                    </a:lnTo>
                    <a:lnTo>
                      <a:pt x="1" y="48"/>
                    </a:lnTo>
                    <a:lnTo>
                      <a:pt x="0" y="43"/>
                    </a:lnTo>
                    <a:lnTo>
                      <a:pt x="0" y="34"/>
                    </a:lnTo>
                    <a:lnTo>
                      <a:pt x="0" y="34"/>
                    </a:lnTo>
                    <a:lnTo>
                      <a:pt x="4" y="16"/>
                    </a:lnTo>
                    <a:lnTo>
                      <a:pt x="4" y="16"/>
                    </a:lnTo>
                    <a:lnTo>
                      <a:pt x="7" y="0"/>
                    </a:lnTo>
                    <a:lnTo>
                      <a:pt x="7" y="0"/>
                    </a:lnTo>
                    <a:lnTo>
                      <a:pt x="15" y="2"/>
                    </a:lnTo>
                    <a:lnTo>
                      <a:pt x="15" y="2"/>
                    </a:lnTo>
                    <a:lnTo>
                      <a:pt x="22" y="0"/>
                    </a:lnTo>
                    <a:lnTo>
                      <a:pt x="22" y="0"/>
                    </a:lnTo>
                    <a:lnTo>
                      <a:pt x="19" y="13"/>
                    </a:lnTo>
                    <a:lnTo>
                      <a:pt x="16" y="31"/>
                    </a:lnTo>
                    <a:lnTo>
                      <a:pt x="16" y="31"/>
                    </a:lnTo>
                    <a:lnTo>
                      <a:pt x="15" y="37"/>
                    </a:lnTo>
                    <a:lnTo>
                      <a:pt x="16" y="41"/>
                    </a:lnTo>
                    <a:lnTo>
                      <a:pt x="17" y="43"/>
                    </a:lnTo>
                    <a:lnTo>
                      <a:pt x="22" y="44"/>
                    </a:lnTo>
                    <a:lnTo>
                      <a:pt x="22" y="44"/>
                    </a:lnTo>
                    <a:lnTo>
                      <a:pt x="26" y="43"/>
                    </a:lnTo>
                    <a:lnTo>
                      <a:pt x="29" y="40"/>
                    </a:lnTo>
                    <a:lnTo>
                      <a:pt x="32" y="35"/>
                    </a:lnTo>
                    <a:lnTo>
                      <a:pt x="34" y="28"/>
                    </a:lnTo>
                    <a:lnTo>
                      <a:pt x="35" y="24"/>
                    </a:lnTo>
                    <a:lnTo>
                      <a:pt x="35" y="24"/>
                    </a:lnTo>
                    <a:lnTo>
                      <a:pt x="38" y="0"/>
                    </a:lnTo>
                    <a:lnTo>
                      <a:pt x="38" y="0"/>
                    </a:lnTo>
                    <a:lnTo>
                      <a:pt x="47" y="2"/>
                    </a:lnTo>
                    <a:lnTo>
                      <a:pt x="47" y="2"/>
                    </a:lnTo>
                    <a:lnTo>
                      <a:pt x="54" y="0"/>
                    </a:lnTo>
                    <a:lnTo>
                      <a:pt x="54" y="0"/>
                    </a:lnTo>
                    <a:lnTo>
                      <a:pt x="48" y="24"/>
                    </a:lnTo>
                    <a:lnTo>
                      <a:pt x="48" y="28"/>
                    </a:lnTo>
                    <a:lnTo>
                      <a:pt x="48" y="28"/>
                    </a:lnTo>
                    <a:lnTo>
                      <a:pt x="44" y="51"/>
                    </a:lnTo>
                    <a:lnTo>
                      <a:pt x="44" y="51"/>
                    </a:lnTo>
                    <a:lnTo>
                      <a:pt x="36" y="51"/>
                    </a:lnTo>
                    <a:lnTo>
                      <a:pt x="36" y="51"/>
                    </a:lnTo>
                    <a:lnTo>
                      <a:pt x="29" y="51"/>
                    </a:lnTo>
                    <a:lnTo>
                      <a:pt x="31" y="44"/>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79" name="Freeform 79"/>
              <p:cNvSpPr>
                <a:spLocks noEditPoints="1"/>
              </p:cNvSpPr>
              <p:nvPr userDrawn="1"/>
            </p:nvSpPr>
            <p:spPr bwMode="auto">
              <a:xfrm>
                <a:off x="4793" y="2916"/>
                <a:ext cx="47" cy="54"/>
              </a:xfrm>
              <a:custGeom>
                <a:avLst/>
                <a:gdLst/>
                <a:ahLst/>
                <a:cxnLst>
                  <a:cxn ang="0">
                    <a:pos x="29" y="36"/>
                  </a:cxn>
                  <a:cxn ang="0">
                    <a:pos x="26" y="44"/>
                  </a:cxn>
                  <a:cxn ang="0">
                    <a:pos x="19" y="46"/>
                  </a:cxn>
                  <a:cxn ang="0">
                    <a:pos x="17" y="46"/>
                  </a:cxn>
                  <a:cxn ang="0">
                    <a:pos x="14" y="42"/>
                  </a:cxn>
                  <a:cxn ang="0">
                    <a:pos x="14" y="39"/>
                  </a:cxn>
                  <a:cxn ang="0">
                    <a:pos x="22" y="29"/>
                  </a:cxn>
                  <a:cxn ang="0">
                    <a:pos x="32" y="25"/>
                  </a:cxn>
                  <a:cxn ang="0">
                    <a:pos x="29" y="36"/>
                  </a:cxn>
                  <a:cxn ang="0">
                    <a:pos x="12" y="14"/>
                  </a:cxn>
                  <a:cxn ang="0">
                    <a:pos x="17" y="10"/>
                  </a:cxn>
                  <a:cxn ang="0">
                    <a:pos x="25" y="9"/>
                  </a:cxn>
                  <a:cxn ang="0">
                    <a:pos x="32" y="11"/>
                  </a:cxn>
                  <a:cxn ang="0">
                    <a:pos x="33" y="17"/>
                  </a:cxn>
                  <a:cxn ang="0">
                    <a:pos x="32" y="20"/>
                  </a:cxn>
                  <a:cxn ang="0">
                    <a:pos x="19" y="25"/>
                  </a:cxn>
                  <a:cxn ang="0">
                    <a:pos x="12" y="27"/>
                  </a:cxn>
                  <a:cxn ang="0">
                    <a:pos x="3" y="35"/>
                  </a:cxn>
                  <a:cxn ang="0">
                    <a:pos x="0" y="41"/>
                  </a:cxn>
                  <a:cxn ang="0">
                    <a:pos x="1" y="49"/>
                  </a:cxn>
                  <a:cxn ang="0">
                    <a:pos x="13" y="54"/>
                  </a:cxn>
                  <a:cxn ang="0">
                    <a:pos x="17" y="54"/>
                  </a:cxn>
                  <a:cxn ang="0">
                    <a:pos x="28" y="46"/>
                  </a:cxn>
                  <a:cxn ang="0">
                    <a:pos x="29" y="49"/>
                  </a:cxn>
                  <a:cxn ang="0">
                    <a:pos x="32" y="54"/>
                  </a:cxn>
                  <a:cxn ang="0">
                    <a:pos x="36" y="54"/>
                  </a:cxn>
                  <a:cxn ang="0">
                    <a:pos x="47" y="51"/>
                  </a:cxn>
                  <a:cxn ang="0">
                    <a:pos x="47" y="48"/>
                  </a:cxn>
                  <a:cxn ang="0">
                    <a:pos x="42" y="48"/>
                  </a:cxn>
                  <a:cxn ang="0">
                    <a:pos x="42" y="41"/>
                  </a:cxn>
                  <a:cxn ang="0">
                    <a:pos x="47" y="17"/>
                  </a:cxn>
                  <a:cxn ang="0">
                    <a:pos x="47" y="10"/>
                  </a:cxn>
                  <a:cxn ang="0">
                    <a:pos x="44" y="4"/>
                  </a:cxn>
                  <a:cxn ang="0">
                    <a:pos x="30" y="0"/>
                  </a:cxn>
                  <a:cxn ang="0">
                    <a:pos x="26" y="1"/>
                  </a:cxn>
                  <a:cxn ang="0">
                    <a:pos x="10" y="9"/>
                  </a:cxn>
                </a:cxnLst>
                <a:rect l="0" t="0" r="r" b="b"/>
                <a:pathLst>
                  <a:path w="47" h="54">
                    <a:moveTo>
                      <a:pt x="29" y="36"/>
                    </a:moveTo>
                    <a:lnTo>
                      <a:pt x="29" y="36"/>
                    </a:lnTo>
                    <a:lnTo>
                      <a:pt x="28" y="41"/>
                    </a:lnTo>
                    <a:lnTo>
                      <a:pt x="26" y="44"/>
                    </a:lnTo>
                    <a:lnTo>
                      <a:pt x="23" y="46"/>
                    </a:lnTo>
                    <a:lnTo>
                      <a:pt x="19" y="46"/>
                    </a:lnTo>
                    <a:lnTo>
                      <a:pt x="19" y="46"/>
                    </a:lnTo>
                    <a:lnTo>
                      <a:pt x="17" y="46"/>
                    </a:lnTo>
                    <a:lnTo>
                      <a:pt x="16" y="45"/>
                    </a:lnTo>
                    <a:lnTo>
                      <a:pt x="14" y="42"/>
                    </a:lnTo>
                    <a:lnTo>
                      <a:pt x="14" y="39"/>
                    </a:lnTo>
                    <a:lnTo>
                      <a:pt x="14" y="39"/>
                    </a:lnTo>
                    <a:lnTo>
                      <a:pt x="17" y="33"/>
                    </a:lnTo>
                    <a:lnTo>
                      <a:pt x="22" y="29"/>
                    </a:lnTo>
                    <a:lnTo>
                      <a:pt x="32" y="25"/>
                    </a:lnTo>
                    <a:lnTo>
                      <a:pt x="32" y="25"/>
                    </a:lnTo>
                    <a:lnTo>
                      <a:pt x="29" y="36"/>
                    </a:lnTo>
                    <a:lnTo>
                      <a:pt x="29" y="36"/>
                    </a:lnTo>
                    <a:close/>
                    <a:moveTo>
                      <a:pt x="10" y="14"/>
                    </a:moveTo>
                    <a:lnTo>
                      <a:pt x="12" y="14"/>
                    </a:lnTo>
                    <a:lnTo>
                      <a:pt x="12" y="14"/>
                    </a:lnTo>
                    <a:lnTo>
                      <a:pt x="17" y="10"/>
                    </a:lnTo>
                    <a:lnTo>
                      <a:pt x="25" y="9"/>
                    </a:lnTo>
                    <a:lnTo>
                      <a:pt x="25" y="9"/>
                    </a:lnTo>
                    <a:lnTo>
                      <a:pt x="29" y="9"/>
                    </a:lnTo>
                    <a:lnTo>
                      <a:pt x="32" y="11"/>
                    </a:lnTo>
                    <a:lnTo>
                      <a:pt x="33" y="14"/>
                    </a:lnTo>
                    <a:lnTo>
                      <a:pt x="33" y="17"/>
                    </a:lnTo>
                    <a:lnTo>
                      <a:pt x="33" y="17"/>
                    </a:lnTo>
                    <a:lnTo>
                      <a:pt x="32" y="20"/>
                    </a:lnTo>
                    <a:lnTo>
                      <a:pt x="30" y="22"/>
                    </a:lnTo>
                    <a:lnTo>
                      <a:pt x="19" y="25"/>
                    </a:lnTo>
                    <a:lnTo>
                      <a:pt x="19" y="25"/>
                    </a:lnTo>
                    <a:lnTo>
                      <a:pt x="12" y="27"/>
                    </a:lnTo>
                    <a:lnTo>
                      <a:pt x="6" y="30"/>
                    </a:lnTo>
                    <a:lnTo>
                      <a:pt x="3" y="35"/>
                    </a:lnTo>
                    <a:lnTo>
                      <a:pt x="0" y="41"/>
                    </a:lnTo>
                    <a:lnTo>
                      <a:pt x="0" y="41"/>
                    </a:lnTo>
                    <a:lnTo>
                      <a:pt x="0" y="45"/>
                    </a:lnTo>
                    <a:lnTo>
                      <a:pt x="1" y="49"/>
                    </a:lnTo>
                    <a:lnTo>
                      <a:pt x="6" y="52"/>
                    </a:lnTo>
                    <a:lnTo>
                      <a:pt x="13" y="54"/>
                    </a:lnTo>
                    <a:lnTo>
                      <a:pt x="13" y="54"/>
                    </a:lnTo>
                    <a:lnTo>
                      <a:pt x="17" y="54"/>
                    </a:lnTo>
                    <a:lnTo>
                      <a:pt x="20" y="52"/>
                    </a:lnTo>
                    <a:lnTo>
                      <a:pt x="28" y="46"/>
                    </a:lnTo>
                    <a:lnTo>
                      <a:pt x="28" y="46"/>
                    </a:lnTo>
                    <a:lnTo>
                      <a:pt x="29" y="49"/>
                    </a:lnTo>
                    <a:lnTo>
                      <a:pt x="30" y="52"/>
                    </a:lnTo>
                    <a:lnTo>
                      <a:pt x="32" y="54"/>
                    </a:lnTo>
                    <a:lnTo>
                      <a:pt x="36" y="54"/>
                    </a:lnTo>
                    <a:lnTo>
                      <a:pt x="36" y="54"/>
                    </a:lnTo>
                    <a:lnTo>
                      <a:pt x="41" y="54"/>
                    </a:lnTo>
                    <a:lnTo>
                      <a:pt x="47" y="51"/>
                    </a:lnTo>
                    <a:lnTo>
                      <a:pt x="47" y="48"/>
                    </a:lnTo>
                    <a:lnTo>
                      <a:pt x="47" y="48"/>
                    </a:lnTo>
                    <a:lnTo>
                      <a:pt x="44" y="48"/>
                    </a:lnTo>
                    <a:lnTo>
                      <a:pt x="42" y="48"/>
                    </a:lnTo>
                    <a:lnTo>
                      <a:pt x="42" y="45"/>
                    </a:lnTo>
                    <a:lnTo>
                      <a:pt x="42" y="41"/>
                    </a:lnTo>
                    <a:lnTo>
                      <a:pt x="42" y="41"/>
                    </a:lnTo>
                    <a:lnTo>
                      <a:pt x="47" y="17"/>
                    </a:lnTo>
                    <a:lnTo>
                      <a:pt x="47" y="17"/>
                    </a:lnTo>
                    <a:lnTo>
                      <a:pt x="47" y="10"/>
                    </a:lnTo>
                    <a:lnTo>
                      <a:pt x="45" y="7"/>
                    </a:lnTo>
                    <a:lnTo>
                      <a:pt x="44" y="4"/>
                    </a:lnTo>
                    <a:lnTo>
                      <a:pt x="38" y="1"/>
                    </a:lnTo>
                    <a:lnTo>
                      <a:pt x="30" y="0"/>
                    </a:lnTo>
                    <a:lnTo>
                      <a:pt x="30" y="0"/>
                    </a:lnTo>
                    <a:lnTo>
                      <a:pt x="26" y="1"/>
                    </a:lnTo>
                    <a:lnTo>
                      <a:pt x="20" y="3"/>
                    </a:lnTo>
                    <a:lnTo>
                      <a:pt x="10" y="9"/>
                    </a:lnTo>
                    <a:lnTo>
                      <a:pt x="10" y="14"/>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80" name="Freeform 80"/>
              <p:cNvSpPr>
                <a:spLocks/>
              </p:cNvSpPr>
              <p:nvPr userDrawn="1"/>
            </p:nvSpPr>
            <p:spPr bwMode="auto">
              <a:xfrm>
                <a:off x="4848" y="2889"/>
                <a:ext cx="32" cy="79"/>
              </a:xfrm>
              <a:custGeom>
                <a:avLst/>
                <a:gdLst/>
                <a:ahLst/>
                <a:cxnLst>
                  <a:cxn ang="0">
                    <a:pos x="10" y="37"/>
                  </a:cxn>
                  <a:cxn ang="0">
                    <a:pos x="10" y="37"/>
                  </a:cxn>
                  <a:cxn ang="0">
                    <a:pos x="16" y="0"/>
                  </a:cxn>
                  <a:cxn ang="0">
                    <a:pos x="16" y="0"/>
                  </a:cxn>
                  <a:cxn ang="0">
                    <a:pos x="24" y="0"/>
                  </a:cxn>
                  <a:cxn ang="0">
                    <a:pos x="24" y="0"/>
                  </a:cxn>
                  <a:cxn ang="0">
                    <a:pos x="32" y="0"/>
                  </a:cxn>
                  <a:cxn ang="0">
                    <a:pos x="32" y="0"/>
                  </a:cxn>
                  <a:cxn ang="0">
                    <a:pos x="24" y="37"/>
                  </a:cxn>
                  <a:cxn ang="0">
                    <a:pos x="22" y="43"/>
                  </a:cxn>
                  <a:cxn ang="0">
                    <a:pos x="22" y="43"/>
                  </a:cxn>
                  <a:cxn ang="0">
                    <a:pos x="16" y="79"/>
                  </a:cxn>
                  <a:cxn ang="0">
                    <a:pos x="16" y="79"/>
                  </a:cxn>
                  <a:cxn ang="0">
                    <a:pos x="9" y="79"/>
                  </a:cxn>
                  <a:cxn ang="0">
                    <a:pos x="9" y="79"/>
                  </a:cxn>
                  <a:cxn ang="0">
                    <a:pos x="0" y="79"/>
                  </a:cxn>
                  <a:cxn ang="0">
                    <a:pos x="0" y="79"/>
                  </a:cxn>
                  <a:cxn ang="0">
                    <a:pos x="9" y="43"/>
                  </a:cxn>
                  <a:cxn ang="0">
                    <a:pos x="10" y="37"/>
                  </a:cxn>
                </a:cxnLst>
                <a:rect l="0" t="0" r="r" b="b"/>
                <a:pathLst>
                  <a:path w="32" h="79">
                    <a:moveTo>
                      <a:pt x="10" y="37"/>
                    </a:moveTo>
                    <a:lnTo>
                      <a:pt x="10" y="37"/>
                    </a:lnTo>
                    <a:lnTo>
                      <a:pt x="16" y="0"/>
                    </a:lnTo>
                    <a:lnTo>
                      <a:pt x="16" y="0"/>
                    </a:lnTo>
                    <a:lnTo>
                      <a:pt x="24" y="0"/>
                    </a:lnTo>
                    <a:lnTo>
                      <a:pt x="24" y="0"/>
                    </a:lnTo>
                    <a:lnTo>
                      <a:pt x="32" y="0"/>
                    </a:lnTo>
                    <a:lnTo>
                      <a:pt x="32" y="0"/>
                    </a:lnTo>
                    <a:lnTo>
                      <a:pt x="24" y="37"/>
                    </a:lnTo>
                    <a:lnTo>
                      <a:pt x="22" y="43"/>
                    </a:lnTo>
                    <a:lnTo>
                      <a:pt x="22" y="43"/>
                    </a:lnTo>
                    <a:lnTo>
                      <a:pt x="16" y="79"/>
                    </a:lnTo>
                    <a:lnTo>
                      <a:pt x="16" y="79"/>
                    </a:lnTo>
                    <a:lnTo>
                      <a:pt x="9" y="79"/>
                    </a:lnTo>
                    <a:lnTo>
                      <a:pt x="9" y="79"/>
                    </a:lnTo>
                    <a:lnTo>
                      <a:pt x="0" y="79"/>
                    </a:lnTo>
                    <a:lnTo>
                      <a:pt x="0" y="79"/>
                    </a:lnTo>
                    <a:lnTo>
                      <a:pt x="9" y="43"/>
                    </a:lnTo>
                    <a:lnTo>
                      <a:pt x="10" y="37"/>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81" name="Freeform 81"/>
              <p:cNvSpPr>
                <a:spLocks noEditPoints="1"/>
              </p:cNvSpPr>
              <p:nvPr userDrawn="1"/>
            </p:nvSpPr>
            <p:spPr bwMode="auto">
              <a:xfrm>
                <a:off x="4879" y="2889"/>
                <a:ext cx="31" cy="79"/>
              </a:xfrm>
              <a:custGeom>
                <a:avLst/>
                <a:gdLst/>
                <a:ahLst/>
                <a:cxnLst>
                  <a:cxn ang="0">
                    <a:pos x="7" y="52"/>
                  </a:cxn>
                  <a:cxn ang="0">
                    <a:pos x="7" y="52"/>
                  </a:cxn>
                  <a:cxn ang="0">
                    <a:pos x="10" y="28"/>
                  </a:cxn>
                  <a:cxn ang="0">
                    <a:pos x="10" y="28"/>
                  </a:cxn>
                  <a:cxn ang="0">
                    <a:pos x="17" y="30"/>
                  </a:cxn>
                  <a:cxn ang="0">
                    <a:pos x="17" y="30"/>
                  </a:cxn>
                  <a:cxn ang="0">
                    <a:pos x="26" y="28"/>
                  </a:cxn>
                  <a:cxn ang="0">
                    <a:pos x="26" y="28"/>
                  </a:cxn>
                  <a:cxn ang="0">
                    <a:pos x="20" y="52"/>
                  </a:cxn>
                  <a:cxn ang="0">
                    <a:pos x="20" y="56"/>
                  </a:cxn>
                  <a:cxn ang="0">
                    <a:pos x="20" y="56"/>
                  </a:cxn>
                  <a:cxn ang="0">
                    <a:pos x="16" y="79"/>
                  </a:cxn>
                  <a:cxn ang="0">
                    <a:pos x="16" y="79"/>
                  </a:cxn>
                  <a:cxn ang="0">
                    <a:pos x="9" y="79"/>
                  </a:cxn>
                  <a:cxn ang="0">
                    <a:pos x="9" y="79"/>
                  </a:cxn>
                  <a:cxn ang="0">
                    <a:pos x="0" y="79"/>
                  </a:cxn>
                  <a:cxn ang="0">
                    <a:pos x="0" y="79"/>
                  </a:cxn>
                  <a:cxn ang="0">
                    <a:pos x="6" y="56"/>
                  </a:cxn>
                  <a:cxn ang="0">
                    <a:pos x="7" y="52"/>
                  </a:cxn>
                  <a:cxn ang="0">
                    <a:pos x="23" y="0"/>
                  </a:cxn>
                  <a:cxn ang="0">
                    <a:pos x="23" y="0"/>
                  </a:cxn>
                  <a:cxn ang="0">
                    <a:pos x="26" y="2"/>
                  </a:cxn>
                  <a:cxn ang="0">
                    <a:pos x="29" y="3"/>
                  </a:cxn>
                  <a:cxn ang="0">
                    <a:pos x="31" y="6"/>
                  </a:cxn>
                  <a:cxn ang="0">
                    <a:pos x="31" y="9"/>
                  </a:cxn>
                  <a:cxn ang="0">
                    <a:pos x="31" y="9"/>
                  </a:cxn>
                  <a:cxn ang="0">
                    <a:pos x="29" y="12"/>
                  </a:cxn>
                  <a:cxn ang="0">
                    <a:pos x="26" y="15"/>
                  </a:cxn>
                  <a:cxn ang="0">
                    <a:pos x="23" y="17"/>
                  </a:cxn>
                  <a:cxn ang="0">
                    <a:pos x="20" y="18"/>
                  </a:cxn>
                  <a:cxn ang="0">
                    <a:pos x="20" y="18"/>
                  </a:cxn>
                  <a:cxn ang="0">
                    <a:pos x="17" y="17"/>
                  </a:cxn>
                  <a:cxn ang="0">
                    <a:pos x="15" y="15"/>
                  </a:cxn>
                  <a:cxn ang="0">
                    <a:pos x="15" y="12"/>
                  </a:cxn>
                  <a:cxn ang="0">
                    <a:pos x="13" y="9"/>
                  </a:cxn>
                  <a:cxn ang="0">
                    <a:pos x="13" y="9"/>
                  </a:cxn>
                  <a:cxn ang="0">
                    <a:pos x="15" y="6"/>
                  </a:cxn>
                  <a:cxn ang="0">
                    <a:pos x="17" y="3"/>
                  </a:cxn>
                  <a:cxn ang="0">
                    <a:pos x="20" y="2"/>
                  </a:cxn>
                  <a:cxn ang="0">
                    <a:pos x="23" y="0"/>
                  </a:cxn>
                  <a:cxn ang="0">
                    <a:pos x="23" y="0"/>
                  </a:cxn>
                </a:cxnLst>
                <a:rect l="0" t="0" r="r" b="b"/>
                <a:pathLst>
                  <a:path w="31" h="79">
                    <a:moveTo>
                      <a:pt x="7" y="52"/>
                    </a:moveTo>
                    <a:lnTo>
                      <a:pt x="7" y="52"/>
                    </a:lnTo>
                    <a:lnTo>
                      <a:pt x="10" y="28"/>
                    </a:lnTo>
                    <a:lnTo>
                      <a:pt x="10" y="28"/>
                    </a:lnTo>
                    <a:lnTo>
                      <a:pt x="17" y="30"/>
                    </a:lnTo>
                    <a:lnTo>
                      <a:pt x="17" y="30"/>
                    </a:lnTo>
                    <a:lnTo>
                      <a:pt x="26" y="28"/>
                    </a:lnTo>
                    <a:lnTo>
                      <a:pt x="26" y="28"/>
                    </a:lnTo>
                    <a:lnTo>
                      <a:pt x="20" y="52"/>
                    </a:lnTo>
                    <a:lnTo>
                      <a:pt x="20" y="56"/>
                    </a:lnTo>
                    <a:lnTo>
                      <a:pt x="20" y="56"/>
                    </a:lnTo>
                    <a:lnTo>
                      <a:pt x="16" y="79"/>
                    </a:lnTo>
                    <a:lnTo>
                      <a:pt x="16" y="79"/>
                    </a:lnTo>
                    <a:lnTo>
                      <a:pt x="9" y="79"/>
                    </a:lnTo>
                    <a:lnTo>
                      <a:pt x="9" y="79"/>
                    </a:lnTo>
                    <a:lnTo>
                      <a:pt x="0" y="79"/>
                    </a:lnTo>
                    <a:lnTo>
                      <a:pt x="0" y="79"/>
                    </a:lnTo>
                    <a:lnTo>
                      <a:pt x="6" y="56"/>
                    </a:lnTo>
                    <a:lnTo>
                      <a:pt x="7" y="52"/>
                    </a:lnTo>
                    <a:close/>
                    <a:moveTo>
                      <a:pt x="23" y="0"/>
                    </a:moveTo>
                    <a:lnTo>
                      <a:pt x="23" y="0"/>
                    </a:lnTo>
                    <a:lnTo>
                      <a:pt x="26" y="2"/>
                    </a:lnTo>
                    <a:lnTo>
                      <a:pt x="29" y="3"/>
                    </a:lnTo>
                    <a:lnTo>
                      <a:pt x="31" y="6"/>
                    </a:lnTo>
                    <a:lnTo>
                      <a:pt x="31" y="9"/>
                    </a:lnTo>
                    <a:lnTo>
                      <a:pt x="31" y="9"/>
                    </a:lnTo>
                    <a:lnTo>
                      <a:pt x="29" y="12"/>
                    </a:lnTo>
                    <a:lnTo>
                      <a:pt x="26" y="15"/>
                    </a:lnTo>
                    <a:lnTo>
                      <a:pt x="23" y="17"/>
                    </a:lnTo>
                    <a:lnTo>
                      <a:pt x="20" y="18"/>
                    </a:lnTo>
                    <a:lnTo>
                      <a:pt x="20" y="18"/>
                    </a:lnTo>
                    <a:lnTo>
                      <a:pt x="17" y="17"/>
                    </a:lnTo>
                    <a:lnTo>
                      <a:pt x="15" y="15"/>
                    </a:lnTo>
                    <a:lnTo>
                      <a:pt x="15" y="12"/>
                    </a:lnTo>
                    <a:lnTo>
                      <a:pt x="13" y="9"/>
                    </a:lnTo>
                    <a:lnTo>
                      <a:pt x="13" y="9"/>
                    </a:lnTo>
                    <a:lnTo>
                      <a:pt x="15" y="6"/>
                    </a:lnTo>
                    <a:lnTo>
                      <a:pt x="17" y="3"/>
                    </a:lnTo>
                    <a:lnTo>
                      <a:pt x="20" y="2"/>
                    </a:lnTo>
                    <a:lnTo>
                      <a:pt x="23" y="0"/>
                    </a:lnTo>
                    <a:lnTo>
                      <a:pt x="23" y="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82" name="Freeform 82"/>
              <p:cNvSpPr>
                <a:spLocks/>
              </p:cNvSpPr>
              <p:nvPr userDrawn="1"/>
            </p:nvSpPr>
            <p:spPr bwMode="auto">
              <a:xfrm>
                <a:off x="4915" y="2900"/>
                <a:ext cx="31" cy="70"/>
              </a:xfrm>
              <a:custGeom>
                <a:avLst/>
                <a:gdLst/>
                <a:ahLst/>
                <a:cxnLst>
                  <a:cxn ang="0">
                    <a:pos x="31" y="19"/>
                  </a:cxn>
                  <a:cxn ang="0">
                    <a:pos x="31" y="19"/>
                  </a:cxn>
                  <a:cxn ang="0">
                    <a:pos x="31" y="22"/>
                  </a:cxn>
                  <a:cxn ang="0">
                    <a:pos x="31" y="22"/>
                  </a:cxn>
                  <a:cxn ang="0">
                    <a:pos x="30" y="25"/>
                  </a:cxn>
                  <a:cxn ang="0">
                    <a:pos x="21" y="23"/>
                  </a:cxn>
                  <a:cxn ang="0">
                    <a:pos x="21" y="23"/>
                  </a:cxn>
                  <a:cxn ang="0">
                    <a:pos x="16" y="46"/>
                  </a:cxn>
                  <a:cxn ang="0">
                    <a:pos x="16" y="46"/>
                  </a:cxn>
                  <a:cxn ang="0">
                    <a:pos x="15" y="55"/>
                  </a:cxn>
                  <a:cxn ang="0">
                    <a:pos x="14" y="61"/>
                  </a:cxn>
                  <a:cxn ang="0">
                    <a:pos x="15" y="64"/>
                  </a:cxn>
                  <a:cxn ang="0">
                    <a:pos x="18" y="64"/>
                  </a:cxn>
                  <a:cxn ang="0">
                    <a:pos x="18" y="64"/>
                  </a:cxn>
                  <a:cxn ang="0">
                    <a:pos x="24" y="62"/>
                  </a:cxn>
                  <a:cxn ang="0">
                    <a:pos x="22" y="67"/>
                  </a:cxn>
                  <a:cxn ang="0">
                    <a:pos x="22" y="67"/>
                  </a:cxn>
                  <a:cxn ang="0">
                    <a:pos x="16" y="70"/>
                  </a:cxn>
                  <a:cxn ang="0">
                    <a:pos x="11" y="70"/>
                  </a:cxn>
                  <a:cxn ang="0">
                    <a:pos x="11" y="70"/>
                  </a:cxn>
                  <a:cxn ang="0">
                    <a:pos x="5" y="68"/>
                  </a:cxn>
                  <a:cxn ang="0">
                    <a:pos x="2" y="65"/>
                  </a:cxn>
                  <a:cxn ang="0">
                    <a:pos x="0" y="61"/>
                  </a:cxn>
                  <a:cxn ang="0">
                    <a:pos x="0" y="54"/>
                  </a:cxn>
                  <a:cxn ang="0">
                    <a:pos x="0" y="54"/>
                  </a:cxn>
                  <a:cxn ang="0">
                    <a:pos x="8" y="23"/>
                  </a:cxn>
                  <a:cxn ang="0">
                    <a:pos x="0" y="25"/>
                  </a:cxn>
                  <a:cxn ang="0">
                    <a:pos x="0" y="25"/>
                  </a:cxn>
                  <a:cxn ang="0">
                    <a:pos x="0" y="22"/>
                  </a:cxn>
                  <a:cxn ang="0">
                    <a:pos x="0" y="22"/>
                  </a:cxn>
                  <a:cxn ang="0">
                    <a:pos x="0" y="19"/>
                  </a:cxn>
                  <a:cxn ang="0">
                    <a:pos x="8" y="19"/>
                  </a:cxn>
                  <a:cxn ang="0">
                    <a:pos x="8" y="19"/>
                  </a:cxn>
                  <a:cxn ang="0">
                    <a:pos x="11" y="6"/>
                  </a:cxn>
                  <a:cxn ang="0">
                    <a:pos x="11" y="6"/>
                  </a:cxn>
                  <a:cxn ang="0">
                    <a:pos x="25" y="0"/>
                  </a:cxn>
                  <a:cxn ang="0">
                    <a:pos x="27" y="0"/>
                  </a:cxn>
                  <a:cxn ang="0">
                    <a:pos x="27" y="0"/>
                  </a:cxn>
                  <a:cxn ang="0">
                    <a:pos x="22" y="19"/>
                  </a:cxn>
                  <a:cxn ang="0">
                    <a:pos x="31" y="19"/>
                  </a:cxn>
                </a:cxnLst>
                <a:rect l="0" t="0" r="r" b="b"/>
                <a:pathLst>
                  <a:path w="31" h="70">
                    <a:moveTo>
                      <a:pt x="31" y="19"/>
                    </a:moveTo>
                    <a:lnTo>
                      <a:pt x="31" y="19"/>
                    </a:lnTo>
                    <a:lnTo>
                      <a:pt x="31" y="22"/>
                    </a:lnTo>
                    <a:lnTo>
                      <a:pt x="31" y="22"/>
                    </a:lnTo>
                    <a:lnTo>
                      <a:pt x="30" y="25"/>
                    </a:lnTo>
                    <a:lnTo>
                      <a:pt x="21" y="23"/>
                    </a:lnTo>
                    <a:lnTo>
                      <a:pt x="21" y="23"/>
                    </a:lnTo>
                    <a:lnTo>
                      <a:pt x="16" y="46"/>
                    </a:lnTo>
                    <a:lnTo>
                      <a:pt x="16" y="46"/>
                    </a:lnTo>
                    <a:lnTo>
                      <a:pt x="15" y="55"/>
                    </a:lnTo>
                    <a:lnTo>
                      <a:pt x="14" y="61"/>
                    </a:lnTo>
                    <a:lnTo>
                      <a:pt x="15" y="64"/>
                    </a:lnTo>
                    <a:lnTo>
                      <a:pt x="18" y="64"/>
                    </a:lnTo>
                    <a:lnTo>
                      <a:pt x="18" y="64"/>
                    </a:lnTo>
                    <a:lnTo>
                      <a:pt x="24" y="62"/>
                    </a:lnTo>
                    <a:lnTo>
                      <a:pt x="22" y="67"/>
                    </a:lnTo>
                    <a:lnTo>
                      <a:pt x="22" y="67"/>
                    </a:lnTo>
                    <a:lnTo>
                      <a:pt x="16" y="70"/>
                    </a:lnTo>
                    <a:lnTo>
                      <a:pt x="11" y="70"/>
                    </a:lnTo>
                    <a:lnTo>
                      <a:pt x="11" y="70"/>
                    </a:lnTo>
                    <a:lnTo>
                      <a:pt x="5" y="68"/>
                    </a:lnTo>
                    <a:lnTo>
                      <a:pt x="2" y="65"/>
                    </a:lnTo>
                    <a:lnTo>
                      <a:pt x="0" y="61"/>
                    </a:lnTo>
                    <a:lnTo>
                      <a:pt x="0" y="54"/>
                    </a:lnTo>
                    <a:lnTo>
                      <a:pt x="0" y="54"/>
                    </a:lnTo>
                    <a:lnTo>
                      <a:pt x="8" y="23"/>
                    </a:lnTo>
                    <a:lnTo>
                      <a:pt x="0" y="25"/>
                    </a:lnTo>
                    <a:lnTo>
                      <a:pt x="0" y="25"/>
                    </a:lnTo>
                    <a:lnTo>
                      <a:pt x="0" y="22"/>
                    </a:lnTo>
                    <a:lnTo>
                      <a:pt x="0" y="22"/>
                    </a:lnTo>
                    <a:lnTo>
                      <a:pt x="0" y="19"/>
                    </a:lnTo>
                    <a:lnTo>
                      <a:pt x="8" y="19"/>
                    </a:lnTo>
                    <a:lnTo>
                      <a:pt x="8" y="19"/>
                    </a:lnTo>
                    <a:lnTo>
                      <a:pt x="11" y="6"/>
                    </a:lnTo>
                    <a:lnTo>
                      <a:pt x="11" y="6"/>
                    </a:lnTo>
                    <a:lnTo>
                      <a:pt x="25" y="0"/>
                    </a:lnTo>
                    <a:lnTo>
                      <a:pt x="27" y="0"/>
                    </a:lnTo>
                    <a:lnTo>
                      <a:pt x="27" y="0"/>
                    </a:lnTo>
                    <a:lnTo>
                      <a:pt x="22" y="19"/>
                    </a:lnTo>
                    <a:lnTo>
                      <a:pt x="31" y="19"/>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83" name="Freeform 83"/>
              <p:cNvSpPr>
                <a:spLocks/>
              </p:cNvSpPr>
              <p:nvPr userDrawn="1"/>
            </p:nvSpPr>
            <p:spPr bwMode="auto">
              <a:xfrm>
                <a:off x="4945" y="2917"/>
                <a:ext cx="56" cy="79"/>
              </a:xfrm>
              <a:custGeom>
                <a:avLst/>
                <a:gdLst/>
                <a:ahLst/>
                <a:cxnLst>
                  <a:cxn ang="0">
                    <a:pos x="46" y="0"/>
                  </a:cxn>
                  <a:cxn ang="0">
                    <a:pos x="46" y="0"/>
                  </a:cxn>
                  <a:cxn ang="0">
                    <a:pos x="51" y="2"/>
                  </a:cxn>
                  <a:cxn ang="0">
                    <a:pos x="51" y="2"/>
                  </a:cxn>
                  <a:cxn ang="0">
                    <a:pos x="56" y="0"/>
                  </a:cxn>
                  <a:cxn ang="0">
                    <a:pos x="56" y="0"/>
                  </a:cxn>
                  <a:cxn ang="0">
                    <a:pos x="38" y="32"/>
                  </a:cxn>
                  <a:cxn ang="0">
                    <a:pos x="8" y="79"/>
                  </a:cxn>
                  <a:cxn ang="0">
                    <a:pos x="8" y="79"/>
                  </a:cxn>
                  <a:cxn ang="0">
                    <a:pos x="4" y="79"/>
                  </a:cxn>
                  <a:cxn ang="0">
                    <a:pos x="4" y="79"/>
                  </a:cxn>
                  <a:cxn ang="0">
                    <a:pos x="0" y="79"/>
                  </a:cxn>
                  <a:cxn ang="0">
                    <a:pos x="0" y="79"/>
                  </a:cxn>
                  <a:cxn ang="0">
                    <a:pos x="17" y="51"/>
                  </a:cxn>
                  <a:cxn ang="0">
                    <a:pos x="17" y="51"/>
                  </a:cxn>
                  <a:cxn ang="0">
                    <a:pos x="7" y="0"/>
                  </a:cxn>
                  <a:cxn ang="0">
                    <a:pos x="7" y="0"/>
                  </a:cxn>
                  <a:cxn ang="0">
                    <a:pos x="14" y="2"/>
                  </a:cxn>
                  <a:cxn ang="0">
                    <a:pos x="14" y="2"/>
                  </a:cxn>
                  <a:cxn ang="0">
                    <a:pos x="23" y="0"/>
                  </a:cxn>
                  <a:cxn ang="0">
                    <a:pos x="23" y="0"/>
                  </a:cxn>
                  <a:cxn ang="0">
                    <a:pos x="29" y="34"/>
                  </a:cxn>
                  <a:cxn ang="0">
                    <a:pos x="29" y="34"/>
                  </a:cxn>
                  <a:cxn ang="0">
                    <a:pos x="46" y="0"/>
                  </a:cxn>
                  <a:cxn ang="0">
                    <a:pos x="46" y="0"/>
                  </a:cxn>
                </a:cxnLst>
                <a:rect l="0" t="0" r="r" b="b"/>
                <a:pathLst>
                  <a:path w="56" h="79">
                    <a:moveTo>
                      <a:pt x="46" y="0"/>
                    </a:moveTo>
                    <a:lnTo>
                      <a:pt x="46" y="0"/>
                    </a:lnTo>
                    <a:lnTo>
                      <a:pt x="51" y="2"/>
                    </a:lnTo>
                    <a:lnTo>
                      <a:pt x="51" y="2"/>
                    </a:lnTo>
                    <a:lnTo>
                      <a:pt x="56" y="0"/>
                    </a:lnTo>
                    <a:lnTo>
                      <a:pt x="56" y="0"/>
                    </a:lnTo>
                    <a:lnTo>
                      <a:pt x="38" y="32"/>
                    </a:lnTo>
                    <a:lnTo>
                      <a:pt x="8" y="79"/>
                    </a:lnTo>
                    <a:lnTo>
                      <a:pt x="8" y="79"/>
                    </a:lnTo>
                    <a:lnTo>
                      <a:pt x="4" y="79"/>
                    </a:lnTo>
                    <a:lnTo>
                      <a:pt x="4" y="79"/>
                    </a:lnTo>
                    <a:lnTo>
                      <a:pt x="0" y="79"/>
                    </a:lnTo>
                    <a:lnTo>
                      <a:pt x="0" y="79"/>
                    </a:lnTo>
                    <a:lnTo>
                      <a:pt x="17" y="51"/>
                    </a:lnTo>
                    <a:lnTo>
                      <a:pt x="17" y="51"/>
                    </a:lnTo>
                    <a:lnTo>
                      <a:pt x="7" y="0"/>
                    </a:lnTo>
                    <a:lnTo>
                      <a:pt x="7" y="0"/>
                    </a:lnTo>
                    <a:lnTo>
                      <a:pt x="14" y="2"/>
                    </a:lnTo>
                    <a:lnTo>
                      <a:pt x="14" y="2"/>
                    </a:lnTo>
                    <a:lnTo>
                      <a:pt x="23" y="0"/>
                    </a:lnTo>
                    <a:lnTo>
                      <a:pt x="23" y="0"/>
                    </a:lnTo>
                    <a:lnTo>
                      <a:pt x="29" y="34"/>
                    </a:lnTo>
                    <a:lnTo>
                      <a:pt x="29" y="34"/>
                    </a:lnTo>
                    <a:lnTo>
                      <a:pt x="46" y="0"/>
                    </a:lnTo>
                    <a:lnTo>
                      <a:pt x="46" y="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84" name="Freeform 84"/>
              <p:cNvSpPr>
                <a:spLocks/>
              </p:cNvSpPr>
              <p:nvPr userDrawn="1"/>
            </p:nvSpPr>
            <p:spPr bwMode="auto">
              <a:xfrm>
                <a:off x="5018" y="2897"/>
                <a:ext cx="32" cy="71"/>
              </a:xfrm>
              <a:custGeom>
                <a:avLst/>
                <a:gdLst/>
                <a:ahLst/>
                <a:cxnLst>
                  <a:cxn ang="0">
                    <a:pos x="8" y="29"/>
                  </a:cxn>
                  <a:cxn ang="0">
                    <a:pos x="8" y="29"/>
                  </a:cxn>
                  <a:cxn ang="0">
                    <a:pos x="14" y="0"/>
                  </a:cxn>
                  <a:cxn ang="0">
                    <a:pos x="14" y="0"/>
                  </a:cxn>
                  <a:cxn ang="0">
                    <a:pos x="23" y="0"/>
                  </a:cxn>
                  <a:cxn ang="0">
                    <a:pos x="23" y="0"/>
                  </a:cxn>
                  <a:cxn ang="0">
                    <a:pos x="32" y="0"/>
                  </a:cxn>
                  <a:cxn ang="0">
                    <a:pos x="32" y="0"/>
                  </a:cxn>
                  <a:cxn ang="0">
                    <a:pos x="24" y="29"/>
                  </a:cxn>
                  <a:cxn ang="0">
                    <a:pos x="21" y="42"/>
                  </a:cxn>
                  <a:cxn ang="0">
                    <a:pos x="21" y="42"/>
                  </a:cxn>
                  <a:cxn ang="0">
                    <a:pos x="17" y="71"/>
                  </a:cxn>
                  <a:cxn ang="0">
                    <a:pos x="17" y="71"/>
                  </a:cxn>
                  <a:cxn ang="0">
                    <a:pos x="8" y="71"/>
                  </a:cxn>
                  <a:cxn ang="0">
                    <a:pos x="8" y="71"/>
                  </a:cxn>
                  <a:cxn ang="0">
                    <a:pos x="0" y="71"/>
                  </a:cxn>
                  <a:cxn ang="0">
                    <a:pos x="0" y="71"/>
                  </a:cxn>
                  <a:cxn ang="0">
                    <a:pos x="7" y="42"/>
                  </a:cxn>
                  <a:cxn ang="0">
                    <a:pos x="8" y="29"/>
                  </a:cxn>
                </a:cxnLst>
                <a:rect l="0" t="0" r="r" b="b"/>
                <a:pathLst>
                  <a:path w="32" h="71">
                    <a:moveTo>
                      <a:pt x="8" y="29"/>
                    </a:moveTo>
                    <a:lnTo>
                      <a:pt x="8" y="29"/>
                    </a:lnTo>
                    <a:lnTo>
                      <a:pt x="14" y="0"/>
                    </a:lnTo>
                    <a:lnTo>
                      <a:pt x="14" y="0"/>
                    </a:lnTo>
                    <a:lnTo>
                      <a:pt x="23" y="0"/>
                    </a:lnTo>
                    <a:lnTo>
                      <a:pt x="23" y="0"/>
                    </a:lnTo>
                    <a:lnTo>
                      <a:pt x="32" y="0"/>
                    </a:lnTo>
                    <a:lnTo>
                      <a:pt x="32" y="0"/>
                    </a:lnTo>
                    <a:lnTo>
                      <a:pt x="24" y="29"/>
                    </a:lnTo>
                    <a:lnTo>
                      <a:pt x="21" y="42"/>
                    </a:lnTo>
                    <a:lnTo>
                      <a:pt x="21" y="42"/>
                    </a:lnTo>
                    <a:lnTo>
                      <a:pt x="17" y="71"/>
                    </a:lnTo>
                    <a:lnTo>
                      <a:pt x="17" y="71"/>
                    </a:lnTo>
                    <a:lnTo>
                      <a:pt x="8" y="71"/>
                    </a:lnTo>
                    <a:lnTo>
                      <a:pt x="8" y="71"/>
                    </a:lnTo>
                    <a:lnTo>
                      <a:pt x="0" y="71"/>
                    </a:lnTo>
                    <a:lnTo>
                      <a:pt x="0" y="71"/>
                    </a:lnTo>
                    <a:lnTo>
                      <a:pt x="7" y="42"/>
                    </a:lnTo>
                    <a:lnTo>
                      <a:pt x="8" y="29"/>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85" name="Freeform 85"/>
              <p:cNvSpPr>
                <a:spLocks/>
              </p:cNvSpPr>
              <p:nvPr userDrawn="1"/>
            </p:nvSpPr>
            <p:spPr bwMode="auto">
              <a:xfrm>
                <a:off x="5048" y="2916"/>
                <a:ext cx="54" cy="52"/>
              </a:xfrm>
              <a:custGeom>
                <a:avLst/>
                <a:gdLst/>
                <a:ahLst/>
                <a:cxnLst>
                  <a:cxn ang="0">
                    <a:pos x="24" y="10"/>
                  </a:cxn>
                  <a:cxn ang="0">
                    <a:pos x="24" y="10"/>
                  </a:cxn>
                  <a:cxn ang="0">
                    <a:pos x="24" y="10"/>
                  </a:cxn>
                  <a:cxn ang="0">
                    <a:pos x="28" y="6"/>
                  </a:cxn>
                  <a:cxn ang="0">
                    <a:pos x="32" y="3"/>
                  </a:cxn>
                  <a:cxn ang="0">
                    <a:pos x="37" y="1"/>
                  </a:cxn>
                  <a:cxn ang="0">
                    <a:pos x="41" y="0"/>
                  </a:cxn>
                  <a:cxn ang="0">
                    <a:pos x="41" y="0"/>
                  </a:cxn>
                  <a:cxn ang="0">
                    <a:pos x="48" y="1"/>
                  </a:cxn>
                  <a:cxn ang="0">
                    <a:pos x="53" y="6"/>
                  </a:cxn>
                  <a:cxn ang="0">
                    <a:pos x="54" y="11"/>
                  </a:cxn>
                  <a:cxn ang="0">
                    <a:pos x="54" y="20"/>
                  </a:cxn>
                  <a:cxn ang="0">
                    <a:pos x="54" y="20"/>
                  </a:cxn>
                  <a:cxn ang="0">
                    <a:pos x="50" y="38"/>
                  </a:cxn>
                  <a:cxn ang="0">
                    <a:pos x="50" y="38"/>
                  </a:cxn>
                  <a:cxn ang="0">
                    <a:pos x="47" y="52"/>
                  </a:cxn>
                  <a:cxn ang="0">
                    <a:pos x="47" y="52"/>
                  </a:cxn>
                  <a:cxn ang="0">
                    <a:pos x="40" y="52"/>
                  </a:cxn>
                  <a:cxn ang="0">
                    <a:pos x="40" y="52"/>
                  </a:cxn>
                  <a:cxn ang="0">
                    <a:pos x="32" y="52"/>
                  </a:cxn>
                  <a:cxn ang="0">
                    <a:pos x="32" y="52"/>
                  </a:cxn>
                  <a:cxn ang="0">
                    <a:pos x="35" y="39"/>
                  </a:cxn>
                  <a:cxn ang="0">
                    <a:pos x="38" y="23"/>
                  </a:cxn>
                  <a:cxn ang="0">
                    <a:pos x="38" y="23"/>
                  </a:cxn>
                  <a:cxn ang="0">
                    <a:pos x="40" y="17"/>
                  </a:cxn>
                  <a:cxn ang="0">
                    <a:pos x="38" y="13"/>
                  </a:cxn>
                  <a:cxn ang="0">
                    <a:pos x="37" y="10"/>
                  </a:cxn>
                  <a:cxn ang="0">
                    <a:pos x="32" y="10"/>
                  </a:cxn>
                  <a:cxn ang="0">
                    <a:pos x="32" y="10"/>
                  </a:cxn>
                  <a:cxn ang="0">
                    <a:pos x="28" y="11"/>
                  </a:cxn>
                  <a:cxn ang="0">
                    <a:pos x="25" y="14"/>
                  </a:cxn>
                  <a:cxn ang="0">
                    <a:pos x="22" y="19"/>
                  </a:cxn>
                  <a:cxn ang="0">
                    <a:pos x="21" y="25"/>
                  </a:cxn>
                  <a:cxn ang="0">
                    <a:pos x="19" y="29"/>
                  </a:cxn>
                  <a:cxn ang="0">
                    <a:pos x="19" y="29"/>
                  </a:cxn>
                  <a:cxn ang="0">
                    <a:pos x="16" y="52"/>
                  </a:cxn>
                  <a:cxn ang="0">
                    <a:pos x="16" y="52"/>
                  </a:cxn>
                  <a:cxn ang="0">
                    <a:pos x="7" y="52"/>
                  </a:cxn>
                  <a:cxn ang="0">
                    <a:pos x="7" y="52"/>
                  </a:cxn>
                  <a:cxn ang="0">
                    <a:pos x="0" y="52"/>
                  </a:cxn>
                  <a:cxn ang="0">
                    <a:pos x="0" y="52"/>
                  </a:cxn>
                  <a:cxn ang="0">
                    <a:pos x="6" y="29"/>
                  </a:cxn>
                  <a:cxn ang="0">
                    <a:pos x="6" y="25"/>
                  </a:cxn>
                  <a:cxn ang="0">
                    <a:pos x="6" y="25"/>
                  </a:cxn>
                  <a:cxn ang="0">
                    <a:pos x="10" y="1"/>
                  </a:cxn>
                  <a:cxn ang="0">
                    <a:pos x="10" y="1"/>
                  </a:cxn>
                  <a:cxn ang="0">
                    <a:pos x="18" y="3"/>
                  </a:cxn>
                  <a:cxn ang="0">
                    <a:pos x="18" y="3"/>
                  </a:cxn>
                  <a:cxn ang="0">
                    <a:pos x="25" y="1"/>
                  </a:cxn>
                  <a:cxn ang="0">
                    <a:pos x="24" y="10"/>
                  </a:cxn>
                </a:cxnLst>
                <a:rect l="0" t="0" r="r" b="b"/>
                <a:pathLst>
                  <a:path w="54" h="52">
                    <a:moveTo>
                      <a:pt x="24" y="10"/>
                    </a:moveTo>
                    <a:lnTo>
                      <a:pt x="24" y="10"/>
                    </a:lnTo>
                    <a:lnTo>
                      <a:pt x="24" y="10"/>
                    </a:lnTo>
                    <a:lnTo>
                      <a:pt x="28" y="6"/>
                    </a:lnTo>
                    <a:lnTo>
                      <a:pt x="32" y="3"/>
                    </a:lnTo>
                    <a:lnTo>
                      <a:pt x="37" y="1"/>
                    </a:lnTo>
                    <a:lnTo>
                      <a:pt x="41" y="0"/>
                    </a:lnTo>
                    <a:lnTo>
                      <a:pt x="41" y="0"/>
                    </a:lnTo>
                    <a:lnTo>
                      <a:pt x="48" y="1"/>
                    </a:lnTo>
                    <a:lnTo>
                      <a:pt x="53" y="6"/>
                    </a:lnTo>
                    <a:lnTo>
                      <a:pt x="54" y="11"/>
                    </a:lnTo>
                    <a:lnTo>
                      <a:pt x="54" y="20"/>
                    </a:lnTo>
                    <a:lnTo>
                      <a:pt x="54" y="20"/>
                    </a:lnTo>
                    <a:lnTo>
                      <a:pt x="50" y="38"/>
                    </a:lnTo>
                    <a:lnTo>
                      <a:pt x="50" y="38"/>
                    </a:lnTo>
                    <a:lnTo>
                      <a:pt x="47" y="52"/>
                    </a:lnTo>
                    <a:lnTo>
                      <a:pt x="47" y="52"/>
                    </a:lnTo>
                    <a:lnTo>
                      <a:pt x="40" y="52"/>
                    </a:lnTo>
                    <a:lnTo>
                      <a:pt x="40" y="52"/>
                    </a:lnTo>
                    <a:lnTo>
                      <a:pt x="32" y="52"/>
                    </a:lnTo>
                    <a:lnTo>
                      <a:pt x="32" y="52"/>
                    </a:lnTo>
                    <a:lnTo>
                      <a:pt x="35" y="39"/>
                    </a:lnTo>
                    <a:lnTo>
                      <a:pt x="38" y="23"/>
                    </a:lnTo>
                    <a:lnTo>
                      <a:pt x="38" y="23"/>
                    </a:lnTo>
                    <a:lnTo>
                      <a:pt x="40" y="17"/>
                    </a:lnTo>
                    <a:lnTo>
                      <a:pt x="38" y="13"/>
                    </a:lnTo>
                    <a:lnTo>
                      <a:pt x="37" y="10"/>
                    </a:lnTo>
                    <a:lnTo>
                      <a:pt x="32" y="10"/>
                    </a:lnTo>
                    <a:lnTo>
                      <a:pt x="32" y="10"/>
                    </a:lnTo>
                    <a:lnTo>
                      <a:pt x="28" y="11"/>
                    </a:lnTo>
                    <a:lnTo>
                      <a:pt x="25" y="14"/>
                    </a:lnTo>
                    <a:lnTo>
                      <a:pt x="22" y="19"/>
                    </a:lnTo>
                    <a:lnTo>
                      <a:pt x="21" y="25"/>
                    </a:lnTo>
                    <a:lnTo>
                      <a:pt x="19" y="29"/>
                    </a:lnTo>
                    <a:lnTo>
                      <a:pt x="19" y="29"/>
                    </a:lnTo>
                    <a:lnTo>
                      <a:pt x="16" y="52"/>
                    </a:lnTo>
                    <a:lnTo>
                      <a:pt x="16" y="52"/>
                    </a:lnTo>
                    <a:lnTo>
                      <a:pt x="7" y="52"/>
                    </a:lnTo>
                    <a:lnTo>
                      <a:pt x="7" y="52"/>
                    </a:lnTo>
                    <a:lnTo>
                      <a:pt x="0" y="52"/>
                    </a:lnTo>
                    <a:lnTo>
                      <a:pt x="0" y="52"/>
                    </a:lnTo>
                    <a:lnTo>
                      <a:pt x="6" y="29"/>
                    </a:lnTo>
                    <a:lnTo>
                      <a:pt x="6" y="25"/>
                    </a:lnTo>
                    <a:lnTo>
                      <a:pt x="6" y="25"/>
                    </a:lnTo>
                    <a:lnTo>
                      <a:pt x="10" y="1"/>
                    </a:lnTo>
                    <a:lnTo>
                      <a:pt x="10" y="1"/>
                    </a:lnTo>
                    <a:lnTo>
                      <a:pt x="18" y="3"/>
                    </a:lnTo>
                    <a:lnTo>
                      <a:pt x="18" y="3"/>
                    </a:lnTo>
                    <a:lnTo>
                      <a:pt x="25" y="1"/>
                    </a:lnTo>
                    <a:lnTo>
                      <a:pt x="24" y="1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86" name="Freeform 86"/>
              <p:cNvSpPr>
                <a:spLocks/>
              </p:cNvSpPr>
              <p:nvPr userDrawn="1"/>
            </p:nvSpPr>
            <p:spPr bwMode="auto">
              <a:xfrm>
                <a:off x="5131" y="2897"/>
                <a:ext cx="54" cy="71"/>
              </a:xfrm>
              <a:custGeom>
                <a:avLst/>
                <a:gdLst/>
                <a:ahLst/>
                <a:cxnLst>
                  <a:cxn ang="0">
                    <a:pos x="9" y="29"/>
                  </a:cxn>
                  <a:cxn ang="0">
                    <a:pos x="9" y="29"/>
                  </a:cxn>
                  <a:cxn ang="0">
                    <a:pos x="15" y="0"/>
                  </a:cxn>
                  <a:cxn ang="0">
                    <a:pos x="15" y="0"/>
                  </a:cxn>
                  <a:cxn ang="0">
                    <a:pos x="32" y="0"/>
                  </a:cxn>
                  <a:cxn ang="0">
                    <a:pos x="32" y="0"/>
                  </a:cxn>
                  <a:cxn ang="0">
                    <a:pos x="54" y="0"/>
                  </a:cxn>
                  <a:cxn ang="0">
                    <a:pos x="54" y="0"/>
                  </a:cxn>
                  <a:cxn ang="0">
                    <a:pos x="53" y="4"/>
                  </a:cxn>
                  <a:cxn ang="0">
                    <a:pos x="53" y="4"/>
                  </a:cxn>
                  <a:cxn ang="0">
                    <a:pos x="53" y="9"/>
                  </a:cxn>
                  <a:cxn ang="0">
                    <a:pos x="53" y="9"/>
                  </a:cxn>
                  <a:cxn ang="0">
                    <a:pos x="29" y="7"/>
                  </a:cxn>
                  <a:cxn ang="0">
                    <a:pos x="29" y="7"/>
                  </a:cxn>
                  <a:cxn ang="0">
                    <a:pos x="25" y="30"/>
                  </a:cxn>
                  <a:cxn ang="0">
                    <a:pos x="25" y="30"/>
                  </a:cxn>
                  <a:cxn ang="0">
                    <a:pos x="48" y="29"/>
                  </a:cxn>
                  <a:cxn ang="0">
                    <a:pos x="48" y="29"/>
                  </a:cxn>
                  <a:cxn ang="0">
                    <a:pos x="47" y="33"/>
                  </a:cxn>
                  <a:cxn ang="0">
                    <a:pos x="47" y="33"/>
                  </a:cxn>
                  <a:cxn ang="0">
                    <a:pos x="47" y="38"/>
                  </a:cxn>
                  <a:cxn ang="0">
                    <a:pos x="47" y="38"/>
                  </a:cxn>
                  <a:cxn ang="0">
                    <a:pos x="24" y="38"/>
                  </a:cxn>
                  <a:cxn ang="0">
                    <a:pos x="24" y="38"/>
                  </a:cxn>
                  <a:cxn ang="0">
                    <a:pos x="21" y="51"/>
                  </a:cxn>
                  <a:cxn ang="0">
                    <a:pos x="21" y="51"/>
                  </a:cxn>
                  <a:cxn ang="0">
                    <a:pos x="18" y="64"/>
                  </a:cxn>
                  <a:cxn ang="0">
                    <a:pos x="18" y="64"/>
                  </a:cxn>
                  <a:cxn ang="0">
                    <a:pos x="43" y="63"/>
                  </a:cxn>
                  <a:cxn ang="0">
                    <a:pos x="43" y="63"/>
                  </a:cxn>
                  <a:cxn ang="0">
                    <a:pos x="41" y="67"/>
                  </a:cxn>
                  <a:cxn ang="0">
                    <a:pos x="41" y="67"/>
                  </a:cxn>
                  <a:cxn ang="0">
                    <a:pos x="41" y="71"/>
                  </a:cxn>
                  <a:cxn ang="0">
                    <a:pos x="41" y="71"/>
                  </a:cxn>
                  <a:cxn ang="0">
                    <a:pos x="22" y="71"/>
                  </a:cxn>
                  <a:cxn ang="0">
                    <a:pos x="22" y="71"/>
                  </a:cxn>
                  <a:cxn ang="0">
                    <a:pos x="0" y="71"/>
                  </a:cxn>
                  <a:cxn ang="0">
                    <a:pos x="0" y="71"/>
                  </a:cxn>
                  <a:cxn ang="0">
                    <a:pos x="6" y="42"/>
                  </a:cxn>
                  <a:cxn ang="0">
                    <a:pos x="9" y="29"/>
                  </a:cxn>
                </a:cxnLst>
                <a:rect l="0" t="0" r="r" b="b"/>
                <a:pathLst>
                  <a:path w="54" h="71">
                    <a:moveTo>
                      <a:pt x="9" y="29"/>
                    </a:moveTo>
                    <a:lnTo>
                      <a:pt x="9" y="29"/>
                    </a:lnTo>
                    <a:lnTo>
                      <a:pt x="15" y="0"/>
                    </a:lnTo>
                    <a:lnTo>
                      <a:pt x="15" y="0"/>
                    </a:lnTo>
                    <a:lnTo>
                      <a:pt x="32" y="0"/>
                    </a:lnTo>
                    <a:lnTo>
                      <a:pt x="32" y="0"/>
                    </a:lnTo>
                    <a:lnTo>
                      <a:pt x="54" y="0"/>
                    </a:lnTo>
                    <a:lnTo>
                      <a:pt x="54" y="0"/>
                    </a:lnTo>
                    <a:lnTo>
                      <a:pt x="53" y="4"/>
                    </a:lnTo>
                    <a:lnTo>
                      <a:pt x="53" y="4"/>
                    </a:lnTo>
                    <a:lnTo>
                      <a:pt x="53" y="9"/>
                    </a:lnTo>
                    <a:lnTo>
                      <a:pt x="53" y="9"/>
                    </a:lnTo>
                    <a:lnTo>
                      <a:pt x="29" y="7"/>
                    </a:lnTo>
                    <a:lnTo>
                      <a:pt x="29" y="7"/>
                    </a:lnTo>
                    <a:lnTo>
                      <a:pt x="25" y="30"/>
                    </a:lnTo>
                    <a:lnTo>
                      <a:pt x="25" y="30"/>
                    </a:lnTo>
                    <a:lnTo>
                      <a:pt x="48" y="29"/>
                    </a:lnTo>
                    <a:lnTo>
                      <a:pt x="48" y="29"/>
                    </a:lnTo>
                    <a:lnTo>
                      <a:pt x="47" y="33"/>
                    </a:lnTo>
                    <a:lnTo>
                      <a:pt x="47" y="33"/>
                    </a:lnTo>
                    <a:lnTo>
                      <a:pt x="47" y="38"/>
                    </a:lnTo>
                    <a:lnTo>
                      <a:pt x="47" y="38"/>
                    </a:lnTo>
                    <a:lnTo>
                      <a:pt x="24" y="38"/>
                    </a:lnTo>
                    <a:lnTo>
                      <a:pt x="24" y="38"/>
                    </a:lnTo>
                    <a:lnTo>
                      <a:pt x="21" y="51"/>
                    </a:lnTo>
                    <a:lnTo>
                      <a:pt x="21" y="51"/>
                    </a:lnTo>
                    <a:lnTo>
                      <a:pt x="18" y="64"/>
                    </a:lnTo>
                    <a:lnTo>
                      <a:pt x="18" y="64"/>
                    </a:lnTo>
                    <a:lnTo>
                      <a:pt x="43" y="63"/>
                    </a:lnTo>
                    <a:lnTo>
                      <a:pt x="43" y="63"/>
                    </a:lnTo>
                    <a:lnTo>
                      <a:pt x="41" y="67"/>
                    </a:lnTo>
                    <a:lnTo>
                      <a:pt x="41" y="67"/>
                    </a:lnTo>
                    <a:lnTo>
                      <a:pt x="41" y="71"/>
                    </a:lnTo>
                    <a:lnTo>
                      <a:pt x="41" y="71"/>
                    </a:lnTo>
                    <a:lnTo>
                      <a:pt x="22" y="71"/>
                    </a:lnTo>
                    <a:lnTo>
                      <a:pt x="22" y="71"/>
                    </a:lnTo>
                    <a:lnTo>
                      <a:pt x="0" y="71"/>
                    </a:lnTo>
                    <a:lnTo>
                      <a:pt x="0" y="71"/>
                    </a:lnTo>
                    <a:lnTo>
                      <a:pt x="6" y="42"/>
                    </a:lnTo>
                    <a:lnTo>
                      <a:pt x="9" y="29"/>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87" name="Freeform 87"/>
              <p:cNvSpPr>
                <a:spLocks/>
              </p:cNvSpPr>
              <p:nvPr userDrawn="1"/>
            </p:nvSpPr>
            <p:spPr bwMode="auto">
              <a:xfrm>
                <a:off x="5190" y="2917"/>
                <a:ext cx="48" cy="51"/>
              </a:xfrm>
              <a:custGeom>
                <a:avLst/>
                <a:gdLst/>
                <a:ahLst/>
                <a:cxnLst>
                  <a:cxn ang="0">
                    <a:pos x="20" y="38"/>
                  </a:cxn>
                  <a:cxn ang="0">
                    <a:pos x="20" y="38"/>
                  </a:cxn>
                  <a:cxn ang="0">
                    <a:pos x="39" y="0"/>
                  </a:cxn>
                  <a:cxn ang="0">
                    <a:pos x="39" y="0"/>
                  </a:cxn>
                  <a:cxn ang="0">
                    <a:pos x="43" y="2"/>
                  </a:cxn>
                  <a:cxn ang="0">
                    <a:pos x="43" y="2"/>
                  </a:cxn>
                  <a:cxn ang="0">
                    <a:pos x="48" y="0"/>
                  </a:cxn>
                  <a:cxn ang="0">
                    <a:pos x="48" y="0"/>
                  </a:cxn>
                  <a:cxn ang="0">
                    <a:pos x="35" y="22"/>
                  </a:cxn>
                  <a:cxn ang="0">
                    <a:pos x="27" y="35"/>
                  </a:cxn>
                  <a:cxn ang="0">
                    <a:pos x="19" y="51"/>
                  </a:cxn>
                  <a:cxn ang="0">
                    <a:pos x="19" y="51"/>
                  </a:cxn>
                  <a:cxn ang="0">
                    <a:pos x="13" y="51"/>
                  </a:cxn>
                  <a:cxn ang="0">
                    <a:pos x="13" y="51"/>
                  </a:cxn>
                  <a:cxn ang="0">
                    <a:pos x="7" y="51"/>
                  </a:cxn>
                  <a:cxn ang="0">
                    <a:pos x="7" y="51"/>
                  </a:cxn>
                  <a:cxn ang="0">
                    <a:pos x="0" y="0"/>
                  </a:cxn>
                  <a:cxn ang="0">
                    <a:pos x="0" y="0"/>
                  </a:cxn>
                  <a:cxn ang="0">
                    <a:pos x="7" y="2"/>
                  </a:cxn>
                  <a:cxn ang="0">
                    <a:pos x="7" y="2"/>
                  </a:cxn>
                  <a:cxn ang="0">
                    <a:pos x="16" y="0"/>
                  </a:cxn>
                  <a:cxn ang="0">
                    <a:pos x="16" y="0"/>
                  </a:cxn>
                  <a:cxn ang="0">
                    <a:pos x="20" y="38"/>
                  </a:cxn>
                  <a:cxn ang="0">
                    <a:pos x="20" y="38"/>
                  </a:cxn>
                </a:cxnLst>
                <a:rect l="0" t="0" r="r" b="b"/>
                <a:pathLst>
                  <a:path w="48" h="51">
                    <a:moveTo>
                      <a:pt x="20" y="38"/>
                    </a:moveTo>
                    <a:lnTo>
                      <a:pt x="20" y="38"/>
                    </a:lnTo>
                    <a:lnTo>
                      <a:pt x="39" y="0"/>
                    </a:lnTo>
                    <a:lnTo>
                      <a:pt x="39" y="0"/>
                    </a:lnTo>
                    <a:lnTo>
                      <a:pt x="43" y="2"/>
                    </a:lnTo>
                    <a:lnTo>
                      <a:pt x="43" y="2"/>
                    </a:lnTo>
                    <a:lnTo>
                      <a:pt x="48" y="0"/>
                    </a:lnTo>
                    <a:lnTo>
                      <a:pt x="48" y="0"/>
                    </a:lnTo>
                    <a:lnTo>
                      <a:pt x="35" y="22"/>
                    </a:lnTo>
                    <a:lnTo>
                      <a:pt x="27" y="35"/>
                    </a:lnTo>
                    <a:lnTo>
                      <a:pt x="19" y="51"/>
                    </a:lnTo>
                    <a:lnTo>
                      <a:pt x="19" y="51"/>
                    </a:lnTo>
                    <a:lnTo>
                      <a:pt x="13" y="51"/>
                    </a:lnTo>
                    <a:lnTo>
                      <a:pt x="13" y="51"/>
                    </a:lnTo>
                    <a:lnTo>
                      <a:pt x="7" y="51"/>
                    </a:lnTo>
                    <a:lnTo>
                      <a:pt x="7" y="51"/>
                    </a:lnTo>
                    <a:lnTo>
                      <a:pt x="0" y="0"/>
                    </a:lnTo>
                    <a:lnTo>
                      <a:pt x="0" y="0"/>
                    </a:lnTo>
                    <a:lnTo>
                      <a:pt x="7" y="2"/>
                    </a:lnTo>
                    <a:lnTo>
                      <a:pt x="7" y="2"/>
                    </a:lnTo>
                    <a:lnTo>
                      <a:pt x="16" y="0"/>
                    </a:lnTo>
                    <a:lnTo>
                      <a:pt x="16" y="0"/>
                    </a:lnTo>
                    <a:lnTo>
                      <a:pt x="20" y="38"/>
                    </a:lnTo>
                    <a:lnTo>
                      <a:pt x="20" y="38"/>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88" name="Freeform 88"/>
              <p:cNvSpPr>
                <a:spLocks noEditPoints="1"/>
              </p:cNvSpPr>
              <p:nvPr userDrawn="1"/>
            </p:nvSpPr>
            <p:spPr bwMode="auto">
              <a:xfrm>
                <a:off x="5236" y="2916"/>
                <a:ext cx="49" cy="54"/>
              </a:xfrm>
              <a:custGeom>
                <a:avLst/>
                <a:gdLst/>
                <a:ahLst/>
                <a:cxnLst>
                  <a:cxn ang="0">
                    <a:pos x="18" y="23"/>
                  </a:cxn>
                  <a:cxn ang="0">
                    <a:pos x="18" y="23"/>
                  </a:cxn>
                  <a:cxn ang="0">
                    <a:pos x="19" y="16"/>
                  </a:cxn>
                  <a:cxn ang="0">
                    <a:pos x="22" y="11"/>
                  </a:cxn>
                  <a:cxn ang="0">
                    <a:pos x="25" y="7"/>
                  </a:cxn>
                  <a:cxn ang="0">
                    <a:pos x="30" y="6"/>
                  </a:cxn>
                  <a:cxn ang="0">
                    <a:pos x="30" y="6"/>
                  </a:cxn>
                  <a:cxn ang="0">
                    <a:pos x="32" y="7"/>
                  </a:cxn>
                  <a:cxn ang="0">
                    <a:pos x="35" y="10"/>
                  </a:cxn>
                  <a:cxn ang="0">
                    <a:pos x="35" y="16"/>
                  </a:cxn>
                  <a:cxn ang="0">
                    <a:pos x="34" y="23"/>
                  </a:cxn>
                  <a:cxn ang="0">
                    <a:pos x="18" y="23"/>
                  </a:cxn>
                  <a:cxn ang="0">
                    <a:pos x="47" y="27"/>
                  </a:cxn>
                  <a:cxn ang="0">
                    <a:pos x="47" y="27"/>
                  </a:cxn>
                  <a:cxn ang="0">
                    <a:pos x="49" y="23"/>
                  </a:cxn>
                  <a:cxn ang="0">
                    <a:pos x="49" y="23"/>
                  </a:cxn>
                  <a:cxn ang="0">
                    <a:pos x="49" y="14"/>
                  </a:cxn>
                  <a:cxn ang="0">
                    <a:pos x="47" y="10"/>
                  </a:cxn>
                  <a:cxn ang="0">
                    <a:pos x="46" y="7"/>
                  </a:cxn>
                  <a:cxn ang="0">
                    <a:pos x="43" y="4"/>
                  </a:cxn>
                  <a:cxn ang="0">
                    <a:pos x="40" y="3"/>
                  </a:cxn>
                  <a:cxn ang="0">
                    <a:pos x="35" y="1"/>
                  </a:cxn>
                  <a:cxn ang="0">
                    <a:pos x="31" y="0"/>
                  </a:cxn>
                  <a:cxn ang="0">
                    <a:pos x="31" y="0"/>
                  </a:cxn>
                  <a:cxn ang="0">
                    <a:pos x="21" y="3"/>
                  </a:cxn>
                  <a:cxn ang="0">
                    <a:pos x="16" y="4"/>
                  </a:cxn>
                  <a:cxn ang="0">
                    <a:pos x="12" y="7"/>
                  </a:cxn>
                  <a:cxn ang="0">
                    <a:pos x="9" y="11"/>
                  </a:cxn>
                  <a:cxn ang="0">
                    <a:pos x="6" y="16"/>
                  </a:cxn>
                  <a:cxn ang="0">
                    <a:pos x="3" y="22"/>
                  </a:cxn>
                  <a:cxn ang="0">
                    <a:pos x="2" y="27"/>
                  </a:cxn>
                  <a:cxn ang="0">
                    <a:pos x="2" y="27"/>
                  </a:cxn>
                  <a:cxn ang="0">
                    <a:pos x="0" y="33"/>
                  </a:cxn>
                  <a:cxn ang="0">
                    <a:pos x="2" y="39"/>
                  </a:cxn>
                  <a:cxn ang="0">
                    <a:pos x="3" y="44"/>
                  </a:cxn>
                  <a:cxn ang="0">
                    <a:pos x="5" y="48"/>
                  </a:cxn>
                  <a:cxn ang="0">
                    <a:pos x="9" y="51"/>
                  </a:cxn>
                  <a:cxn ang="0">
                    <a:pos x="12" y="52"/>
                  </a:cxn>
                  <a:cxn ang="0">
                    <a:pos x="22" y="54"/>
                  </a:cxn>
                  <a:cxn ang="0">
                    <a:pos x="22" y="54"/>
                  </a:cxn>
                  <a:cxn ang="0">
                    <a:pos x="32" y="52"/>
                  </a:cxn>
                  <a:cxn ang="0">
                    <a:pos x="38" y="49"/>
                  </a:cxn>
                  <a:cxn ang="0">
                    <a:pos x="43" y="44"/>
                  </a:cxn>
                  <a:cxn ang="0">
                    <a:pos x="41" y="42"/>
                  </a:cxn>
                  <a:cxn ang="0">
                    <a:pos x="41" y="42"/>
                  </a:cxn>
                  <a:cxn ang="0">
                    <a:pos x="34" y="46"/>
                  </a:cxn>
                  <a:cxn ang="0">
                    <a:pos x="28" y="46"/>
                  </a:cxn>
                  <a:cxn ang="0">
                    <a:pos x="28" y="46"/>
                  </a:cxn>
                  <a:cxn ang="0">
                    <a:pos x="24" y="46"/>
                  </a:cxn>
                  <a:cxn ang="0">
                    <a:pos x="21" y="45"/>
                  </a:cxn>
                  <a:cxn ang="0">
                    <a:pos x="18" y="42"/>
                  </a:cxn>
                  <a:cxn ang="0">
                    <a:pos x="16" y="35"/>
                  </a:cxn>
                  <a:cxn ang="0">
                    <a:pos x="18" y="27"/>
                  </a:cxn>
                  <a:cxn ang="0">
                    <a:pos x="47" y="27"/>
                  </a:cxn>
                </a:cxnLst>
                <a:rect l="0" t="0" r="r" b="b"/>
                <a:pathLst>
                  <a:path w="49" h="54">
                    <a:moveTo>
                      <a:pt x="18" y="23"/>
                    </a:moveTo>
                    <a:lnTo>
                      <a:pt x="18" y="23"/>
                    </a:lnTo>
                    <a:lnTo>
                      <a:pt x="19" y="16"/>
                    </a:lnTo>
                    <a:lnTo>
                      <a:pt x="22" y="11"/>
                    </a:lnTo>
                    <a:lnTo>
                      <a:pt x="25" y="7"/>
                    </a:lnTo>
                    <a:lnTo>
                      <a:pt x="30" y="6"/>
                    </a:lnTo>
                    <a:lnTo>
                      <a:pt x="30" y="6"/>
                    </a:lnTo>
                    <a:lnTo>
                      <a:pt x="32" y="7"/>
                    </a:lnTo>
                    <a:lnTo>
                      <a:pt x="35" y="10"/>
                    </a:lnTo>
                    <a:lnTo>
                      <a:pt x="35" y="16"/>
                    </a:lnTo>
                    <a:lnTo>
                      <a:pt x="34" y="23"/>
                    </a:lnTo>
                    <a:lnTo>
                      <a:pt x="18" y="23"/>
                    </a:lnTo>
                    <a:close/>
                    <a:moveTo>
                      <a:pt x="47" y="27"/>
                    </a:moveTo>
                    <a:lnTo>
                      <a:pt x="47" y="27"/>
                    </a:lnTo>
                    <a:lnTo>
                      <a:pt x="49" y="23"/>
                    </a:lnTo>
                    <a:lnTo>
                      <a:pt x="49" y="23"/>
                    </a:lnTo>
                    <a:lnTo>
                      <a:pt x="49" y="14"/>
                    </a:lnTo>
                    <a:lnTo>
                      <a:pt x="47" y="10"/>
                    </a:lnTo>
                    <a:lnTo>
                      <a:pt x="46" y="7"/>
                    </a:lnTo>
                    <a:lnTo>
                      <a:pt x="43" y="4"/>
                    </a:lnTo>
                    <a:lnTo>
                      <a:pt x="40" y="3"/>
                    </a:lnTo>
                    <a:lnTo>
                      <a:pt x="35" y="1"/>
                    </a:lnTo>
                    <a:lnTo>
                      <a:pt x="31" y="0"/>
                    </a:lnTo>
                    <a:lnTo>
                      <a:pt x="31" y="0"/>
                    </a:lnTo>
                    <a:lnTo>
                      <a:pt x="21" y="3"/>
                    </a:lnTo>
                    <a:lnTo>
                      <a:pt x="16" y="4"/>
                    </a:lnTo>
                    <a:lnTo>
                      <a:pt x="12" y="7"/>
                    </a:lnTo>
                    <a:lnTo>
                      <a:pt x="9" y="11"/>
                    </a:lnTo>
                    <a:lnTo>
                      <a:pt x="6" y="16"/>
                    </a:lnTo>
                    <a:lnTo>
                      <a:pt x="3" y="22"/>
                    </a:lnTo>
                    <a:lnTo>
                      <a:pt x="2" y="27"/>
                    </a:lnTo>
                    <a:lnTo>
                      <a:pt x="2" y="27"/>
                    </a:lnTo>
                    <a:lnTo>
                      <a:pt x="0" y="33"/>
                    </a:lnTo>
                    <a:lnTo>
                      <a:pt x="2" y="39"/>
                    </a:lnTo>
                    <a:lnTo>
                      <a:pt x="3" y="44"/>
                    </a:lnTo>
                    <a:lnTo>
                      <a:pt x="5" y="48"/>
                    </a:lnTo>
                    <a:lnTo>
                      <a:pt x="9" y="51"/>
                    </a:lnTo>
                    <a:lnTo>
                      <a:pt x="12" y="52"/>
                    </a:lnTo>
                    <a:lnTo>
                      <a:pt x="22" y="54"/>
                    </a:lnTo>
                    <a:lnTo>
                      <a:pt x="22" y="54"/>
                    </a:lnTo>
                    <a:lnTo>
                      <a:pt x="32" y="52"/>
                    </a:lnTo>
                    <a:lnTo>
                      <a:pt x="38" y="49"/>
                    </a:lnTo>
                    <a:lnTo>
                      <a:pt x="43" y="44"/>
                    </a:lnTo>
                    <a:lnTo>
                      <a:pt x="41" y="42"/>
                    </a:lnTo>
                    <a:lnTo>
                      <a:pt x="41" y="42"/>
                    </a:lnTo>
                    <a:lnTo>
                      <a:pt x="34" y="46"/>
                    </a:lnTo>
                    <a:lnTo>
                      <a:pt x="28" y="46"/>
                    </a:lnTo>
                    <a:lnTo>
                      <a:pt x="28" y="46"/>
                    </a:lnTo>
                    <a:lnTo>
                      <a:pt x="24" y="46"/>
                    </a:lnTo>
                    <a:lnTo>
                      <a:pt x="21" y="45"/>
                    </a:lnTo>
                    <a:lnTo>
                      <a:pt x="18" y="42"/>
                    </a:lnTo>
                    <a:lnTo>
                      <a:pt x="16" y="35"/>
                    </a:lnTo>
                    <a:lnTo>
                      <a:pt x="18" y="27"/>
                    </a:lnTo>
                    <a:lnTo>
                      <a:pt x="47" y="27"/>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89" name="Freeform 89"/>
              <p:cNvSpPr>
                <a:spLocks/>
              </p:cNvSpPr>
              <p:nvPr userDrawn="1"/>
            </p:nvSpPr>
            <p:spPr bwMode="auto">
              <a:xfrm>
                <a:off x="5289" y="2917"/>
                <a:ext cx="41" cy="51"/>
              </a:xfrm>
              <a:custGeom>
                <a:avLst/>
                <a:gdLst/>
                <a:ahLst/>
                <a:cxnLst>
                  <a:cxn ang="0">
                    <a:pos x="22" y="13"/>
                  </a:cxn>
                  <a:cxn ang="0">
                    <a:pos x="22" y="13"/>
                  </a:cxn>
                  <a:cxn ang="0">
                    <a:pos x="22" y="13"/>
                  </a:cxn>
                  <a:cxn ang="0">
                    <a:pos x="26" y="8"/>
                  </a:cxn>
                  <a:cxn ang="0">
                    <a:pos x="31" y="3"/>
                  </a:cxn>
                  <a:cxn ang="0">
                    <a:pos x="36" y="0"/>
                  </a:cxn>
                  <a:cxn ang="0">
                    <a:pos x="41" y="0"/>
                  </a:cxn>
                  <a:cxn ang="0">
                    <a:pos x="41" y="0"/>
                  </a:cxn>
                  <a:cxn ang="0">
                    <a:pos x="42" y="0"/>
                  </a:cxn>
                  <a:cxn ang="0">
                    <a:pos x="42" y="0"/>
                  </a:cxn>
                  <a:cxn ang="0">
                    <a:pos x="41" y="8"/>
                  </a:cxn>
                  <a:cxn ang="0">
                    <a:pos x="41" y="8"/>
                  </a:cxn>
                  <a:cxn ang="0">
                    <a:pos x="39" y="15"/>
                  </a:cxn>
                  <a:cxn ang="0">
                    <a:pos x="38" y="15"/>
                  </a:cxn>
                  <a:cxn ang="0">
                    <a:pos x="38" y="15"/>
                  </a:cxn>
                  <a:cxn ang="0">
                    <a:pos x="36" y="15"/>
                  </a:cxn>
                  <a:cxn ang="0">
                    <a:pos x="33" y="13"/>
                  </a:cxn>
                  <a:cxn ang="0">
                    <a:pos x="33" y="13"/>
                  </a:cxn>
                  <a:cxn ang="0">
                    <a:pos x="29" y="15"/>
                  </a:cxn>
                  <a:cxn ang="0">
                    <a:pos x="25" y="16"/>
                  </a:cxn>
                  <a:cxn ang="0">
                    <a:pos x="22" y="21"/>
                  </a:cxn>
                  <a:cxn ang="0">
                    <a:pos x="20" y="24"/>
                  </a:cxn>
                  <a:cxn ang="0">
                    <a:pos x="20" y="28"/>
                  </a:cxn>
                  <a:cxn ang="0">
                    <a:pos x="20" y="28"/>
                  </a:cxn>
                  <a:cxn ang="0">
                    <a:pos x="16" y="51"/>
                  </a:cxn>
                  <a:cxn ang="0">
                    <a:pos x="16" y="51"/>
                  </a:cxn>
                  <a:cxn ang="0">
                    <a:pos x="9" y="51"/>
                  </a:cxn>
                  <a:cxn ang="0">
                    <a:pos x="9" y="51"/>
                  </a:cxn>
                  <a:cxn ang="0">
                    <a:pos x="0" y="51"/>
                  </a:cxn>
                  <a:cxn ang="0">
                    <a:pos x="0" y="51"/>
                  </a:cxn>
                  <a:cxn ang="0">
                    <a:pos x="6" y="28"/>
                  </a:cxn>
                  <a:cxn ang="0">
                    <a:pos x="7" y="24"/>
                  </a:cxn>
                  <a:cxn ang="0">
                    <a:pos x="7" y="24"/>
                  </a:cxn>
                  <a:cxn ang="0">
                    <a:pos x="10" y="0"/>
                  </a:cxn>
                  <a:cxn ang="0">
                    <a:pos x="10" y="0"/>
                  </a:cxn>
                  <a:cxn ang="0">
                    <a:pos x="17" y="2"/>
                  </a:cxn>
                  <a:cxn ang="0">
                    <a:pos x="17" y="2"/>
                  </a:cxn>
                  <a:cxn ang="0">
                    <a:pos x="25" y="0"/>
                  </a:cxn>
                  <a:cxn ang="0">
                    <a:pos x="22" y="13"/>
                  </a:cxn>
                </a:cxnLst>
                <a:rect l="0" t="0" r="r" b="b"/>
                <a:pathLst>
                  <a:path w="42" h="51">
                    <a:moveTo>
                      <a:pt x="22" y="13"/>
                    </a:moveTo>
                    <a:lnTo>
                      <a:pt x="22" y="13"/>
                    </a:lnTo>
                    <a:lnTo>
                      <a:pt x="22" y="13"/>
                    </a:lnTo>
                    <a:lnTo>
                      <a:pt x="26" y="8"/>
                    </a:lnTo>
                    <a:lnTo>
                      <a:pt x="31" y="3"/>
                    </a:lnTo>
                    <a:lnTo>
                      <a:pt x="36" y="0"/>
                    </a:lnTo>
                    <a:lnTo>
                      <a:pt x="41" y="0"/>
                    </a:lnTo>
                    <a:lnTo>
                      <a:pt x="41" y="0"/>
                    </a:lnTo>
                    <a:lnTo>
                      <a:pt x="42" y="0"/>
                    </a:lnTo>
                    <a:lnTo>
                      <a:pt x="42" y="0"/>
                    </a:lnTo>
                    <a:lnTo>
                      <a:pt x="41" y="8"/>
                    </a:lnTo>
                    <a:lnTo>
                      <a:pt x="41" y="8"/>
                    </a:lnTo>
                    <a:lnTo>
                      <a:pt x="39" y="15"/>
                    </a:lnTo>
                    <a:lnTo>
                      <a:pt x="38" y="15"/>
                    </a:lnTo>
                    <a:lnTo>
                      <a:pt x="38" y="15"/>
                    </a:lnTo>
                    <a:lnTo>
                      <a:pt x="36" y="15"/>
                    </a:lnTo>
                    <a:lnTo>
                      <a:pt x="33" y="13"/>
                    </a:lnTo>
                    <a:lnTo>
                      <a:pt x="33" y="13"/>
                    </a:lnTo>
                    <a:lnTo>
                      <a:pt x="29" y="15"/>
                    </a:lnTo>
                    <a:lnTo>
                      <a:pt x="25" y="16"/>
                    </a:lnTo>
                    <a:lnTo>
                      <a:pt x="22" y="21"/>
                    </a:lnTo>
                    <a:lnTo>
                      <a:pt x="20" y="24"/>
                    </a:lnTo>
                    <a:lnTo>
                      <a:pt x="20" y="28"/>
                    </a:lnTo>
                    <a:lnTo>
                      <a:pt x="20" y="28"/>
                    </a:lnTo>
                    <a:lnTo>
                      <a:pt x="16" y="51"/>
                    </a:lnTo>
                    <a:lnTo>
                      <a:pt x="16" y="51"/>
                    </a:lnTo>
                    <a:lnTo>
                      <a:pt x="9" y="51"/>
                    </a:lnTo>
                    <a:lnTo>
                      <a:pt x="9" y="51"/>
                    </a:lnTo>
                    <a:lnTo>
                      <a:pt x="0" y="51"/>
                    </a:lnTo>
                    <a:lnTo>
                      <a:pt x="0" y="51"/>
                    </a:lnTo>
                    <a:lnTo>
                      <a:pt x="6" y="28"/>
                    </a:lnTo>
                    <a:lnTo>
                      <a:pt x="7" y="24"/>
                    </a:lnTo>
                    <a:lnTo>
                      <a:pt x="7" y="24"/>
                    </a:lnTo>
                    <a:lnTo>
                      <a:pt x="10" y="0"/>
                    </a:lnTo>
                    <a:lnTo>
                      <a:pt x="10" y="0"/>
                    </a:lnTo>
                    <a:lnTo>
                      <a:pt x="17" y="2"/>
                    </a:lnTo>
                    <a:lnTo>
                      <a:pt x="17" y="2"/>
                    </a:lnTo>
                    <a:lnTo>
                      <a:pt x="25" y="0"/>
                    </a:lnTo>
                    <a:lnTo>
                      <a:pt x="22" y="13"/>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90" name="Freeform 90"/>
              <p:cNvSpPr>
                <a:spLocks/>
              </p:cNvSpPr>
              <p:nvPr userDrawn="1"/>
            </p:nvSpPr>
            <p:spPr bwMode="auto">
              <a:xfrm>
                <a:off x="5329" y="2917"/>
                <a:ext cx="57" cy="79"/>
              </a:xfrm>
              <a:custGeom>
                <a:avLst/>
                <a:gdLst/>
                <a:ahLst/>
                <a:cxnLst>
                  <a:cxn ang="0">
                    <a:pos x="46" y="0"/>
                  </a:cxn>
                  <a:cxn ang="0">
                    <a:pos x="46" y="0"/>
                  </a:cxn>
                  <a:cxn ang="0">
                    <a:pos x="51" y="2"/>
                  </a:cxn>
                  <a:cxn ang="0">
                    <a:pos x="51" y="2"/>
                  </a:cxn>
                  <a:cxn ang="0">
                    <a:pos x="57" y="0"/>
                  </a:cxn>
                  <a:cxn ang="0">
                    <a:pos x="57" y="0"/>
                  </a:cxn>
                  <a:cxn ang="0">
                    <a:pos x="38" y="32"/>
                  </a:cxn>
                  <a:cxn ang="0">
                    <a:pos x="8" y="79"/>
                  </a:cxn>
                  <a:cxn ang="0">
                    <a:pos x="8" y="79"/>
                  </a:cxn>
                  <a:cxn ang="0">
                    <a:pos x="4" y="79"/>
                  </a:cxn>
                  <a:cxn ang="0">
                    <a:pos x="4" y="79"/>
                  </a:cxn>
                  <a:cxn ang="0">
                    <a:pos x="0" y="79"/>
                  </a:cxn>
                  <a:cxn ang="0">
                    <a:pos x="0" y="79"/>
                  </a:cxn>
                  <a:cxn ang="0">
                    <a:pos x="17" y="51"/>
                  </a:cxn>
                  <a:cxn ang="0">
                    <a:pos x="17" y="51"/>
                  </a:cxn>
                  <a:cxn ang="0">
                    <a:pos x="7" y="0"/>
                  </a:cxn>
                  <a:cxn ang="0">
                    <a:pos x="7" y="0"/>
                  </a:cxn>
                  <a:cxn ang="0">
                    <a:pos x="14" y="2"/>
                  </a:cxn>
                  <a:cxn ang="0">
                    <a:pos x="14" y="2"/>
                  </a:cxn>
                  <a:cxn ang="0">
                    <a:pos x="23" y="0"/>
                  </a:cxn>
                  <a:cxn ang="0">
                    <a:pos x="23" y="0"/>
                  </a:cxn>
                  <a:cxn ang="0">
                    <a:pos x="29" y="34"/>
                  </a:cxn>
                  <a:cxn ang="0">
                    <a:pos x="29" y="34"/>
                  </a:cxn>
                  <a:cxn ang="0">
                    <a:pos x="46" y="0"/>
                  </a:cxn>
                  <a:cxn ang="0">
                    <a:pos x="46" y="0"/>
                  </a:cxn>
                </a:cxnLst>
                <a:rect l="0" t="0" r="r" b="b"/>
                <a:pathLst>
                  <a:path w="57" h="79">
                    <a:moveTo>
                      <a:pt x="46" y="0"/>
                    </a:moveTo>
                    <a:lnTo>
                      <a:pt x="46" y="0"/>
                    </a:lnTo>
                    <a:lnTo>
                      <a:pt x="51" y="2"/>
                    </a:lnTo>
                    <a:lnTo>
                      <a:pt x="51" y="2"/>
                    </a:lnTo>
                    <a:lnTo>
                      <a:pt x="57" y="0"/>
                    </a:lnTo>
                    <a:lnTo>
                      <a:pt x="57" y="0"/>
                    </a:lnTo>
                    <a:lnTo>
                      <a:pt x="38" y="32"/>
                    </a:lnTo>
                    <a:lnTo>
                      <a:pt x="8" y="79"/>
                    </a:lnTo>
                    <a:lnTo>
                      <a:pt x="8" y="79"/>
                    </a:lnTo>
                    <a:lnTo>
                      <a:pt x="4" y="79"/>
                    </a:lnTo>
                    <a:lnTo>
                      <a:pt x="4" y="79"/>
                    </a:lnTo>
                    <a:lnTo>
                      <a:pt x="0" y="79"/>
                    </a:lnTo>
                    <a:lnTo>
                      <a:pt x="0" y="79"/>
                    </a:lnTo>
                    <a:lnTo>
                      <a:pt x="17" y="51"/>
                    </a:lnTo>
                    <a:lnTo>
                      <a:pt x="17" y="51"/>
                    </a:lnTo>
                    <a:lnTo>
                      <a:pt x="7" y="0"/>
                    </a:lnTo>
                    <a:lnTo>
                      <a:pt x="7" y="0"/>
                    </a:lnTo>
                    <a:lnTo>
                      <a:pt x="14" y="2"/>
                    </a:lnTo>
                    <a:lnTo>
                      <a:pt x="14" y="2"/>
                    </a:lnTo>
                    <a:lnTo>
                      <a:pt x="23" y="0"/>
                    </a:lnTo>
                    <a:lnTo>
                      <a:pt x="23" y="0"/>
                    </a:lnTo>
                    <a:lnTo>
                      <a:pt x="29" y="34"/>
                    </a:lnTo>
                    <a:lnTo>
                      <a:pt x="29" y="34"/>
                    </a:lnTo>
                    <a:lnTo>
                      <a:pt x="46" y="0"/>
                    </a:lnTo>
                    <a:lnTo>
                      <a:pt x="46" y="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91" name="Freeform 91"/>
              <p:cNvSpPr>
                <a:spLocks/>
              </p:cNvSpPr>
              <p:nvPr userDrawn="1"/>
            </p:nvSpPr>
            <p:spPr bwMode="auto">
              <a:xfrm>
                <a:off x="5389" y="2900"/>
                <a:ext cx="32" cy="70"/>
              </a:xfrm>
              <a:custGeom>
                <a:avLst/>
                <a:gdLst/>
                <a:ahLst/>
                <a:cxnLst>
                  <a:cxn ang="0">
                    <a:pos x="32" y="19"/>
                  </a:cxn>
                  <a:cxn ang="0">
                    <a:pos x="32" y="19"/>
                  </a:cxn>
                  <a:cxn ang="0">
                    <a:pos x="30" y="22"/>
                  </a:cxn>
                  <a:cxn ang="0">
                    <a:pos x="30" y="22"/>
                  </a:cxn>
                  <a:cxn ang="0">
                    <a:pos x="30" y="25"/>
                  </a:cxn>
                  <a:cxn ang="0">
                    <a:pos x="21" y="23"/>
                  </a:cxn>
                  <a:cxn ang="0">
                    <a:pos x="21" y="23"/>
                  </a:cxn>
                  <a:cxn ang="0">
                    <a:pos x="16" y="46"/>
                  </a:cxn>
                  <a:cxn ang="0">
                    <a:pos x="16" y="46"/>
                  </a:cxn>
                  <a:cxn ang="0">
                    <a:pos x="14" y="55"/>
                  </a:cxn>
                  <a:cxn ang="0">
                    <a:pos x="14" y="61"/>
                  </a:cxn>
                  <a:cxn ang="0">
                    <a:pos x="16" y="64"/>
                  </a:cxn>
                  <a:cxn ang="0">
                    <a:pos x="19" y="64"/>
                  </a:cxn>
                  <a:cxn ang="0">
                    <a:pos x="19" y="64"/>
                  </a:cxn>
                  <a:cxn ang="0">
                    <a:pos x="23" y="62"/>
                  </a:cxn>
                  <a:cxn ang="0">
                    <a:pos x="23" y="67"/>
                  </a:cxn>
                  <a:cxn ang="0">
                    <a:pos x="23" y="67"/>
                  </a:cxn>
                  <a:cxn ang="0">
                    <a:pos x="17" y="70"/>
                  </a:cxn>
                  <a:cxn ang="0">
                    <a:pos x="11" y="70"/>
                  </a:cxn>
                  <a:cxn ang="0">
                    <a:pos x="11" y="70"/>
                  </a:cxn>
                  <a:cxn ang="0">
                    <a:pos x="5" y="68"/>
                  </a:cxn>
                  <a:cxn ang="0">
                    <a:pos x="1" y="65"/>
                  </a:cxn>
                  <a:cxn ang="0">
                    <a:pos x="0" y="61"/>
                  </a:cxn>
                  <a:cxn ang="0">
                    <a:pos x="1" y="54"/>
                  </a:cxn>
                  <a:cxn ang="0">
                    <a:pos x="1" y="54"/>
                  </a:cxn>
                  <a:cxn ang="0">
                    <a:pos x="7" y="23"/>
                  </a:cxn>
                  <a:cxn ang="0">
                    <a:pos x="0" y="25"/>
                  </a:cxn>
                  <a:cxn ang="0">
                    <a:pos x="0" y="25"/>
                  </a:cxn>
                  <a:cxn ang="0">
                    <a:pos x="1" y="22"/>
                  </a:cxn>
                  <a:cxn ang="0">
                    <a:pos x="1" y="22"/>
                  </a:cxn>
                  <a:cxn ang="0">
                    <a:pos x="1" y="19"/>
                  </a:cxn>
                  <a:cxn ang="0">
                    <a:pos x="8" y="19"/>
                  </a:cxn>
                  <a:cxn ang="0">
                    <a:pos x="8" y="19"/>
                  </a:cxn>
                  <a:cxn ang="0">
                    <a:pos x="10" y="6"/>
                  </a:cxn>
                  <a:cxn ang="0">
                    <a:pos x="10" y="6"/>
                  </a:cxn>
                  <a:cxn ang="0">
                    <a:pos x="26" y="0"/>
                  </a:cxn>
                  <a:cxn ang="0">
                    <a:pos x="27" y="0"/>
                  </a:cxn>
                  <a:cxn ang="0">
                    <a:pos x="27" y="0"/>
                  </a:cxn>
                  <a:cxn ang="0">
                    <a:pos x="21" y="19"/>
                  </a:cxn>
                  <a:cxn ang="0">
                    <a:pos x="32" y="19"/>
                  </a:cxn>
                </a:cxnLst>
                <a:rect l="0" t="0" r="r" b="b"/>
                <a:pathLst>
                  <a:path w="32" h="70">
                    <a:moveTo>
                      <a:pt x="32" y="19"/>
                    </a:moveTo>
                    <a:lnTo>
                      <a:pt x="32" y="19"/>
                    </a:lnTo>
                    <a:lnTo>
                      <a:pt x="30" y="22"/>
                    </a:lnTo>
                    <a:lnTo>
                      <a:pt x="30" y="22"/>
                    </a:lnTo>
                    <a:lnTo>
                      <a:pt x="30" y="25"/>
                    </a:lnTo>
                    <a:lnTo>
                      <a:pt x="21" y="23"/>
                    </a:lnTo>
                    <a:lnTo>
                      <a:pt x="21" y="23"/>
                    </a:lnTo>
                    <a:lnTo>
                      <a:pt x="16" y="46"/>
                    </a:lnTo>
                    <a:lnTo>
                      <a:pt x="16" y="46"/>
                    </a:lnTo>
                    <a:lnTo>
                      <a:pt x="14" y="55"/>
                    </a:lnTo>
                    <a:lnTo>
                      <a:pt x="14" y="61"/>
                    </a:lnTo>
                    <a:lnTo>
                      <a:pt x="16" y="64"/>
                    </a:lnTo>
                    <a:lnTo>
                      <a:pt x="19" y="64"/>
                    </a:lnTo>
                    <a:lnTo>
                      <a:pt x="19" y="64"/>
                    </a:lnTo>
                    <a:lnTo>
                      <a:pt x="23" y="62"/>
                    </a:lnTo>
                    <a:lnTo>
                      <a:pt x="23" y="67"/>
                    </a:lnTo>
                    <a:lnTo>
                      <a:pt x="23" y="67"/>
                    </a:lnTo>
                    <a:lnTo>
                      <a:pt x="17" y="70"/>
                    </a:lnTo>
                    <a:lnTo>
                      <a:pt x="11" y="70"/>
                    </a:lnTo>
                    <a:lnTo>
                      <a:pt x="11" y="70"/>
                    </a:lnTo>
                    <a:lnTo>
                      <a:pt x="5" y="68"/>
                    </a:lnTo>
                    <a:lnTo>
                      <a:pt x="1" y="65"/>
                    </a:lnTo>
                    <a:lnTo>
                      <a:pt x="0" y="61"/>
                    </a:lnTo>
                    <a:lnTo>
                      <a:pt x="1" y="54"/>
                    </a:lnTo>
                    <a:lnTo>
                      <a:pt x="1" y="54"/>
                    </a:lnTo>
                    <a:lnTo>
                      <a:pt x="7" y="23"/>
                    </a:lnTo>
                    <a:lnTo>
                      <a:pt x="0" y="25"/>
                    </a:lnTo>
                    <a:lnTo>
                      <a:pt x="0" y="25"/>
                    </a:lnTo>
                    <a:lnTo>
                      <a:pt x="1" y="22"/>
                    </a:lnTo>
                    <a:lnTo>
                      <a:pt x="1" y="22"/>
                    </a:lnTo>
                    <a:lnTo>
                      <a:pt x="1" y="19"/>
                    </a:lnTo>
                    <a:lnTo>
                      <a:pt x="8" y="19"/>
                    </a:lnTo>
                    <a:lnTo>
                      <a:pt x="8" y="19"/>
                    </a:lnTo>
                    <a:lnTo>
                      <a:pt x="10" y="6"/>
                    </a:lnTo>
                    <a:lnTo>
                      <a:pt x="10" y="6"/>
                    </a:lnTo>
                    <a:lnTo>
                      <a:pt x="26" y="0"/>
                    </a:lnTo>
                    <a:lnTo>
                      <a:pt x="27" y="0"/>
                    </a:lnTo>
                    <a:lnTo>
                      <a:pt x="27" y="0"/>
                    </a:lnTo>
                    <a:lnTo>
                      <a:pt x="21" y="19"/>
                    </a:lnTo>
                    <a:lnTo>
                      <a:pt x="32" y="19"/>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92" name="Freeform 92"/>
              <p:cNvSpPr>
                <a:spLocks/>
              </p:cNvSpPr>
              <p:nvPr userDrawn="1"/>
            </p:nvSpPr>
            <p:spPr bwMode="auto">
              <a:xfrm>
                <a:off x="5422" y="2889"/>
                <a:ext cx="54" cy="79"/>
              </a:xfrm>
              <a:custGeom>
                <a:avLst/>
                <a:gdLst/>
                <a:ahLst/>
                <a:cxnLst>
                  <a:cxn ang="0">
                    <a:pos x="10" y="37"/>
                  </a:cxn>
                  <a:cxn ang="0">
                    <a:pos x="10" y="37"/>
                  </a:cxn>
                  <a:cxn ang="0">
                    <a:pos x="16" y="0"/>
                  </a:cxn>
                  <a:cxn ang="0">
                    <a:pos x="16" y="0"/>
                  </a:cxn>
                  <a:cxn ang="0">
                    <a:pos x="23" y="0"/>
                  </a:cxn>
                  <a:cxn ang="0">
                    <a:pos x="23" y="0"/>
                  </a:cxn>
                  <a:cxn ang="0">
                    <a:pos x="32" y="0"/>
                  </a:cxn>
                  <a:cxn ang="0">
                    <a:pos x="32" y="0"/>
                  </a:cxn>
                  <a:cxn ang="0">
                    <a:pos x="23" y="37"/>
                  </a:cxn>
                  <a:cxn ang="0">
                    <a:pos x="23" y="37"/>
                  </a:cxn>
                  <a:cxn ang="0">
                    <a:pos x="23" y="37"/>
                  </a:cxn>
                  <a:cxn ang="0">
                    <a:pos x="28" y="33"/>
                  </a:cxn>
                  <a:cxn ang="0">
                    <a:pos x="32" y="30"/>
                  </a:cxn>
                  <a:cxn ang="0">
                    <a:pos x="37" y="28"/>
                  </a:cxn>
                  <a:cxn ang="0">
                    <a:pos x="41" y="27"/>
                  </a:cxn>
                  <a:cxn ang="0">
                    <a:pos x="41" y="27"/>
                  </a:cxn>
                  <a:cxn ang="0">
                    <a:pos x="48" y="28"/>
                  </a:cxn>
                  <a:cxn ang="0">
                    <a:pos x="53" y="33"/>
                  </a:cxn>
                  <a:cxn ang="0">
                    <a:pos x="54" y="38"/>
                  </a:cxn>
                  <a:cxn ang="0">
                    <a:pos x="54" y="47"/>
                  </a:cxn>
                  <a:cxn ang="0">
                    <a:pos x="54" y="47"/>
                  </a:cxn>
                  <a:cxn ang="0">
                    <a:pos x="50" y="65"/>
                  </a:cxn>
                  <a:cxn ang="0">
                    <a:pos x="50" y="65"/>
                  </a:cxn>
                  <a:cxn ang="0">
                    <a:pos x="48" y="79"/>
                  </a:cxn>
                  <a:cxn ang="0">
                    <a:pos x="48" y="79"/>
                  </a:cxn>
                  <a:cxn ang="0">
                    <a:pos x="39" y="79"/>
                  </a:cxn>
                  <a:cxn ang="0">
                    <a:pos x="39" y="79"/>
                  </a:cxn>
                  <a:cxn ang="0">
                    <a:pos x="32" y="79"/>
                  </a:cxn>
                  <a:cxn ang="0">
                    <a:pos x="32" y="79"/>
                  </a:cxn>
                  <a:cxn ang="0">
                    <a:pos x="35" y="66"/>
                  </a:cxn>
                  <a:cxn ang="0">
                    <a:pos x="39" y="50"/>
                  </a:cxn>
                  <a:cxn ang="0">
                    <a:pos x="39" y="50"/>
                  </a:cxn>
                  <a:cxn ang="0">
                    <a:pos x="39" y="44"/>
                  </a:cxn>
                  <a:cxn ang="0">
                    <a:pos x="38" y="40"/>
                  </a:cxn>
                  <a:cxn ang="0">
                    <a:pos x="37" y="37"/>
                  </a:cxn>
                  <a:cxn ang="0">
                    <a:pos x="32" y="37"/>
                  </a:cxn>
                  <a:cxn ang="0">
                    <a:pos x="32" y="37"/>
                  </a:cxn>
                  <a:cxn ang="0">
                    <a:pos x="29" y="38"/>
                  </a:cxn>
                  <a:cxn ang="0">
                    <a:pos x="25" y="41"/>
                  </a:cxn>
                  <a:cxn ang="0">
                    <a:pos x="22" y="46"/>
                  </a:cxn>
                  <a:cxn ang="0">
                    <a:pos x="21" y="52"/>
                  </a:cxn>
                  <a:cxn ang="0">
                    <a:pos x="21" y="56"/>
                  </a:cxn>
                  <a:cxn ang="0">
                    <a:pos x="21" y="56"/>
                  </a:cxn>
                  <a:cxn ang="0">
                    <a:pos x="16" y="79"/>
                  </a:cxn>
                  <a:cxn ang="0">
                    <a:pos x="16" y="79"/>
                  </a:cxn>
                  <a:cxn ang="0">
                    <a:pos x="9" y="79"/>
                  </a:cxn>
                  <a:cxn ang="0">
                    <a:pos x="9" y="79"/>
                  </a:cxn>
                  <a:cxn ang="0">
                    <a:pos x="0" y="79"/>
                  </a:cxn>
                  <a:cxn ang="0">
                    <a:pos x="0" y="79"/>
                  </a:cxn>
                  <a:cxn ang="0">
                    <a:pos x="9" y="43"/>
                  </a:cxn>
                  <a:cxn ang="0">
                    <a:pos x="10" y="37"/>
                  </a:cxn>
                </a:cxnLst>
                <a:rect l="0" t="0" r="r" b="b"/>
                <a:pathLst>
                  <a:path w="54" h="79">
                    <a:moveTo>
                      <a:pt x="10" y="37"/>
                    </a:moveTo>
                    <a:lnTo>
                      <a:pt x="10" y="37"/>
                    </a:lnTo>
                    <a:lnTo>
                      <a:pt x="16" y="0"/>
                    </a:lnTo>
                    <a:lnTo>
                      <a:pt x="16" y="0"/>
                    </a:lnTo>
                    <a:lnTo>
                      <a:pt x="23" y="0"/>
                    </a:lnTo>
                    <a:lnTo>
                      <a:pt x="23" y="0"/>
                    </a:lnTo>
                    <a:lnTo>
                      <a:pt x="32" y="0"/>
                    </a:lnTo>
                    <a:lnTo>
                      <a:pt x="32" y="0"/>
                    </a:lnTo>
                    <a:lnTo>
                      <a:pt x="23" y="37"/>
                    </a:lnTo>
                    <a:lnTo>
                      <a:pt x="23" y="37"/>
                    </a:lnTo>
                    <a:lnTo>
                      <a:pt x="23" y="37"/>
                    </a:lnTo>
                    <a:lnTo>
                      <a:pt x="28" y="33"/>
                    </a:lnTo>
                    <a:lnTo>
                      <a:pt x="32" y="30"/>
                    </a:lnTo>
                    <a:lnTo>
                      <a:pt x="37" y="28"/>
                    </a:lnTo>
                    <a:lnTo>
                      <a:pt x="41" y="27"/>
                    </a:lnTo>
                    <a:lnTo>
                      <a:pt x="41" y="27"/>
                    </a:lnTo>
                    <a:lnTo>
                      <a:pt x="48" y="28"/>
                    </a:lnTo>
                    <a:lnTo>
                      <a:pt x="53" y="33"/>
                    </a:lnTo>
                    <a:lnTo>
                      <a:pt x="54" y="38"/>
                    </a:lnTo>
                    <a:lnTo>
                      <a:pt x="54" y="47"/>
                    </a:lnTo>
                    <a:lnTo>
                      <a:pt x="54" y="47"/>
                    </a:lnTo>
                    <a:lnTo>
                      <a:pt x="50" y="65"/>
                    </a:lnTo>
                    <a:lnTo>
                      <a:pt x="50" y="65"/>
                    </a:lnTo>
                    <a:lnTo>
                      <a:pt x="48" y="79"/>
                    </a:lnTo>
                    <a:lnTo>
                      <a:pt x="48" y="79"/>
                    </a:lnTo>
                    <a:lnTo>
                      <a:pt x="39" y="79"/>
                    </a:lnTo>
                    <a:lnTo>
                      <a:pt x="39" y="79"/>
                    </a:lnTo>
                    <a:lnTo>
                      <a:pt x="32" y="79"/>
                    </a:lnTo>
                    <a:lnTo>
                      <a:pt x="32" y="79"/>
                    </a:lnTo>
                    <a:lnTo>
                      <a:pt x="35" y="66"/>
                    </a:lnTo>
                    <a:lnTo>
                      <a:pt x="39" y="50"/>
                    </a:lnTo>
                    <a:lnTo>
                      <a:pt x="39" y="50"/>
                    </a:lnTo>
                    <a:lnTo>
                      <a:pt x="39" y="44"/>
                    </a:lnTo>
                    <a:lnTo>
                      <a:pt x="38" y="40"/>
                    </a:lnTo>
                    <a:lnTo>
                      <a:pt x="37" y="37"/>
                    </a:lnTo>
                    <a:lnTo>
                      <a:pt x="32" y="37"/>
                    </a:lnTo>
                    <a:lnTo>
                      <a:pt x="32" y="37"/>
                    </a:lnTo>
                    <a:lnTo>
                      <a:pt x="29" y="38"/>
                    </a:lnTo>
                    <a:lnTo>
                      <a:pt x="25" y="41"/>
                    </a:lnTo>
                    <a:lnTo>
                      <a:pt x="22" y="46"/>
                    </a:lnTo>
                    <a:lnTo>
                      <a:pt x="21" y="52"/>
                    </a:lnTo>
                    <a:lnTo>
                      <a:pt x="21" y="56"/>
                    </a:lnTo>
                    <a:lnTo>
                      <a:pt x="21" y="56"/>
                    </a:lnTo>
                    <a:lnTo>
                      <a:pt x="16" y="79"/>
                    </a:lnTo>
                    <a:lnTo>
                      <a:pt x="16" y="79"/>
                    </a:lnTo>
                    <a:lnTo>
                      <a:pt x="9" y="79"/>
                    </a:lnTo>
                    <a:lnTo>
                      <a:pt x="9" y="79"/>
                    </a:lnTo>
                    <a:lnTo>
                      <a:pt x="0" y="79"/>
                    </a:lnTo>
                    <a:lnTo>
                      <a:pt x="0" y="79"/>
                    </a:lnTo>
                    <a:lnTo>
                      <a:pt x="9" y="43"/>
                    </a:lnTo>
                    <a:lnTo>
                      <a:pt x="10" y="37"/>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93" name="Freeform 93"/>
              <p:cNvSpPr>
                <a:spLocks noEditPoints="1"/>
              </p:cNvSpPr>
              <p:nvPr userDrawn="1"/>
            </p:nvSpPr>
            <p:spPr bwMode="auto">
              <a:xfrm>
                <a:off x="5483" y="2889"/>
                <a:ext cx="31" cy="79"/>
              </a:xfrm>
              <a:custGeom>
                <a:avLst/>
                <a:gdLst/>
                <a:ahLst/>
                <a:cxnLst>
                  <a:cxn ang="0">
                    <a:pos x="6" y="52"/>
                  </a:cxn>
                  <a:cxn ang="0">
                    <a:pos x="6" y="52"/>
                  </a:cxn>
                  <a:cxn ang="0">
                    <a:pos x="11" y="28"/>
                  </a:cxn>
                  <a:cxn ang="0">
                    <a:pos x="11" y="28"/>
                  </a:cxn>
                  <a:cxn ang="0">
                    <a:pos x="18" y="30"/>
                  </a:cxn>
                  <a:cxn ang="0">
                    <a:pos x="18" y="30"/>
                  </a:cxn>
                  <a:cxn ang="0">
                    <a:pos x="27" y="28"/>
                  </a:cxn>
                  <a:cxn ang="0">
                    <a:pos x="27" y="28"/>
                  </a:cxn>
                  <a:cxn ang="0">
                    <a:pos x="21" y="52"/>
                  </a:cxn>
                  <a:cxn ang="0">
                    <a:pos x="19" y="56"/>
                  </a:cxn>
                  <a:cxn ang="0">
                    <a:pos x="19" y="56"/>
                  </a:cxn>
                  <a:cxn ang="0">
                    <a:pos x="16" y="79"/>
                  </a:cxn>
                  <a:cxn ang="0">
                    <a:pos x="16" y="79"/>
                  </a:cxn>
                  <a:cxn ang="0">
                    <a:pos x="9" y="79"/>
                  </a:cxn>
                  <a:cxn ang="0">
                    <a:pos x="9" y="79"/>
                  </a:cxn>
                  <a:cxn ang="0">
                    <a:pos x="0" y="79"/>
                  </a:cxn>
                  <a:cxn ang="0">
                    <a:pos x="0" y="79"/>
                  </a:cxn>
                  <a:cxn ang="0">
                    <a:pos x="6" y="56"/>
                  </a:cxn>
                  <a:cxn ang="0">
                    <a:pos x="6" y="52"/>
                  </a:cxn>
                  <a:cxn ang="0">
                    <a:pos x="24" y="0"/>
                  </a:cxn>
                  <a:cxn ang="0">
                    <a:pos x="24" y="0"/>
                  </a:cxn>
                  <a:cxn ang="0">
                    <a:pos x="27" y="2"/>
                  </a:cxn>
                  <a:cxn ang="0">
                    <a:pos x="30" y="3"/>
                  </a:cxn>
                  <a:cxn ang="0">
                    <a:pos x="31" y="6"/>
                  </a:cxn>
                  <a:cxn ang="0">
                    <a:pos x="31" y="9"/>
                  </a:cxn>
                  <a:cxn ang="0">
                    <a:pos x="31" y="9"/>
                  </a:cxn>
                  <a:cxn ang="0">
                    <a:pos x="30" y="12"/>
                  </a:cxn>
                  <a:cxn ang="0">
                    <a:pos x="27" y="15"/>
                  </a:cxn>
                  <a:cxn ang="0">
                    <a:pos x="24" y="17"/>
                  </a:cxn>
                  <a:cxn ang="0">
                    <a:pos x="21" y="18"/>
                  </a:cxn>
                  <a:cxn ang="0">
                    <a:pos x="21" y="18"/>
                  </a:cxn>
                  <a:cxn ang="0">
                    <a:pos x="18" y="17"/>
                  </a:cxn>
                  <a:cxn ang="0">
                    <a:pos x="15" y="15"/>
                  </a:cxn>
                  <a:cxn ang="0">
                    <a:pos x="14" y="12"/>
                  </a:cxn>
                  <a:cxn ang="0">
                    <a:pos x="14" y="9"/>
                  </a:cxn>
                  <a:cxn ang="0">
                    <a:pos x="14" y="9"/>
                  </a:cxn>
                  <a:cxn ang="0">
                    <a:pos x="15" y="6"/>
                  </a:cxn>
                  <a:cxn ang="0">
                    <a:pos x="18" y="3"/>
                  </a:cxn>
                  <a:cxn ang="0">
                    <a:pos x="21" y="2"/>
                  </a:cxn>
                  <a:cxn ang="0">
                    <a:pos x="24" y="0"/>
                  </a:cxn>
                  <a:cxn ang="0">
                    <a:pos x="24" y="0"/>
                  </a:cxn>
                </a:cxnLst>
                <a:rect l="0" t="0" r="r" b="b"/>
                <a:pathLst>
                  <a:path w="31" h="79">
                    <a:moveTo>
                      <a:pt x="6" y="52"/>
                    </a:moveTo>
                    <a:lnTo>
                      <a:pt x="6" y="52"/>
                    </a:lnTo>
                    <a:lnTo>
                      <a:pt x="11" y="28"/>
                    </a:lnTo>
                    <a:lnTo>
                      <a:pt x="11" y="28"/>
                    </a:lnTo>
                    <a:lnTo>
                      <a:pt x="18" y="30"/>
                    </a:lnTo>
                    <a:lnTo>
                      <a:pt x="18" y="30"/>
                    </a:lnTo>
                    <a:lnTo>
                      <a:pt x="27" y="28"/>
                    </a:lnTo>
                    <a:lnTo>
                      <a:pt x="27" y="28"/>
                    </a:lnTo>
                    <a:lnTo>
                      <a:pt x="21" y="52"/>
                    </a:lnTo>
                    <a:lnTo>
                      <a:pt x="19" y="56"/>
                    </a:lnTo>
                    <a:lnTo>
                      <a:pt x="19" y="56"/>
                    </a:lnTo>
                    <a:lnTo>
                      <a:pt x="16" y="79"/>
                    </a:lnTo>
                    <a:lnTo>
                      <a:pt x="16" y="79"/>
                    </a:lnTo>
                    <a:lnTo>
                      <a:pt x="9" y="79"/>
                    </a:lnTo>
                    <a:lnTo>
                      <a:pt x="9" y="79"/>
                    </a:lnTo>
                    <a:lnTo>
                      <a:pt x="0" y="79"/>
                    </a:lnTo>
                    <a:lnTo>
                      <a:pt x="0" y="79"/>
                    </a:lnTo>
                    <a:lnTo>
                      <a:pt x="6" y="56"/>
                    </a:lnTo>
                    <a:lnTo>
                      <a:pt x="6" y="52"/>
                    </a:lnTo>
                    <a:close/>
                    <a:moveTo>
                      <a:pt x="24" y="0"/>
                    </a:moveTo>
                    <a:lnTo>
                      <a:pt x="24" y="0"/>
                    </a:lnTo>
                    <a:lnTo>
                      <a:pt x="27" y="2"/>
                    </a:lnTo>
                    <a:lnTo>
                      <a:pt x="30" y="3"/>
                    </a:lnTo>
                    <a:lnTo>
                      <a:pt x="31" y="6"/>
                    </a:lnTo>
                    <a:lnTo>
                      <a:pt x="31" y="9"/>
                    </a:lnTo>
                    <a:lnTo>
                      <a:pt x="31" y="9"/>
                    </a:lnTo>
                    <a:lnTo>
                      <a:pt x="30" y="12"/>
                    </a:lnTo>
                    <a:lnTo>
                      <a:pt x="27" y="15"/>
                    </a:lnTo>
                    <a:lnTo>
                      <a:pt x="24" y="17"/>
                    </a:lnTo>
                    <a:lnTo>
                      <a:pt x="21" y="18"/>
                    </a:lnTo>
                    <a:lnTo>
                      <a:pt x="21" y="18"/>
                    </a:lnTo>
                    <a:lnTo>
                      <a:pt x="18" y="17"/>
                    </a:lnTo>
                    <a:lnTo>
                      <a:pt x="15" y="15"/>
                    </a:lnTo>
                    <a:lnTo>
                      <a:pt x="14" y="12"/>
                    </a:lnTo>
                    <a:lnTo>
                      <a:pt x="14" y="9"/>
                    </a:lnTo>
                    <a:lnTo>
                      <a:pt x="14" y="9"/>
                    </a:lnTo>
                    <a:lnTo>
                      <a:pt x="15" y="6"/>
                    </a:lnTo>
                    <a:lnTo>
                      <a:pt x="18" y="3"/>
                    </a:lnTo>
                    <a:lnTo>
                      <a:pt x="21" y="2"/>
                    </a:lnTo>
                    <a:lnTo>
                      <a:pt x="24" y="0"/>
                    </a:lnTo>
                    <a:lnTo>
                      <a:pt x="24" y="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94" name="Freeform 94"/>
              <p:cNvSpPr>
                <a:spLocks/>
              </p:cNvSpPr>
              <p:nvPr userDrawn="1"/>
            </p:nvSpPr>
            <p:spPr bwMode="auto">
              <a:xfrm>
                <a:off x="5514" y="2916"/>
                <a:ext cx="54" cy="52"/>
              </a:xfrm>
              <a:custGeom>
                <a:avLst/>
                <a:gdLst/>
                <a:ahLst/>
                <a:cxnLst>
                  <a:cxn ang="0">
                    <a:pos x="23" y="10"/>
                  </a:cxn>
                  <a:cxn ang="0">
                    <a:pos x="23" y="10"/>
                  </a:cxn>
                  <a:cxn ang="0">
                    <a:pos x="23" y="10"/>
                  </a:cxn>
                  <a:cxn ang="0">
                    <a:pos x="28" y="6"/>
                  </a:cxn>
                  <a:cxn ang="0">
                    <a:pos x="32" y="3"/>
                  </a:cxn>
                  <a:cxn ang="0">
                    <a:pos x="36" y="1"/>
                  </a:cxn>
                  <a:cxn ang="0">
                    <a:pos x="41" y="0"/>
                  </a:cxn>
                  <a:cxn ang="0">
                    <a:pos x="41" y="0"/>
                  </a:cxn>
                  <a:cxn ang="0">
                    <a:pos x="48" y="1"/>
                  </a:cxn>
                  <a:cxn ang="0">
                    <a:pos x="53" y="6"/>
                  </a:cxn>
                  <a:cxn ang="0">
                    <a:pos x="54" y="11"/>
                  </a:cxn>
                  <a:cxn ang="0">
                    <a:pos x="54" y="20"/>
                  </a:cxn>
                  <a:cxn ang="0">
                    <a:pos x="54" y="20"/>
                  </a:cxn>
                  <a:cxn ang="0">
                    <a:pos x="50" y="38"/>
                  </a:cxn>
                  <a:cxn ang="0">
                    <a:pos x="50" y="38"/>
                  </a:cxn>
                  <a:cxn ang="0">
                    <a:pos x="48" y="52"/>
                  </a:cxn>
                  <a:cxn ang="0">
                    <a:pos x="48" y="52"/>
                  </a:cxn>
                  <a:cxn ang="0">
                    <a:pos x="39" y="52"/>
                  </a:cxn>
                  <a:cxn ang="0">
                    <a:pos x="39" y="52"/>
                  </a:cxn>
                  <a:cxn ang="0">
                    <a:pos x="32" y="52"/>
                  </a:cxn>
                  <a:cxn ang="0">
                    <a:pos x="32" y="52"/>
                  </a:cxn>
                  <a:cxn ang="0">
                    <a:pos x="35" y="39"/>
                  </a:cxn>
                  <a:cxn ang="0">
                    <a:pos x="39" y="23"/>
                  </a:cxn>
                  <a:cxn ang="0">
                    <a:pos x="39" y="23"/>
                  </a:cxn>
                  <a:cxn ang="0">
                    <a:pos x="39" y="17"/>
                  </a:cxn>
                  <a:cxn ang="0">
                    <a:pos x="38" y="13"/>
                  </a:cxn>
                  <a:cxn ang="0">
                    <a:pos x="36" y="10"/>
                  </a:cxn>
                  <a:cxn ang="0">
                    <a:pos x="34" y="10"/>
                  </a:cxn>
                  <a:cxn ang="0">
                    <a:pos x="34" y="10"/>
                  </a:cxn>
                  <a:cxn ang="0">
                    <a:pos x="29" y="11"/>
                  </a:cxn>
                  <a:cxn ang="0">
                    <a:pos x="25" y="14"/>
                  </a:cxn>
                  <a:cxn ang="0">
                    <a:pos x="22" y="19"/>
                  </a:cxn>
                  <a:cxn ang="0">
                    <a:pos x="20" y="25"/>
                  </a:cxn>
                  <a:cxn ang="0">
                    <a:pos x="20" y="29"/>
                  </a:cxn>
                  <a:cxn ang="0">
                    <a:pos x="20" y="29"/>
                  </a:cxn>
                  <a:cxn ang="0">
                    <a:pos x="16" y="52"/>
                  </a:cxn>
                  <a:cxn ang="0">
                    <a:pos x="16" y="52"/>
                  </a:cxn>
                  <a:cxn ang="0">
                    <a:pos x="9" y="52"/>
                  </a:cxn>
                  <a:cxn ang="0">
                    <a:pos x="9" y="52"/>
                  </a:cxn>
                  <a:cxn ang="0">
                    <a:pos x="0" y="52"/>
                  </a:cxn>
                  <a:cxn ang="0">
                    <a:pos x="0" y="52"/>
                  </a:cxn>
                  <a:cxn ang="0">
                    <a:pos x="6" y="29"/>
                  </a:cxn>
                  <a:cxn ang="0">
                    <a:pos x="7" y="25"/>
                  </a:cxn>
                  <a:cxn ang="0">
                    <a:pos x="7" y="25"/>
                  </a:cxn>
                  <a:cxn ang="0">
                    <a:pos x="10" y="1"/>
                  </a:cxn>
                  <a:cxn ang="0">
                    <a:pos x="10" y="1"/>
                  </a:cxn>
                  <a:cxn ang="0">
                    <a:pos x="18" y="3"/>
                  </a:cxn>
                  <a:cxn ang="0">
                    <a:pos x="18" y="3"/>
                  </a:cxn>
                  <a:cxn ang="0">
                    <a:pos x="26" y="1"/>
                  </a:cxn>
                  <a:cxn ang="0">
                    <a:pos x="23" y="10"/>
                  </a:cxn>
                </a:cxnLst>
                <a:rect l="0" t="0" r="r" b="b"/>
                <a:pathLst>
                  <a:path w="54" h="52">
                    <a:moveTo>
                      <a:pt x="23" y="10"/>
                    </a:moveTo>
                    <a:lnTo>
                      <a:pt x="23" y="10"/>
                    </a:lnTo>
                    <a:lnTo>
                      <a:pt x="23" y="10"/>
                    </a:lnTo>
                    <a:lnTo>
                      <a:pt x="28" y="6"/>
                    </a:lnTo>
                    <a:lnTo>
                      <a:pt x="32" y="3"/>
                    </a:lnTo>
                    <a:lnTo>
                      <a:pt x="36" y="1"/>
                    </a:lnTo>
                    <a:lnTo>
                      <a:pt x="41" y="0"/>
                    </a:lnTo>
                    <a:lnTo>
                      <a:pt x="41" y="0"/>
                    </a:lnTo>
                    <a:lnTo>
                      <a:pt x="48" y="1"/>
                    </a:lnTo>
                    <a:lnTo>
                      <a:pt x="53" y="6"/>
                    </a:lnTo>
                    <a:lnTo>
                      <a:pt x="54" y="11"/>
                    </a:lnTo>
                    <a:lnTo>
                      <a:pt x="54" y="20"/>
                    </a:lnTo>
                    <a:lnTo>
                      <a:pt x="54" y="20"/>
                    </a:lnTo>
                    <a:lnTo>
                      <a:pt x="50" y="38"/>
                    </a:lnTo>
                    <a:lnTo>
                      <a:pt x="50" y="38"/>
                    </a:lnTo>
                    <a:lnTo>
                      <a:pt x="48" y="52"/>
                    </a:lnTo>
                    <a:lnTo>
                      <a:pt x="48" y="52"/>
                    </a:lnTo>
                    <a:lnTo>
                      <a:pt x="39" y="52"/>
                    </a:lnTo>
                    <a:lnTo>
                      <a:pt x="39" y="52"/>
                    </a:lnTo>
                    <a:lnTo>
                      <a:pt x="32" y="52"/>
                    </a:lnTo>
                    <a:lnTo>
                      <a:pt x="32" y="52"/>
                    </a:lnTo>
                    <a:lnTo>
                      <a:pt x="35" y="39"/>
                    </a:lnTo>
                    <a:lnTo>
                      <a:pt x="39" y="23"/>
                    </a:lnTo>
                    <a:lnTo>
                      <a:pt x="39" y="23"/>
                    </a:lnTo>
                    <a:lnTo>
                      <a:pt x="39" y="17"/>
                    </a:lnTo>
                    <a:lnTo>
                      <a:pt x="38" y="13"/>
                    </a:lnTo>
                    <a:lnTo>
                      <a:pt x="36" y="10"/>
                    </a:lnTo>
                    <a:lnTo>
                      <a:pt x="34" y="10"/>
                    </a:lnTo>
                    <a:lnTo>
                      <a:pt x="34" y="10"/>
                    </a:lnTo>
                    <a:lnTo>
                      <a:pt x="29" y="11"/>
                    </a:lnTo>
                    <a:lnTo>
                      <a:pt x="25" y="14"/>
                    </a:lnTo>
                    <a:lnTo>
                      <a:pt x="22" y="19"/>
                    </a:lnTo>
                    <a:lnTo>
                      <a:pt x="20" y="25"/>
                    </a:lnTo>
                    <a:lnTo>
                      <a:pt x="20" y="29"/>
                    </a:lnTo>
                    <a:lnTo>
                      <a:pt x="20" y="29"/>
                    </a:lnTo>
                    <a:lnTo>
                      <a:pt x="16" y="52"/>
                    </a:lnTo>
                    <a:lnTo>
                      <a:pt x="16" y="52"/>
                    </a:lnTo>
                    <a:lnTo>
                      <a:pt x="9" y="52"/>
                    </a:lnTo>
                    <a:lnTo>
                      <a:pt x="9" y="52"/>
                    </a:lnTo>
                    <a:lnTo>
                      <a:pt x="0" y="52"/>
                    </a:lnTo>
                    <a:lnTo>
                      <a:pt x="0" y="52"/>
                    </a:lnTo>
                    <a:lnTo>
                      <a:pt x="6" y="29"/>
                    </a:lnTo>
                    <a:lnTo>
                      <a:pt x="7" y="25"/>
                    </a:lnTo>
                    <a:lnTo>
                      <a:pt x="7" y="25"/>
                    </a:lnTo>
                    <a:lnTo>
                      <a:pt x="10" y="1"/>
                    </a:lnTo>
                    <a:lnTo>
                      <a:pt x="10" y="1"/>
                    </a:lnTo>
                    <a:lnTo>
                      <a:pt x="18" y="3"/>
                    </a:lnTo>
                    <a:lnTo>
                      <a:pt x="18" y="3"/>
                    </a:lnTo>
                    <a:lnTo>
                      <a:pt x="26" y="1"/>
                    </a:lnTo>
                    <a:lnTo>
                      <a:pt x="23" y="1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95" name="Freeform 95"/>
              <p:cNvSpPr>
                <a:spLocks noEditPoints="1"/>
              </p:cNvSpPr>
              <p:nvPr userDrawn="1"/>
            </p:nvSpPr>
            <p:spPr bwMode="auto">
              <a:xfrm>
                <a:off x="5569" y="2916"/>
                <a:ext cx="60" cy="80"/>
              </a:xfrm>
              <a:custGeom>
                <a:avLst/>
                <a:gdLst/>
                <a:ahLst/>
                <a:cxnLst>
                  <a:cxn ang="0">
                    <a:pos x="37" y="64"/>
                  </a:cxn>
                  <a:cxn ang="0">
                    <a:pos x="33" y="73"/>
                  </a:cxn>
                  <a:cxn ang="0">
                    <a:pos x="22" y="76"/>
                  </a:cxn>
                  <a:cxn ang="0">
                    <a:pos x="17" y="76"/>
                  </a:cxn>
                  <a:cxn ang="0">
                    <a:pos x="11" y="70"/>
                  </a:cxn>
                  <a:cxn ang="0">
                    <a:pos x="11" y="64"/>
                  </a:cxn>
                  <a:cxn ang="0">
                    <a:pos x="17" y="55"/>
                  </a:cxn>
                  <a:cxn ang="0">
                    <a:pos x="24" y="54"/>
                  </a:cxn>
                  <a:cxn ang="0">
                    <a:pos x="30" y="54"/>
                  </a:cxn>
                  <a:cxn ang="0">
                    <a:pos x="37" y="58"/>
                  </a:cxn>
                  <a:cxn ang="0">
                    <a:pos x="37" y="64"/>
                  </a:cxn>
                  <a:cxn ang="0">
                    <a:pos x="60" y="6"/>
                  </a:cxn>
                  <a:cxn ang="0">
                    <a:pos x="60" y="4"/>
                  </a:cxn>
                  <a:cxn ang="0">
                    <a:pos x="60" y="1"/>
                  </a:cxn>
                  <a:cxn ang="0">
                    <a:pos x="50" y="1"/>
                  </a:cxn>
                  <a:cxn ang="0">
                    <a:pos x="44" y="1"/>
                  </a:cxn>
                  <a:cxn ang="0">
                    <a:pos x="35" y="0"/>
                  </a:cxn>
                  <a:cxn ang="0">
                    <a:pos x="19" y="6"/>
                  </a:cxn>
                  <a:cxn ang="0">
                    <a:pos x="11" y="17"/>
                  </a:cxn>
                  <a:cxn ang="0">
                    <a:pos x="11" y="23"/>
                  </a:cxn>
                  <a:cxn ang="0">
                    <a:pos x="12" y="29"/>
                  </a:cxn>
                  <a:cxn ang="0">
                    <a:pos x="21" y="33"/>
                  </a:cxn>
                  <a:cxn ang="0">
                    <a:pos x="21" y="35"/>
                  </a:cxn>
                  <a:cxn ang="0">
                    <a:pos x="12" y="39"/>
                  </a:cxn>
                  <a:cxn ang="0">
                    <a:pos x="9" y="45"/>
                  </a:cxn>
                  <a:cxn ang="0">
                    <a:pos x="9" y="48"/>
                  </a:cxn>
                  <a:cxn ang="0">
                    <a:pos x="14" y="54"/>
                  </a:cxn>
                  <a:cxn ang="0">
                    <a:pos x="14" y="54"/>
                  </a:cxn>
                  <a:cxn ang="0">
                    <a:pos x="5" y="58"/>
                  </a:cxn>
                  <a:cxn ang="0">
                    <a:pos x="0" y="67"/>
                  </a:cxn>
                  <a:cxn ang="0">
                    <a:pos x="0" y="73"/>
                  </a:cxn>
                  <a:cxn ang="0">
                    <a:pos x="9" y="80"/>
                  </a:cxn>
                  <a:cxn ang="0">
                    <a:pos x="18" y="80"/>
                  </a:cxn>
                  <a:cxn ang="0">
                    <a:pos x="38" y="76"/>
                  </a:cxn>
                  <a:cxn ang="0">
                    <a:pos x="46" y="68"/>
                  </a:cxn>
                  <a:cxn ang="0">
                    <a:pos x="50" y="58"/>
                  </a:cxn>
                  <a:cxn ang="0">
                    <a:pos x="50" y="52"/>
                  </a:cxn>
                  <a:cxn ang="0">
                    <a:pos x="43" y="45"/>
                  </a:cxn>
                  <a:cxn ang="0">
                    <a:pos x="28" y="44"/>
                  </a:cxn>
                  <a:cxn ang="0">
                    <a:pos x="25" y="44"/>
                  </a:cxn>
                  <a:cxn ang="0">
                    <a:pos x="21" y="41"/>
                  </a:cxn>
                  <a:cxn ang="0">
                    <a:pos x="21" y="39"/>
                  </a:cxn>
                  <a:cxn ang="0">
                    <a:pos x="25" y="35"/>
                  </a:cxn>
                  <a:cxn ang="0">
                    <a:pos x="30" y="35"/>
                  </a:cxn>
                  <a:cxn ang="0">
                    <a:pos x="38" y="33"/>
                  </a:cxn>
                  <a:cxn ang="0">
                    <a:pos x="50" y="25"/>
                  </a:cxn>
                  <a:cxn ang="0">
                    <a:pos x="53" y="17"/>
                  </a:cxn>
                  <a:cxn ang="0">
                    <a:pos x="53" y="10"/>
                  </a:cxn>
                  <a:cxn ang="0">
                    <a:pos x="50" y="6"/>
                  </a:cxn>
                  <a:cxn ang="0">
                    <a:pos x="34" y="4"/>
                  </a:cxn>
                  <a:cxn ang="0">
                    <a:pos x="37" y="6"/>
                  </a:cxn>
                  <a:cxn ang="0">
                    <a:pos x="40" y="11"/>
                  </a:cxn>
                  <a:cxn ang="0">
                    <a:pos x="38" y="17"/>
                  </a:cxn>
                  <a:cxn ang="0">
                    <a:pos x="35" y="27"/>
                  </a:cxn>
                  <a:cxn ang="0">
                    <a:pos x="30" y="30"/>
                  </a:cxn>
                  <a:cxn ang="0">
                    <a:pos x="27" y="30"/>
                  </a:cxn>
                  <a:cxn ang="0">
                    <a:pos x="24" y="25"/>
                  </a:cxn>
                  <a:cxn ang="0">
                    <a:pos x="25" y="19"/>
                  </a:cxn>
                  <a:cxn ang="0">
                    <a:pos x="28" y="9"/>
                  </a:cxn>
                  <a:cxn ang="0">
                    <a:pos x="34" y="4"/>
                  </a:cxn>
                </a:cxnLst>
                <a:rect l="0" t="0" r="r" b="b"/>
                <a:pathLst>
                  <a:path w="60" h="80">
                    <a:moveTo>
                      <a:pt x="37" y="64"/>
                    </a:moveTo>
                    <a:lnTo>
                      <a:pt x="37" y="64"/>
                    </a:lnTo>
                    <a:lnTo>
                      <a:pt x="35" y="68"/>
                    </a:lnTo>
                    <a:lnTo>
                      <a:pt x="33" y="73"/>
                    </a:lnTo>
                    <a:lnTo>
                      <a:pt x="27" y="76"/>
                    </a:lnTo>
                    <a:lnTo>
                      <a:pt x="22" y="76"/>
                    </a:lnTo>
                    <a:lnTo>
                      <a:pt x="22" y="76"/>
                    </a:lnTo>
                    <a:lnTo>
                      <a:pt x="17" y="76"/>
                    </a:lnTo>
                    <a:lnTo>
                      <a:pt x="12" y="73"/>
                    </a:lnTo>
                    <a:lnTo>
                      <a:pt x="11" y="70"/>
                    </a:lnTo>
                    <a:lnTo>
                      <a:pt x="11" y="64"/>
                    </a:lnTo>
                    <a:lnTo>
                      <a:pt x="11" y="64"/>
                    </a:lnTo>
                    <a:lnTo>
                      <a:pt x="14" y="58"/>
                    </a:lnTo>
                    <a:lnTo>
                      <a:pt x="17" y="55"/>
                    </a:lnTo>
                    <a:lnTo>
                      <a:pt x="17" y="55"/>
                    </a:lnTo>
                    <a:lnTo>
                      <a:pt x="24" y="54"/>
                    </a:lnTo>
                    <a:lnTo>
                      <a:pt x="24" y="54"/>
                    </a:lnTo>
                    <a:lnTo>
                      <a:pt x="30" y="54"/>
                    </a:lnTo>
                    <a:lnTo>
                      <a:pt x="34" y="55"/>
                    </a:lnTo>
                    <a:lnTo>
                      <a:pt x="37" y="58"/>
                    </a:lnTo>
                    <a:lnTo>
                      <a:pt x="37" y="64"/>
                    </a:lnTo>
                    <a:lnTo>
                      <a:pt x="37" y="64"/>
                    </a:lnTo>
                    <a:close/>
                    <a:moveTo>
                      <a:pt x="60" y="6"/>
                    </a:moveTo>
                    <a:lnTo>
                      <a:pt x="60" y="6"/>
                    </a:lnTo>
                    <a:lnTo>
                      <a:pt x="60" y="4"/>
                    </a:lnTo>
                    <a:lnTo>
                      <a:pt x="60" y="4"/>
                    </a:lnTo>
                    <a:lnTo>
                      <a:pt x="60" y="1"/>
                    </a:lnTo>
                    <a:lnTo>
                      <a:pt x="60" y="1"/>
                    </a:lnTo>
                    <a:lnTo>
                      <a:pt x="50" y="1"/>
                    </a:lnTo>
                    <a:lnTo>
                      <a:pt x="50" y="1"/>
                    </a:lnTo>
                    <a:lnTo>
                      <a:pt x="44" y="1"/>
                    </a:lnTo>
                    <a:lnTo>
                      <a:pt x="44" y="1"/>
                    </a:lnTo>
                    <a:lnTo>
                      <a:pt x="35" y="0"/>
                    </a:lnTo>
                    <a:lnTo>
                      <a:pt x="35" y="0"/>
                    </a:lnTo>
                    <a:lnTo>
                      <a:pt x="27" y="1"/>
                    </a:lnTo>
                    <a:lnTo>
                      <a:pt x="19" y="6"/>
                    </a:lnTo>
                    <a:lnTo>
                      <a:pt x="14" y="10"/>
                    </a:lnTo>
                    <a:lnTo>
                      <a:pt x="11" y="17"/>
                    </a:lnTo>
                    <a:lnTo>
                      <a:pt x="11" y="17"/>
                    </a:lnTo>
                    <a:lnTo>
                      <a:pt x="11" y="23"/>
                    </a:lnTo>
                    <a:lnTo>
                      <a:pt x="12" y="29"/>
                    </a:lnTo>
                    <a:lnTo>
                      <a:pt x="12" y="29"/>
                    </a:lnTo>
                    <a:lnTo>
                      <a:pt x="15" y="32"/>
                    </a:lnTo>
                    <a:lnTo>
                      <a:pt x="21" y="33"/>
                    </a:lnTo>
                    <a:lnTo>
                      <a:pt x="21" y="35"/>
                    </a:lnTo>
                    <a:lnTo>
                      <a:pt x="21" y="35"/>
                    </a:lnTo>
                    <a:lnTo>
                      <a:pt x="17" y="36"/>
                    </a:lnTo>
                    <a:lnTo>
                      <a:pt x="12" y="39"/>
                    </a:lnTo>
                    <a:lnTo>
                      <a:pt x="11" y="42"/>
                    </a:lnTo>
                    <a:lnTo>
                      <a:pt x="9" y="45"/>
                    </a:lnTo>
                    <a:lnTo>
                      <a:pt x="9" y="45"/>
                    </a:lnTo>
                    <a:lnTo>
                      <a:pt x="9" y="48"/>
                    </a:lnTo>
                    <a:lnTo>
                      <a:pt x="9" y="49"/>
                    </a:lnTo>
                    <a:lnTo>
                      <a:pt x="14" y="54"/>
                    </a:lnTo>
                    <a:lnTo>
                      <a:pt x="14" y="54"/>
                    </a:lnTo>
                    <a:lnTo>
                      <a:pt x="14" y="54"/>
                    </a:lnTo>
                    <a:lnTo>
                      <a:pt x="9" y="55"/>
                    </a:lnTo>
                    <a:lnTo>
                      <a:pt x="5" y="58"/>
                    </a:lnTo>
                    <a:lnTo>
                      <a:pt x="2" y="63"/>
                    </a:lnTo>
                    <a:lnTo>
                      <a:pt x="0" y="67"/>
                    </a:lnTo>
                    <a:lnTo>
                      <a:pt x="0" y="67"/>
                    </a:lnTo>
                    <a:lnTo>
                      <a:pt x="0" y="73"/>
                    </a:lnTo>
                    <a:lnTo>
                      <a:pt x="3" y="77"/>
                    </a:lnTo>
                    <a:lnTo>
                      <a:pt x="9" y="80"/>
                    </a:lnTo>
                    <a:lnTo>
                      <a:pt x="18" y="80"/>
                    </a:lnTo>
                    <a:lnTo>
                      <a:pt x="18" y="80"/>
                    </a:lnTo>
                    <a:lnTo>
                      <a:pt x="28" y="79"/>
                    </a:lnTo>
                    <a:lnTo>
                      <a:pt x="38" y="76"/>
                    </a:lnTo>
                    <a:lnTo>
                      <a:pt x="43" y="73"/>
                    </a:lnTo>
                    <a:lnTo>
                      <a:pt x="46" y="68"/>
                    </a:lnTo>
                    <a:lnTo>
                      <a:pt x="49" y="64"/>
                    </a:lnTo>
                    <a:lnTo>
                      <a:pt x="50" y="58"/>
                    </a:lnTo>
                    <a:lnTo>
                      <a:pt x="50" y="58"/>
                    </a:lnTo>
                    <a:lnTo>
                      <a:pt x="50" y="52"/>
                    </a:lnTo>
                    <a:lnTo>
                      <a:pt x="49" y="48"/>
                    </a:lnTo>
                    <a:lnTo>
                      <a:pt x="43" y="45"/>
                    </a:lnTo>
                    <a:lnTo>
                      <a:pt x="35" y="44"/>
                    </a:lnTo>
                    <a:lnTo>
                      <a:pt x="28" y="44"/>
                    </a:lnTo>
                    <a:lnTo>
                      <a:pt x="28" y="44"/>
                    </a:lnTo>
                    <a:lnTo>
                      <a:pt x="25" y="44"/>
                    </a:lnTo>
                    <a:lnTo>
                      <a:pt x="22" y="42"/>
                    </a:lnTo>
                    <a:lnTo>
                      <a:pt x="21" y="41"/>
                    </a:lnTo>
                    <a:lnTo>
                      <a:pt x="21" y="39"/>
                    </a:lnTo>
                    <a:lnTo>
                      <a:pt x="21" y="39"/>
                    </a:lnTo>
                    <a:lnTo>
                      <a:pt x="22" y="36"/>
                    </a:lnTo>
                    <a:lnTo>
                      <a:pt x="25" y="35"/>
                    </a:lnTo>
                    <a:lnTo>
                      <a:pt x="25" y="35"/>
                    </a:lnTo>
                    <a:lnTo>
                      <a:pt x="30" y="35"/>
                    </a:lnTo>
                    <a:lnTo>
                      <a:pt x="30" y="35"/>
                    </a:lnTo>
                    <a:lnTo>
                      <a:pt x="38" y="33"/>
                    </a:lnTo>
                    <a:lnTo>
                      <a:pt x="46" y="30"/>
                    </a:lnTo>
                    <a:lnTo>
                      <a:pt x="50" y="25"/>
                    </a:lnTo>
                    <a:lnTo>
                      <a:pt x="53" y="17"/>
                    </a:lnTo>
                    <a:lnTo>
                      <a:pt x="53" y="17"/>
                    </a:lnTo>
                    <a:lnTo>
                      <a:pt x="54" y="14"/>
                    </a:lnTo>
                    <a:lnTo>
                      <a:pt x="53" y="10"/>
                    </a:lnTo>
                    <a:lnTo>
                      <a:pt x="50" y="6"/>
                    </a:lnTo>
                    <a:lnTo>
                      <a:pt x="50" y="6"/>
                    </a:lnTo>
                    <a:lnTo>
                      <a:pt x="60" y="6"/>
                    </a:lnTo>
                    <a:close/>
                    <a:moveTo>
                      <a:pt x="34" y="4"/>
                    </a:moveTo>
                    <a:lnTo>
                      <a:pt x="34" y="4"/>
                    </a:lnTo>
                    <a:lnTo>
                      <a:pt x="37" y="6"/>
                    </a:lnTo>
                    <a:lnTo>
                      <a:pt x="38" y="7"/>
                    </a:lnTo>
                    <a:lnTo>
                      <a:pt x="40" y="11"/>
                    </a:lnTo>
                    <a:lnTo>
                      <a:pt x="38" y="17"/>
                    </a:lnTo>
                    <a:lnTo>
                      <a:pt x="38" y="17"/>
                    </a:lnTo>
                    <a:lnTo>
                      <a:pt x="37" y="23"/>
                    </a:lnTo>
                    <a:lnTo>
                      <a:pt x="35" y="27"/>
                    </a:lnTo>
                    <a:lnTo>
                      <a:pt x="33" y="30"/>
                    </a:lnTo>
                    <a:lnTo>
                      <a:pt x="30" y="30"/>
                    </a:lnTo>
                    <a:lnTo>
                      <a:pt x="30" y="30"/>
                    </a:lnTo>
                    <a:lnTo>
                      <a:pt x="27" y="30"/>
                    </a:lnTo>
                    <a:lnTo>
                      <a:pt x="25" y="27"/>
                    </a:lnTo>
                    <a:lnTo>
                      <a:pt x="24" y="25"/>
                    </a:lnTo>
                    <a:lnTo>
                      <a:pt x="25" y="19"/>
                    </a:lnTo>
                    <a:lnTo>
                      <a:pt x="25" y="19"/>
                    </a:lnTo>
                    <a:lnTo>
                      <a:pt x="27" y="13"/>
                    </a:lnTo>
                    <a:lnTo>
                      <a:pt x="28" y="9"/>
                    </a:lnTo>
                    <a:lnTo>
                      <a:pt x="31" y="6"/>
                    </a:lnTo>
                    <a:lnTo>
                      <a:pt x="34" y="4"/>
                    </a:lnTo>
                    <a:lnTo>
                      <a:pt x="34" y="4"/>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96" name="Freeform 96"/>
              <p:cNvSpPr>
                <a:spLocks/>
              </p:cNvSpPr>
              <p:nvPr userDrawn="1"/>
            </p:nvSpPr>
            <p:spPr bwMode="auto">
              <a:xfrm>
                <a:off x="5658" y="2897"/>
                <a:ext cx="101" cy="71"/>
              </a:xfrm>
              <a:custGeom>
                <a:avLst/>
                <a:gdLst/>
                <a:ahLst/>
                <a:cxnLst>
                  <a:cxn ang="0">
                    <a:pos x="46" y="20"/>
                  </a:cxn>
                  <a:cxn ang="0">
                    <a:pos x="46" y="20"/>
                  </a:cxn>
                  <a:cxn ang="0">
                    <a:pos x="33" y="45"/>
                  </a:cxn>
                  <a:cxn ang="0">
                    <a:pos x="18" y="71"/>
                  </a:cxn>
                  <a:cxn ang="0">
                    <a:pos x="18" y="71"/>
                  </a:cxn>
                  <a:cxn ang="0">
                    <a:pos x="14" y="71"/>
                  </a:cxn>
                  <a:cxn ang="0">
                    <a:pos x="14" y="71"/>
                  </a:cxn>
                  <a:cxn ang="0">
                    <a:pos x="8" y="71"/>
                  </a:cxn>
                  <a:cxn ang="0">
                    <a:pos x="8" y="71"/>
                  </a:cxn>
                  <a:cxn ang="0">
                    <a:pos x="5" y="30"/>
                  </a:cxn>
                  <a:cxn ang="0">
                    <a:pos x="0" y="0"/>
                  </a:cxn>
                  <a:cxn ang="0">
                    <a:pos x="0" y="0"/>
                  </a:cxn>
                  <a:cxn ang="0">
                    <a:pos x="9" y="0"/>
                  </a:cxn>
                  <a:cxn ang="0">
                    <a:pos x="9" y="0"/>
                  </a:cxn>
                  <a:cxn ang="0">
                    <a:pos x="18" y="0"/>
                  </a:cxn>
                  <a:cxn ang="0">
                    <a:pos x="18" y="0"/>
                  </a:cxn>
                  <a:cxn ang="0">
                    <a:pos x="21" y="52"/>
                  </a:cxn>
                  <a:cxn ang="0">
                    <a:pos x="22" y="52"/>
                  </a:cxn>
                  <a:cxn ang="0">
                    <a:pos x="22" y="52"/>
                  </a:cxn>
                  <a:cxn ang="0">
                    <a:pos x="50" y="0"/>
                  </a:cxn>
                  <a:cxn ang="0">
                    <a:pos x="50" y="0"/>
                  </a:cxn>
                  <a:cxn ang="0">
                    <a:pos x="54" y="0"/>
                  </a:cxn>
                  <a:cxn ang="0">
                    <a:pos x="54" y="0"/>
                  </a:cxn>
                  <a:cxn ang="0">
                    <a:pos x="60" y="0"/>
                  </a:cxn>
                  <a:cxn ang="0">
                    <a:pos x="60" y="0"/>
                  </a:cxn>
                  <a:cxn ang="0">
                    <a:pos x="63" y="25"/>
                  </a:cxn>
                  <a:cxn ang="0">
                    <a:pos x="66" y="52"/>
                  </a:cxn>
                  <a:cxn ang="0">
                    <a:pos x="68" y="52"/>
                  </a:cxn>
                  <a:cxn ang="0">
                    <a:pos x="68" y="52"/>
                  </a:cxn>
                  <a:cxn ang="0">
                    <a:pos x="92" y="0"/>
                  </a:cxn>
                  <a:cxn ang="0">
                    <a:pos x="92" y="0"/>
                  </a:cxn>
                  <a:cxn ang="0">
                    <a:pos x="97" y="0"/>
                  </a:cxn>
                  <a:cxn ang="0">
                    <a:pos x="97" y="0"/>
                  </a:cxn>
                  <a:cxn ang="0">
                    <a:pos x="101" y="0"/>
                  </a:cxn>
                  <a:cxn ang="0">
                    <a:pos x="101" y="0"/>
                  </a:cxn>
                  <a:cxn ang="0">
                    <a:pos x="85" y="30"/>
                  </a:cxn>
                  <a:cxn ang="0">
                    <a:pos x="65" y="71"/>
                  </a:cxn>
                  <a:cxn ang="0">
                    <a:pos x="65" y="71"/>
                  </a:cxn>
                  <a:cxn ang="0">
                    <a:pos x="59" y="71"/>
                  </a:cxn>
                  <a:cxn ang="0">
                    <a:pos x="59" y="71"/>
                  </a:cxn>
                  <a:cxn ang="0">
                    <a:pos x="53" y="71"/>
                  </a:cxn>
                  <a:cxn ang="0">
                    <a:pos x="53" y="71"/>
                  </a:cxn>
                  <a:cxn ang="0">
                    <a:pos x="50" y="46"/>
                  </a:cxn>
                  <a:cxn ang="0">
                    <a:pos x="47" y="20"/>
                  </a:cxn>
                  <a:cxn ang="0">
                    <a:pos x="46" y="20"/>
                  </a:cxn>
                </a:cxnLst>
                <a:rect l="0" t="0" r="r" b="b"/>
                <a:pathLst>
                  <a:path w="101" h="71">
                    <a:moveTo>
                      <a:pt x="46" y="20"/>
                    </a:moveTo>
                    <a:lnTo>
                      <a:pt x="46" y="20"/>
                    </a:lnTo>
                    <a:lnTo>
                      <a:pt x="33" y="45"/>
                    </a:lnTo>
                    <a:lnTo>
                      <a:pt x="18" y="71"/>
                    </a:lnTo>
                    <a:lnTo>
                      <a:pt x="18" y="71"/>
                    </a:lnTo>
                    <a:lnTo>
                      <a:pt x="14" y="71"/>
                    </a:lnTo>
                    <a:lnTo>
                      <a:pt x="14" y="71"/>
                    </a:lnTo>
                    <a:lnTo>
                      <a:pt x="8" y="71"/>
                    </a:lnTo>
                    <a:lnTo>
                      <a:pt x="8" y="71"/>
                    </a:lnTo>
                    <a:lnTo>
                      <a:pt x="5" y="30"/>
                    </a:lnTo>
                    <a:lnTo>
                      <a:pt x="0" y="0"/>
                    </a:lnTo>
                    <a:lnTo>
                      <a:pt x="0" y="0"/>
                    </a:lnTo>
                    <a:lnTo>
                      <a:pt x="9" y="0"/>
                    </a:lnTo>
                    <a:lnTo>
                      <a:pt x="9" y="0"/>
                    </a:lnTo>
                    <a:lnTo>
                      <a:pt x="18" y="0"/>
                    </a:lnTo>
                    <a:lnTo>
                      <a:pt x="18" y="0"/>
                    </a:lnTo>
                    <a:lnTo>
                      <a:pt x="21" y="52"/>
                    </a:lnTo>
                    <a:lnTo>
                      <a:pt x="22" y="52"/>
                    </a:lnTo>
                    <a:lnTo>
                      <a:pt x="22" y="52"/>
                    </a:lnTo>
                    <a:lnTo>
                      <a:pt x="50" y="0"/>
                    </a:lnTo>
                    <a:lnTo>
                      <a:pt x="50" y="0"/>
                    </a:lnTo>
                    <a:lnTo>
                      <a:pt x="54" y="0"/>
                    </a:lnTo>
                    <a:lnTo>
                      <a:pt x="54" y="0"/>
                    </a:lnTo>
                    <a:lnTo>
                      <a:pt x="60" y="0"/>
                    </a:lnTo>
                    <a:lnTo>
                      <a:pt x="60" y="0"/>
                    </a:lnTo>
                    <a:lnTo>
                      <a:pt x="63" y="25"/>
                    </a:lnTo>
                    <a:lnTo>
                      <a:pt x="66" y="52"/>
                    </a:lnTo>
                    <a:lnTo>
                      <a:pt x="68" y="52"/>
                    </a:lnTo>
                    <a:lnTo>
                      <a:pt x="68" y="52"/>
                    </a:lnTo>
                    <a:lnTo>
                      <a:pt x="92" y="0"/>
                    </a:lnTo>
                    <a:lnTo>
                      <a:pt x="92" y="0"/>
                    </a:lnTo>
                    <a:lnTo>
                      <a:pt x="97" y="0"/>
                    </a:lnTo>
                    <a:lnTo>
                      <a:pt x="97" y="0"/>
                    </a:lnTo>
                    <a:lnTo>
                      <a:pt x="101" y="0"/>
                    </a:lnTo>
                    <a:lnTo>
                      <a:pt x="101" y="0"/>
                    </a:lnTo>
                    <a:lnTo>
                      <a:pt x="85" y="30"/>
                    </a:lnTo>
                    <a:lnTo>
                      <a:pt x="65" y="71"/>
                    </a:lnTo>
                    <a:lnTo>
                      <a:pt x="65" y="71"/>
                    </a:lnTo>
                    <a:lnTo>
                      <a:pt x="59" y="71"/>
                    </a:lnTo>
                    <a:lnTo>
                      <a:pt x="59" y="71"/>
                    </a:lnTo>
                    <a:lnTo>
                      <a:pt x="53" y="71"/>
                    </a:lnTo>
                    <a:lnTo>
                      <a:pt x="53" y="71"/>
                    </a:lnTo>
                    <a:lnTo>
                      <a:pt x="50" y="46"/>
                    </a:lnTo>
                    <a:lnTo>
                      <a:pt x="47" y="20"/>
                    </a:lnTo>
                    <a:lnTo>
                      <a:pt x="46" y="2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97" name="Freeform 97"/>
              <p:cNvSpPr>
                <a:spLocks noEditPoints="1"/>
              </p:cNvSpPr>
              <p:nvPr userDrawn="1"/>
            </p:nvSpPr>
            <p:spPr bwMode="auto">
              <a:xfrm>
                <a:off x="5747" y="2916"/>
                <a:ext cx="49" cy="54"/>
              </a:xfrm>
              <a:custGeom>
                <a:avLst/>
                <a:gdLst/>
                <a:ahLst/>
                <a:cxnLst>
                  <a:cxn ang="0">
                    <a:pos x="18" y="23"/>
                  </a:cxn>
                  <a:cxn ang="0">
                    <a:pos x="18" y="23"/>
                  </a:cxn>
                  <a:cxn ang="0">
                    <a:pos x="19" y="16"/>
                  </a:cxn>
                  <a:cxn ang="0">
                    <a:pos x="22" y="11"/>
                  </a:cxn>
                  <a:cxn ang="0">
                    <a:pos x="25" y="7"/>
                  </a:cxn>
                  <a:cxn ang="0">
                    <a:pos x="30" y="6"/>
                  </a:cxn>
                  <a:cxn ang="0">
                    <a:pos x="30" y="6"/>
                  </a:cxn>
                  <a:cxn ang="0">
                    <a:pos x="33" y="7"/>
                  </a:cxn>
                  <a:cxn ang="0">
                    <a:pos x="35" y="10"/>
                  </a:cxn>
                  <a:cxn ang="0">
                    <a:pos x="35" y="16"/>
                  </a:cxn>
                  <a:cxn ang="0">
                    <a:pos x="34" y="23"/>
                  </a:cxn>
                  <a:cxn ang="0">
                    <a:pos x="18" y="23"/>
                  </a:cxn>
                  <a:cxn ang="0">
                    <a:pos x="47" y="27"/>
                  </a:cxn>
                  <a:cxn ang="0">
                    <a:pos x="47" y="27"/>
                  </a:cxn>
                  <a:cxn ang="0">
                    <a:pos x="49" y="23"/>
                  </a:cxn>
                  <a:cxn ang="0">
                    <a:pos x="49" y="23"/>
                  </a:cxn>
                  <a:cxn ang="0">
                    <a:pos x="49" y="14"/>
                  </a:cxn>
                  <a:cxn ang="0">
                    <a:pos x="47" y="10"/>
                  </a:cxn>
                  <a:cxn ang="0">
                    <a:pos x="46" y="7"/>
                  </a:cxn>
                  <a:cxn ang="0">
                    <a:pos x="43" y="4"/>
                  </a:cxn>
                  <a:cxn ang="0">
                    <a:pos x="40" y="3"/>
                  </a:cxn>
                  <a:cxn ang="0">
                    <a:pos x="35" y="1"/>
                  </a:cxn>
                  <a:cxn ang="0">
                    <a:pos x="31" y="0"/>
                  </a:cxn>
                  <a:cxn ang="0">
                    <a:pos x="31" y="0"/>
                  </a:cxn>
                  <a:cxn ang="0">
                    <a:pos x="21" y="3"/>
                  </a:cxn>
                  <a:cxn ang="0">
                    <a:pos x="16" y="4"/>
                  </a:cxn>
                  <a:cxn ang="0">
                    <a:pos x="12" y="7"/>
                  </a:cxn>
                  <a:cxn ang="0">
                    <a:pos x="9" y="11"/>
                  </a:cxn>
                  <a:cxn ang="0">
                    <a:pos x="6" y="16"/>
                  </a:cxn>
                  <a:cxn ang="0">
                    <a:pos x="3" y="22"/>
                  </a:cxn>
                  <a:cxn ang="0">
                    <a:pos x="2" y="27"/>
                  </a:cxn>
                  <a:cxn ang="0">
                    <a:pos x="2" y="27"/>
                  </a:cxn>
                  <a:cxn ang="0">
                    <a:pos x="0" y="33"/>
                  </a:cxn>
                  <a:cxn ang="0">
                    <a:pos x="2" y="39"/>
                  </a:cxn>
                  <a:cxn ang="0">
                    <a:pos x="3" y="44"/>
                  </a:cxn>
                  <a:cxn ang="0">
                    <a:pos x="5" y="48"/>
                  </a:cxn>
                  <a:cxn ang="0">
                    <a:pos x="9" y="51"/>
                  </a:cxn>
                  <a:cxn ang="0">
                    <a:pos x="12" y="52"/>
                  </a:cxn>
                  <a:cxn ang="0">
                    <a:pos x="22" y="54"/>
                  </a:cxn>
                  <a:cxn ang="0">
                    <a:pos x="22" y="54"/>
                  </a:cxn>
                  <a:cxn ang="0">
                    <a:pos x="33" y="52"/>
                  </a:cxn>
                  <a:cxn ang="0">
                    <a:pos x="38" y="49"/>
                  </a:cxn>
                  <a:cxn ang="0">
                    <a:pos x="43" y="44"/>
                  </a:cxn>
                  <a:cxn ang="0">
                    <a:pos x="41" y="42"/>
                  </a:cxn>
                  <a:cxn ang="0">
                    <a:pos x="41" y="42"/>
                  </a:cxn>
                  <a:cxn ang="0">
                    <a:pos x="34" y="46"/>
                  </a:cxn>
                  <a:cxn ang="0">
                    <a:pos x="27" y="46"/>
                  </a:cxn>
                  <a:cxn ang="0">
                    <a:pos x="27" y="46"/>
                  </a:cxn>
                  <a:cxn ang="0">
                    <a:pos x="24" y="46"/>
                  </a:cxn>
                  <a:cxn ang="0">
                    <a:pos x="21" y="45"/>
                  </a:cxn>
                  <a:cxn ang="0">
                    <a:pos x="18" y="42"/>
                  </a:cxn>
                  <a:cxn ang="0">
                    <a:pos x="16" y="35"/>
                  </a:cxn>
                  <a:cxn ang="0">
                    <a:pos x="18" y="27"/>
                  </a:cxn>
                  <a:cxn ang="0">
                    <a:pos x="47" y="27"/>
                  </a:cxn>
                </a:cxnLst>
                <a:rect l="0" t="0" r="r" b="b"/>
                <a:pathLst>
                  <a:path w="49" h="54">
                    <a:moveTo>
                      <a:pt x="18" y="23"/>
                    </a:moveTo>
                    <a:lnTo>
                      <a:pt x="18" y="23"/>
                    </a:lnTo>
                    <a:lnTo>
                      <a:pt x="19" y="16"/>
                    </a:lnTo>
                    <a:lnTo>
                      <a:pt x="22" y="11"/>
                    </a:lnTo>
                    <a:lnTo>
                      <a:pt x="25" y="7"/>
                    </a:lnTo>
                    <a:lnTo>
                      <a:pt x="30" y="6"/>
                    </a:lnTo>
                    <a:lnTo>
                      <a:pt x="30" y="6"/>
                    </a:lnTo>
                    <a:lnTo>
                      <a:pt x="33" y="7"/>
                    </a:lnTo>
                    <a:lnTo>
                      <a:pt x="35" y="10"/>
                    </a:lnTo>
                    <a:lnTo>
                      <a:pt x="35" y="16"/>
                    </a:lnTo>
                    <a:lnTo>
                      <a:pt x="34" y="23"/>
                    </a:lnTo>
                    <a:lnTo>
                      <a:pt x="18" y="23"/>
                    </a:lnTo>
                    <a:close/>
                    <a:moveTo>
                      <a:pt x="47" y="27"/>
                    </a:moveTo>
                    <a:lnTo>
                      <a:pt x="47" y="27"/>
                    </a:lnTo>
                    <a:lnTo>
                      <a:pt x="49" y="23"/>
                    </a:lnTo>
                    <a:lnTo>
                      <a:pt x="49" y="23"/>
                    </a:lnTo>
                    <a:lnTo>
                      <a:pt x="49" y="14"/>
                    </a:lnTo>
                    <a:lnTo>
                      <a:pt x="47" y="10"/>
                    </a:lnTo>
                    <a:lnTo>
                      <a:pt x="46" y="7"/>
                    </a:lnTo>
                    <a:lnTo>
                      <a:pt x="43" y="4"/>
                    </a:lnTo>
                    <a:lnTo>
                      <a:pt x="40" y="3"/>
                    </a:lnTo>
                    <a:lnTo>
                      <a:pt x="35" y="1"/>
                    </a:lnTo>
                    <a:lnTo>
                      <a:pt x="31" y="0"/>
                    </a:lnTo>
                    <a:lnTo>
                      <a:pt x="31" y="0"/>
                    </a:lnTo>
                    <a:lnTo>
                      <a:pt x="21" y="3"/>
                    </a:lnTo>
                    <a:lnTo>
                      <a:pt x="16" y="4"/>
                    </a:lnTo>
                    <a:lnTo>
                      <a:pt x="12" y="7"/>
                    </a:lnTo>
                    <a:lnTo>
                      <a:pt x="9" y="11"/>
                    </a:lnTo>
                    <a:lnTo>
                      <a:pt x="6" y="16"/>
                    </a:lnTo>
                    <a:lnTo>
                      <a:pt x="3" y="22"/>
                    </a:lnTo>
                    <a:lnTo>
                      <a:pt x="2" y="27"/>
                    </a:lnTo>
                    <a:lnTo>
                      <a:pt x="2" y="27"/>
                    </a:lnTo>
                    <a:lnTo>
                      <a:pt x="0" y="33"/>
                    </a:lnTo>
                    <a:lnTo>
                      <a:pt x="2" y="39"/>
                    </a:lnTo>
                    <a:lnTo>
                      <a:pt x="3" y="44"/>
                    </a:lnTo>
                    <a:lnTo>
                      <a:pt x="5" y="48"/>
                    </a:lnTo>
                    <a:lnTo>
                      <a:pt x="9" y="51"/>
                    </a:lnTo>
                    <a:lnTo>
                      <a:pt x="12" y="52"/>
                    </a:lnTo>
                    <a:lnTo>
                      <a:pt x="22" y="54"/>
                    </a:lnTo>
                    <a:lnTo>
                      <a:pt x="22" y="54"/>
                    </a:lnTo>
                    <a:lnTo>
                      <a:pt x="33" y="52"/>
                    </a:lnTo>
                    <a:lnTo>
                      <a:pt x="38" y="49"/>
                    </a:lnTo>
                    <a:lnTo>
                      <a:pt x="43" y="44"/>
                    </a:lnTo>
                    <a:lnTo>
                      <a:pt x="41" y="42"/>
                    </a:lnTo>
                    <a:lnTo>
                      <a:pt x="41" y="42"/>
                    </a:lnTo>
                    <a:lnTo>
                      <a:pt x="34" y="46"/>
                    </a:lnTo>
                    <a:lnTo>
                      <a:pt x="27" y="46"/>
                    </a:lnTo>
                    <a:lnTo>
                      <a:pt x="27" y="46"/>
                    </a:lnTo>
                    <a:lnTo>
                      <a:pt x="24" y="46"/>
                    </a:lnTo>
                    <a:lnTo>
                      <a:pt x="21" y="45"/>
                    </a:lnTo>
                    <a:lnTo>
                      <a:pt x="18" y="42"/>
                    </a:lnTo>
                    <a:lnTo>
                      <a:pt x="16" y="35"/>
                    </a:lnTo>
                    <a:lnTo>
                      <a:pt x="18" y="27"/>
                    </a:lnTo>
                    <a:lnTo>
                      <a:pt x="47" y="27"/>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98" name="Freeform 98"/>
              <p:cNvSpPr>
                <a:spLocks noEditPoints="1"/>
              </p:cNvSpPr>
              <p:nvPr userDrawn="1"/>
            </p:nvSpPr>
            <p:spPr bwMode="auto">
              <a:xfrm>
                <a:off x="5826" y="2897"/>
                <a:ext cx="76" cy="71"/>
              </a:xfrm>
              <a:custGeom>
                <a:avLst/>
                <a:gdLst/>
                <a:ahLst/>
                <a:cxnLst>
                  <a:cxn ang="0">
                    <a:pos x="25" y="26"/>
                  </a:cxn>
                  <a:cxn ang="0">
                    <a:pos x="25" y="26"/>
                  </a:cxn>
                  <a:cxn ang="0">
                    <a:pos x="29" y="6"/>
                  </a:cxn>
                  <a:cxn ang="0">
                    <a:pos x="29" y="6"/>
                  </a:cxn>
                  <a:cxn ang="0">
                    <a:pos x="40" y="6"/>
                  </a:cxn>
                  <a:cxn ang="0">
                    <a:pos x="40" y="6"/>
                  </a:cxn>
                  <a:cxn ang="0">
                    <a:pos x="45" y="6"/>
                  </a:cxn>
                  <a:cxn ang="0">
                    <a:pos x="50" y="7"/>
                  </a:cxn>
                  <a:cxn ang="0">
                    <a:pos x="53" y="10"/>
                  </a:cxn>
                  <a:cxn ang="0">
                    <a:pos x="56" y="13"/>
                  </a:cxn>
                  <a:cxn ang="0">
                    <a:pos x="59" y="17"/>
                  </a:cxn>
                  <a:cxn ang="0">
                    <a:pos x="60" y="22"/>
                  </a:cxn>
                  <a:cxn ang="0">
                    <a:pos x="60" y="28"/>
                  </a:cxn>
                  <a:cxn ang="0">
                    <a:pos x="59" y="33"/>
                  </a:cxn>
                  <a:cxn ang="0">
                    <a:pos x="59" y="33"/>
                  </a:cxn>
                  <a:cxn ang="0">
                    <a:pos x="57" y="41"/>
                  </a:cxn>
                  <a:cxn ang="0">
                    <a:pos x="54" y="48"/>
                  </a:cxn>
                  <a:cxn ang="0">
                    <a:pos x="51" y="52"/>
                  </a:cxn>
                  <a:cxn ang="0">
                    <a:pos x="47" y="58"/>
                  </a:cxn>
                  <a:cxn ang="0">
                    <a:pos x="43" y="61"/>
                  </a:cxn>
                  <a:cxn ang="0">
                    <a:pos x="38" y="64"/>
                  </a:cxn>
                  <a:cxn ang="0">
                    <a:pos x="32" y="65"/>
                  </a:cxn>
                  <a:cxn ang="0">
                    <a:pos x="26" y="65"/>
                  </a:cxn>
                  <a:cxn ang="0">
                    <a:pos x="26" y="65"/>
                  </a:cxn>
                  <a:cxn ang="0">
                    <a:pos x="18" y="65"/>
                  </a:cxn>
                  <a:cxn ang="0">
                    <a:pos x="18" y="65"/>
                  </a:cxn>
                  <a:cxn ang="0">
                    <a:pos x="22" y="45"/>
                  </a:cxn>
                  <a:cxn ang="0">
                    <a:pos x="25" y="26"/>
                  </a:cxn>
                  <a:cxn ang="0">
                    <a:pos x="6" y="42"/>
                  </a:cxn>
                  <a:cxn ang="0">
                    <a:pos x="6" y="42"/>
                  </a:cxn>
                  <a:cxn ang="0">
                    <a:pos x="0" y="71"/>
                  </a:cxn>
                  <a:cxn ang="0">
                    <a:pos x="0" y="71"/>
                  </a:cxn>
                  <a:cxn ang="0">
                    <a:pos x="9" y="71"/>
                  </a:cxn>
                  <a:cxn ang="0">
                    <a:pos x="9" y="71"/>
                  </a:cxn>
                  <a:cxn ang="0">
                    <a:pos x="32" y="71"/>
                  </a:cxn>
                  <a:cxn ang="0">
                    <a:pos x="32" y="71"/>
                  </a:cxn>
                  <a:cxn ang="0">
                    <a:pos x="40" y="71"/>
                  </a:cxn>
                  <a:cxn ang="0">
                    <a:pos x="47" y="68"/>
                  </a:cxn>
                  <a:cxn ang="0">
                    <a:pos x="53" y="65"/>
                  </a:cxn>
                  <a:cxn ang="0">
                    <a:pos x="59" y="61"/>
                  </a:cxn>
                  <a:cxn ang="0">
                    <a:pos x="64" y="55"/>
                  </a:cxn>
                  <a:cxn ang="0">
                    <a:pos x="69" y="49"/>
                  </a:cxn>
                  <a:cxn ang="0">
                    <a:pos x="73" y="42"/>
                  </a:cxn>
                  <a:cxn ang="0">
                    <a:pos x="76" y="33"/>
                  </a:cxn>
                  <a:cxn ang="0">
                    <a:pos x="76" y="33"/>
                  </a:cxn>
                  <a:cxn ang="0">
                    <a:pos x="76" y="25"/>
                  </a:cxn>
                  <a:cxn ang="0">
                    <a:pos x="76" y="17"/>
                  </a:cxn>
                  <a:cxn ang="0">
                    <a:pos x="73" y="11"/>
                  </a:cxn>
                  <a:cxn ang="0">
                    <a:pos x="69" y="7"/>
                  </a:cxn>
                  <a:cxn ang="0">
                    <a:pos x="64" y="3"/>
                  </a:cxn>
                  <a:cxn ang="0">
                    <a:pos x="57" y="1"/>
                  </a:cxn>
                  <a:cxn ang="0">
                    <a:pos x="50" y="0"/>
                  </a:cxn>
                  <a:cxn ang="0">
                    <a:pos x="41" y="0"/>
                  </a:cxn>
                  <a:cxn ang="0">
                    <a:pos x="41" y="0"/>
                  </a:cxn>
                  <a:cxn ang="0">
                    <a:pos x="22" y="0"/>
                  </a:cxn>
                  <a:cxn ang="0">
                    <a:pos x="22" y="0"/>
                  </a:cxn>
                  <a:cxn ang="0">
                    <a:pos x="15" y="0"/>
                  </a:cxn>
                  <a:cxn ang="0">
                    <a:pos x="15" y="0"/>
                  </a:cxn>
                  <a:cxn ang="0">
                    <a:pos x="9" y="29"/>
                  </a:cxn>
                  <a:cxn ang="0">
                    <a:pos x="6" y="42"/>
                  </a:cxn>
                </a:cxnLst>
                <a:rect l="0" t="0" r="r" b="b"/>
                <a:pathLst>
                  <a:path w="76" h="71">
                    <a:moveTo>
                      <a:pt x="25" y="26"/>
                    </a:moveTo>
                    <a:lnTo>
                      <a:pt x="25" y="26"/>
                    </a:lnTo>
                    <a:lnTo>
                      <a:pt x="29" y="6"/>
                    </a:lnTo>
                    <a:lnTo>
                      <a:pt x="29" y="6"/>
                    </a:lnTo>
                    <a:lnTo>
                      <a:pt x="40" y="6"/>
                    </a:lnTo>
                    <a:lnTo>
                      <a:pt x="40" y="6"/>
                    </a:lnTo>
                    <a:lnTo>
                      <a:pt x="45" y="6"/>
                    </a:lnTo>
                    <a:lnTo>
                      <a:pt x="50" y="7"/>
                    </a:lnTo>
                    <a:lnTo>
                      <a:pt x="53" y="10"/>
                    </a:lnTo>
                    <a:lnTo>
                      <a:pt x="56" y="13"/>
                    </a:lnTo>
                    <a:lnTo>
                      <a:pt x="59" y="17"/>
                    </a:lnTo>
                    <a:lnTo>
                      <a:pt x="60" y="22"/>
                    </a:lnTo>
                    <a:lnTo>
                      <a:pt x="60" y="28"/>
                    </a:lnTo>
                    <a:lnTo>
                      <a:pt x="59" y="33"/>
                    </a:lnTo>
                    <a:lnTo>
                      <a:pt x="59" y="33"/>
                    </a:lnTo>
                    <a:lnTo>
                      <a:pt x="57" y="41"/>
                    </a:lnTo>
                    <a:lnTo>
                      <a:pt x="54" y="48"/>
                    </a:lnTo>
                    <a:lnTo>
                      <a:pt x="51" y="52"/>
                    </a:lnTo>
                    <a:lnTo>
                      <a:pt x="47" y="58"/>
                    </a:lnTo>
                    <a:lnTo>
                      <a:pt x="43" y="61"/>
                    </a:lnTo>
                    <a:lnTo>
                      <a:pt x="38" y="64"/>
                    </a:lnTo>
                    <a:lnTo>
                      <a:pt x="32" y="65"/>
                    </a:lnTo>
                    <a:lnTo>
                      <a:pt x="26" y="65"/>
                    </a:lnTo>
                    <a:lnTo>
                      <a:pt x="26" y="65"/>
                    </a:lnTo>
                    <a:lnTo>
                      <a:pt x="18" y="65"/>
                    </a:lnTo>
                    <a:lnTo>
                      <a:pt x="18" y="65"/>
                    </a:lnTo>
                    <a:lnTo>
                      <a:pt x="22" y="45"/>
                    </a:lnTo>
                    <a:lnTo>
                      <a:pt x="25" y="26"/>
                    </a:lnTo>
                    <a:close/>
                    <a:moveTo>
                      <a:pt x="6" y="42"/>
                    </a:moveTo>
                    <a:lnTo>
                      <a:pt x="6" y="42"/>
                    </a:lnTo>
                    <a:lnTo>
                      <a:pt x="0" y="71"/>
                    </a:lnTo>
                    <a:lnTo>
                      <a:pt x="0" y="71"/>
                    </a:lnTo>
                    <a:lnTo>
                      <a:pt x="9" y="71"/>
                    </a:lnTo>
                    <a:lnTo>
                      <a:pt x="9" y="71"/>
                    </a:lnTo>
                    <a:lnTo>
                      <a:pt x="32" y="71"/>
                    </a:lnTo>
                    <a:lnTo>
                      <a:pt x="32" y="71"/>
                    </a:lnTo>
                    <a:lnTo>
                      <a:pt x="40" y="71"/>
                    </a:lnTo>
                    <a:lnTo>
                      <a:pt x="47" y="68"/>
                    </a:lnTo>
                    <a:lnTo>
                      <a:pt x="53" y="65"/>
                    </a:lnTo>
                    <a:lnTo>
                      <a:pt x="59" y="61"/>
                    </a:lnTo>
                    <a:lnTo>
                      <a:pt x="64" y="55"/>
                    </a:lnTo>
                    <a:lnTo>
                      <a:pt x="69" y="49"/>
                    </a:lnTo>
                    <a:lnTo>
                      <a:pt x="73" y="42"/>
                    </a:lnTo>
                    <a:lnTo>
                      <a:pt x="76" y="33"/>
                    </a:lnTo>
                    <a:lnTo>
                      <a:pt x="76" y="33"/>
                    </a:lnTo>
                    <a:lnTo>
                      <a:pt x="76" y="25"/>
                    </a:lnTo>
                    <a:lnTo>
                      <a:pt x="76" y="17"/>
                    </a:lnTo>
                    <a:lnTo>
                      <a:pt x="73" y="11"/>
                    </a:lnTo>
                    <a:lnTo>
                      <a:pt x="69" y="7"/>
                    </a:lnTo>
                    <a:lnTo>
                      <a:pt x="64" y="3"/>
                    </a:lnTo>
                    <a:lnTo>
                      <a:pt x="57" y="1"/>
                    </a:lnTo>
                    <a:lnTo>
                      <a:pt x="50" y="0"/>
                    </a:lnTo>
                    <a:lnTo>
                      <a:pt x="41" y="0"/>
                    </a:lnTo>
                    <a:lnTo>
                      <a:pt x="41" y="0"/>
                    </a:lnTo>
                    <a:lnTo>
                      <a:pt x="22" y="0"/>
                    </a:lnTo>
                    <a:lnTo>
                      <a:pt x="22" y="0"/>
                    </a:lnTo>
                    <a:lnTo>
                      <a:pt x="15" y="0"/>
                    </a:lnTo>
                    <a:lnTo>
                      <a:pt x="15" y="0"/>
                    </a:lnTo>
                    <a:lnTo>
                      <a:pt x="9" y="29"/>
                    </a:lnTo>
                    <a:lnTo>
                      <a:pt x="6" y="42"/>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99" name="Freeform 99"/>
              <p:cNvSpPr>
                <a:spLocks noEditPoints="1"/>
              </p:cNvSpPr>
              <p:nvPr userDrawn="1"/>
            </p:nvSpPr>
            <p:spPr bwMode="auto">
              <a:xfrm>
                <a:off x="5905" y="2916"/>
                <a:ext cx="53" cy="54"/>
              </a:xfrm>
              <a:custGeom>
                <a:avLst/>
                <a:gdLst/>
                <a:ahLst/>
                <a:cxnLst>
                  <a:cxn ang="0">
                    <a:pos x="36" y="25"/>
                  </a:cxn>
                  <a:cxn ang="0">
                    <a:pos x="36" y="25"/>
                  </a:cxn>
                  <a:cxn ang="0">
                    <a:pos x="35" y="35"/>
                  </a:cxn>
                  <a:cxn ang="0">
                    <a:pos x="31" y="44"/>
                  </a:cxn>
                  <a:cxn ang="0">
                    <a:pos x="26" y="48"/>
                  </a:cxn>
                  <a:cxn ang="0">
                    <a:pos x="22" y="49"/>
                  </a:cxn>
                  <a:cxn ang="0">
                    <a:pos x="22" y="49"/>
                  </a:cxn>
                  <a:cxn ang="0">
                    <a:pos x="20" y="49"/>
                  </a:cxn>
                  <a:cxn ang="0">
                    <a:pos x="18" y="48"/>
                  </a:cxn>
                  <a:cxn ang="0">
                    <a:pos x="16" y="44"/>
                  </a:cxn>
                  <a:cxn ang="0">
                    <a:pos x="15" y="36"/>
                  </a:cxn>
                  <a:cxn ang="0">
                    <a:pos x="16" y="29"/>
                  </a:cxn>
                  <a:cxn ang="0">
                    <a:pos x="16" y="29"/>
                  </a:cxn>
                  <a:cxn ang="0">
                    <a:pos x="19" y="19"/>
                  </a:cxn>
                  <a:cxn ang="0">
                    <a:pos x="22" y="11"/>
                  </a:cxn>
                  <a:cxn ang="0">
                    <a:pos x="26" y="7"/>
                  </a:cxn>
                  <a:cxn ang="0">
                    <a:pos x="31" y="6"/>
                  </a:cxn>
                  <a:cxn ang="0">
                    <a:pos x="31" y="6"/>
                  </a:cxn>
                  <a:cxn ang="0">
                    <a:pos x="35" y="7"/>
                  </a:cxn>
                  <a:cxn ang="0">
                    <a:pos x="38" y="10"/>
                  </a:cxn>
                  <a:cxn ang="0">
                    <a:pos x="38" y="16"/>
                  </a:cxn>
                  <a:cxn ang="0">
                    <a:pos x="36" y="25"/>
                  </a:cxn>
                  <a:cxn ang="0">
                    <a:pos x="36" y="25"/>
                  </a:cxn>
                  <a:cxn ang="0">
                    <a:pos x="0" y="29"/>
                  </a:cxn>
                  <a:cxn ang="0">
                    <a:pos x="0" y="29"/>
                  </a:cxn>
                  <a:cxn ang="0">
                    <a:pos x="0" y="35"/>
                  </a:cxn>
                  <a:cxn ang="0">
                    <a:pos x="0" y="41"/>
                  </a:cxn>
                  <a:cxn ang="0">
                    <a:pos x="3" y="45"/>
                  </a:cxn>
                  <a:cxn ang="0">
                    <a:pos x="4" y="48"/>
                  </a:cxn>
                  <a:cxn ang="0">
                    <a:pos x="9" y="51"/>
                  </a:cxn>
                  <a:cxn ang="0">
                    <a:pos x="12" y="52"/>
                  </a:cxn>
                  <a:cxn ang="0">
                    <a:pos x="22" y="54"/>
                  </a:cxn>
                  <a:cxn ang="0">
                    <a:pos x="22" y="54"/>
                  </a:cxn>
                  <a:cxn ang="0">
                    <a:pos x="26" y="54"/>
                  </a:cxn>
                  <a:cxn ang="0">
                    <a:pos x="32" y="52"/>
                  </a:cxn>
                  <a:cxn ang="0">
                    <a:pos x="36" y="49"/>
                  </a:cxn>
                  <a:cxn ang="0">
                    <a:pos x="41" y="46"/>
                  </a:cxn>
                  <a:cxn ang="0">
                    <a:pos x="45" y="42"/>
                  </a:cxn>
                  <a:cxn ang="0">
                    <a:pos x="48" y="38"/>
                  </a:cxn>
                  <a:cxn ang="0">
                    <a:pos x="51" y="32"/>
                  </a:cxn>
                  <a:cxn ang="0">
                    <a:pos x="53" y="26"/>
                  </a:cxn>
                  <a:cxn ang="0">
                    <a:pos x="53" y="26"/>
                  </a:cxn>
                  <a:cxn ang="0">
                    <a:pos x="53" y="20"/>
                  </a:cxn>
                  <a:cxn ang="0">
                    <a:pos x="53" y="16"/>
                  </a:cxn>
                  <a:cxn ang="0">
                    <a:pos x="51" y="11"/>
                  </a:cxn>
                  <a:cxn ang="0">
                    <a:pos x="50" y="7"/>
                  </a:cxn>
                  <a:cxn ang="0">
                    <a:pos x="47" y="4"/>
                  </a:cxn>
                  <a:cxn ang="0">
                    <a:pos x="42" y="3"/>
                  </a:cxn>
                  <a:cxn ang="0">
                    <a:pos x="38" y="1"/>
                  </a:cxn>
                  <a:cxn ang="0">
                    <a:pos x="32" y="0"/>
                  </a:cxn>
                  <a:cxn ang="0">
                    <a:pos x="32" y="0"/>
                  </a:cxn>
                  <a:cxn ang="0">
                    <a:pos x="22" y="3"/>
                  </a:cxn>
                  <a:cxn ang="0">
                    <a:pos x="18" y="4"/>
                  </a:cxn>
                  <a:cxn ang="0">
                    <a:pos x="13" y="7"/>
                  </a:cxn>
                  <a:cxn ang="0">
                    <a:pos x="9" y="11"/>
                  </a:cxn>
                  <a:cxn ang="0">
                    <a:pos x="6" y="16"/>
                  </a:cxn>
                  <a:cxn ang="0">
                    <a:pos x="3" y="22"/>
                  </a:cxn>
                  <a:cxn ang="0">
                    <a:pos x="0" y="29"/>
                  </a:cxn>
                  <a:cxn ang="0">
                    <a:pos x="0" y="29"/>
                  </a:cxn>
                </a:cxnLst>
                <a:rect l="0" t="0" r="r" b="b"/>
                <a:pathLst>
                  <a:path w="53" h="54">
                    <a:moveTo>
                      <a:pt x="36" y="25"/>
                    </a:moveTo>
                    <a:lnTo>
                      <a:pt x="36" y="25"/>
                    </a:lnTo>
                    <a:lnTo>
                      <a:pt x="35" y="35"/>
                    </a:lnTo>
                    <a:lnTo>
                      <a:pt x="31" y="44"/>
                    </a:lnTo>
                    <a:lnTo>
                      <a:pt x="26" y="48"/>
                    </a:lnTo>
                    <a:lnTo>
                      <a:pt x="22" y="49"/>
                    </a:lnTo>
                    <a:lnTo>
                      <a:pt x="22" y="49"/>
                    </a:lnTo>
                    <a:lnTo>
                      <a:pt x="20" y="49"/>
                    </a:lnTo>
                    <a:lnTo>
                      <a:pt x="18" y="48"/>
                    </a:lnTo>
                    <a:lnTo>
                      <a:pt x="16" y="44"/>
                    </a:lnTo>
                    <a:lnTo>
                      <a:pt x="15" y="36"/>
                    </a:lnTo>
                    <a:lnTo>
                      <a:pt x="16" y="29"/>
                    </a:lnTo>
                    <a:lnTo>
                      <a:pt x="16" y="29"/>
                    </a:lnTo>
                    <a:lnTo>
                      <a:pt x="19" y="19"/>
                    </a:lnTo>
                    <a:lnTo>
                      <a:pt x="22" y="11"/>
                    </a:lnTo>
                    <a:lnTo>
                      <a:pt x="26" y="7"/>
                    </a:lnTo>
                    <a:lnTo>
                      <a:pt x="31" y="6"/>
                    </a:lnTo>
                    <a:lnTo>
                      <a:pt x="31" y="6"/>
                    </a:lnTo>
                    <a:lnTo>
                      <a:pt x="35" y="7"/>
                    </a:lnTo>
                    <a:lnTo>
                      <a:pt x="38" y="10"/>
                    </a:lnTo>
                    <a:lnTo>
                      <a:pt x="38" y="16"/>
                    </a:lnTo>
                    <a:lnTo>
                      <a:pt x="36" y="25"/>
                    </a:lnTo>
                    <a:lnTo>
                      <a:pt x="36" y="25"/>
                    </a:lnTo>
                    <a:close/>
                    <a:moveTo>
                      <a:pt x="0" y="29"/>
                    </a:moveTo>
                    <a:lnTo>
                      <a:pt x="0" y="29"/>
                    </a:lnTo>
                    <a:lnTo>
                      <a:pt x="0" y="35"/>
                    </a:lnTo>
                    <a:lnTo>
                      <a:pt x="0" y="41"/>
                    </a:lnTo>
                    <a:lnTo>
                      <a:pt x="3" y="45"/>
                    </a:lnTo>
                    <a:lnTo>
                      <a:pt x="4" y="48"/>
                    </a:lnTo>
                    <a:lnTo>
                      <a:pt x="9" y="51"/>
                    </a:lnTo>
                    <a:lnTo>
                      <a:pt x="12" y="52"/>
                    </a:lnTo>
                    <a:lnTo>
                      <a:pt x="22" y="54"/>
                    </a:lnTo>
                    <a:lnTo>
                      <a:pt x="22" y="54"/>
                    </a:lnTo>
                    <a:lnTo>
                      <a:pt x="26" y="54"/>
                    </a:lnTo>
                    <a:lnTo>
                      <a:pt x="32" y="52"/>
                    </a:lnTo>
                    <a:lnTo>
                      <a:pt x="36" y="49"/>
                    </a:lnTo>
                    <a:lnTo>
                      <a:pt x="41" y="46"/>
                    </a:lnTo>
                    <a:lnTo>
                      <a:pt x="45" y="42"/>
                    </a:lnTo>
                    <a:lnTo>
                      <a:pt x="48" y="38"/>
                    </a:lnTo>
                    <a:lnTo>
                      <a:pt x="51" y="32"/>
                    </a:lnTo>
                    <a:lnTo>
                      <a:pt x="53" y="26"/>
                    </a:lnTo>
                    <a:lnTo>
                      <a:pt x="53" y="26"/>
                    </a:lnTo>
                    <a:lnTo>
                      <a:pt x="53" y="20"/>
                    </a:lnTo>
                    <a:lnTo>
                      <a:pt x="53" y="16"/>
                    </a:lnTo>
                    <a:lnTo>
                      <a:pt x="51" y="11"/>
                    </a:lnTo>
                    <a:lnTo>
                      <a:pt x="50" y="7"/>
                    </a:lnTo>
                    <a:lnTo>
                      <a:pt x="47" y="4"/>
                    </a:lnTo>
                    <a:lnTo>
                      <a:pt x="42" y="3"/>
                    </a:lnTo>
                    <a:lnTo>
                      <a:pt x="38" y="1"/>
                    </a:lnTo>
                    <a:lnTo>
                      <a:pt x="32" y="0"/>
                    </a:lnTo>
                    <a:lnTo>
                      <a:pt x="32" y="0"/>
                    </a:lnTo>
                    <a:lnTo>
                      <a:pt x="22" y="3"/>
                    </a:lnTo>
                    <a:lnTo>
                      <a:pt x="18" y="4"/>
                    </a:lnTo>
                    <a:lnTo>
                      <a:pt x="13" y="7"/>
                    </a:lnTo>
                    <a:lnTo>
                      <a:pt x="9" y="11"/>
                    </a:lnTo>
                    <a:lnTo>
                      <a:pt x="6" y="16"/>
                    </a:lnTo>
                    <a:lnTo>
                      <a:pt x="3" y="22"/>
                    </a:lnTo>
                    <a:lnTo>
                      <a:pt x="0" y="29"/>
                    </a:lnTo>
                    <a:lnTo>
                      <a:pt x="0" y="29"/>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grpSp>
      </p:grpSp>
      <p:sp>
        <p:nvSpPr>
          <p:cNvPr id="256100" name="Rectangle 100"/>
          <p:cNvSpPr>
            <a:spLocks noChangeArrowheads="1"/>
          </p:cNvSpPr>
          <p:nvPr userDrawn="1"/>
        </p:nvSpPr>
        <p:spPr bwMode="auto">
          <a:xfrm>
            <a:off x="6604489" y="-4762"/>
            <a:ext cx="2552700" cy="696913"/>
          </a:xfrm>
          <a:prstGeom prst="rect">
            <a:avLst/>
          </a:prstGeom>
          <a:solidFill>
            <a:schemeClr val="accent1"/>
          </a:solidFill>
          <a:ln w="9525">
            <a:noFill/>
            <a:miter lim="800000"/>
            <a:headEnd/>
            <a:tailEnd/>
          </a:ln>
          <a:effectLst/>
        </p:spPr>
        <p:txBody>
          <a:bodyPr wrap="none" anchor="ctr"/>
          <a:lstStyle/>
          <a:p>
            <a:pPr marL="92075" indent="-92075" algn="ctr">
              <a:lnSpc>
                <a:spcPct val="95000"/>
              </a:lnSpc>
              <a:buClr>
                <a:srgbClr val="B7B8FF"/>
              </a:buClr>
              <a:buSzPct val="45000"/>
              <a:buFont typeface="Wingdings" pitchFamily="2" charset="2"/>
              <a:buNone/>
            </a:pPr>
            <a:endParaRPr lang="en-US" sz="1000">
              <a:solidFill>
                <a:srgbClr val="FFFFFF"/>
              </a:solidFill>
              <a:latin typeface="Times New Roman" pitchFamily="18" charset="0"/>
              <a:cs typeface="+mn-cs"/>
            </a:endParaRPr>
          </a:p>
        </p:txBody>
      </p:sp>
      <p:sp>
        <p:nvSpPr>
          <p:cNvPr id="256103" name="Rectangle 103"/>
          <p:cNvSpPr>
            <a:spLocks noChangeArrowheads="1"/>
          </p:cNvSpPr>
          <p:nvPr userDrawn="1"/>
        </p:nvSpPr>
        <p:spPr bwMode="auto">
          <a:xfrm>
            <a:off x="6699740" y="493713"/>
            <a:ext cx="2092569" cy="152400"/>
          </a:xfrm>
          <a:prstGeom prst="rect">
            <a:avLst/>
          </a:prstGeom>
          <a:noFill/>
          <a:ln w="9525">
            <a:noFill/>
            <a:miter lim="800000"/>
            <a:headEnd/>
            <a:tailEnd/>
          </a:ln>
          <a:effectLst/>
        </p:spPr>
        <p:txBody>
          <a:bodyPr lIns="0" tIns="0" rIns="0" bIns="0">
            <a:spAutoFit/>
          </a:bodyPr>
          <a:lstStyle/>
          <a:p>
            <a:pPr defTabSz="839788">
              <a:spcBef>
                <a:spcPct val="50000"/>
              </a:spcBef>
            </a:pPr>
            <a:r>
              <a:rPr lang="en-GB" sz="1000" b="1">
                <a:solidFill>
                  <a:srgbClr val="FFFFFF"/>
                </a:solidFill>
                <a:latin typeface="Times New Roman" pitchFamily="18" charset="0"/>
                <a:cs typeface="+mn-cs"/>
              </a:rPr>
              <a:t>FINANCIAL SERVICES</a:t>
            </a:r>
          </a:p>
        </p:txBody>
      </p:sp>
      <p:sp>
        <p:nvSpPr>
          <p:cNvPr id="256104" name="Rectangle 104"/>
          <p:cNvSpPr>
            <a:spLocks noGrp="1" noChangeArrowheads="1"/>
          </p:cNvSpPr>
          <p:nvPr>
            <p:ph type="dt" sz="quarter" idx="2"/>
          </p:nvPr>
        </p:nvSpPr>
        <p:spPr bwMode="auto">
          <a:xfrm>
            <a:off x="6699740" y="731951"/>
            <a:ext cx="2092569" cy="187325"/>
          </a:xfrm>
          <a:prstGeom prst="rect">
            <a:avLst/>
          </a:prstGeom>
          <a:noFill/>
          <a:ln>
            <a:miter lim="800000"/>
            <a:headEnd/>
            <a:tailEnd/>
          </a:ln>
        </p:spPr>
        <p:txBody>
          <a:bodyPr vert="horz" wrap="square" lIns="0" tIns="0" rIns="0" bIns="0" numCol="1" anchor="t" anchorCtr="0" compatLnSpc="1">
            <a:prstTxWarp prst="textNoShape">
              <a:avLst/>
            </a:prstTxWarp>
          </a:bodyPr>
          <a:lstStyle>
            <a:lvl1pPr algn="l">
              <a:spcBef>
                <a:spcPct val="0"/>
              </a:spcBef>
              <a:defRPr sz="1000">
                <a:solidFill>
                  <a:schemeClr val="bg1"/>
                </a:solidFill>
                <a:latin typeface="Times New Roman" pitchFamily="18" charset="0"/>
              </a:defRPr>
            </a:lvl1pPr>
          </a:lstStyle>
          <a:p>
            <a:fld id="{D422C103-1765-4524-92CC-53EB32375037}" type="datetime4">
              <a:rPr lang="en-GB">
                <a:solidFill>
                  <a:srgbClr val="FFFFFF"/>
                </a:solidFill>
                <a:cs typeface="+mn-cs"/>
              </a:rPr>
              <a:pPr/>
              <a:t>28 April 2015</a:t>
            </a:fld>
            <a:endParaRPr lang="en-GB">
              <a:solidFill>
                <a:srgbClr val="FFFFFF"/>
              </a:solidFill>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80378B6-D5F8-4BDF-916C-E394FD9A0837}" type="slidenum">
              <a:rPr lang="en-US" smtClean="0"/>
              <a:pPr>
                <a:defRPr/>
              </a:pPr>
              <a:t>‹#›</a:t>
            </a:fld>
            <a:endParaRPr lang="en-US" dirty="0"/>
          </a:p>
        </p:txBody>
      </p:sp>
    </p:spTree>
    <p:extLst>
      <p:ext uri="{BB962C8B-B14F-4D97-AF65-F5344CB8AC3E}">
        <p14:creationId xmlns:p14="http://schemas.microsoft.com/office/powerpoint/2010/main" val="147097181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AE2370A-D7F5-47D1-BFB6-957123002025}" type="slidenum">
              <a:rPr lang="en-US" smtClean="0"/>
              <a:pPr>
                <a:defRPr/>
              </a:pPr>
              <a:t>‹#›</a:t>
            </a:fld>
            <a:endParaRPr lang="en-US" dirty="0"/>
          </a:p>
        </p:txBody>
      </p:sp>
    </p:spTree>
    <p:extLst>
      <p:ext uri="{BB962C8B-B14F-4D97-AF65-F5344CB8AC3E}">
        <p14:creationId xmlns:p14="http://schemas.microsoft.com/office/powerpoint/2010/main" val="276951932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D127BC5-4D41-4823-8207-7AEEB3F4D298}" type="slidenum">
              <a:rPr lang="en-US" smtClean="0"/>
              <a:pPr>
                <a:defRPr/>
              </a:pPr>
              <a:t>‹#›</a:t>
            </a:fld>
            <a:endParaRPr lang="en-US" dirty="0"/>
          </a:p>
        </p:txBody>
      </p:sp>
    </p:spTree>
    <p:extLst>
      <p:ext uri="{BB962C8B-B14F-4D97-AF65-F5344CB8AC3E}">
        <p14:creationId xmlns:p14="http://schemas.microsoft.com/office/powerpoint/2010/main" val="7135080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6479ABC-898F-447F-9A12-77A7FA88AC91}" type="slidenum">
              <a:rPr lang="en-US" smtClean="0"/>
              <a:pPr>
                <a:defRPr/>
              </a:pPr>
              <a:t>‹#›</a:t>
            </a:fld>
            <a:endParaRPr lang="en-US" dirty="0"/>
          </a:p>
        </p:txBody>
      </p:sp>
    </p:spTree>
    <p:extLst>
      <p:ext uri="{BB962C8B-B14F-4D97-AF65-F5344CB8AC3E}">
        <p14:creationId xmlns:p14="http://schemas.microsoft.com/office/powerpoint/2010/main" val="18844848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62A680-6187-4785-9AC5-B79E7D7A67F7}" type="slidenum">
              <a:rPr lang="en-US" smtClean="0"/>
              <a:pPr>
                <a:defRPr/>
              </a:pPr>
              <a:t>‹#›</a:t>
            </a:fld>
            <a:endParaRPr lang="en-US" dirty="0"/>
          </a:p>
        </p:txBody>
      </p:sp>
    </p:spTree>
    <p:extLst>
      <p:ext uri="{BB962C8B-B14F-4D97-AF65-F5344CB8AC3E}">
        <p14:creationId xmlns:p14="http://schemas.microsoft.com/office/powerpoint/2010/main" val="56445869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379D4C-C341-4B48-AF3F-87F367A24404}" type="slidenum">
              <a:rPr lang="en-US" smtClean="0"/>
              <a:pPr>
                <a:defRPr/>
              </a:pPr>
              <a:t>‹#›</a:t>
            </a:fld>
            <a:endParaRPr lang="en-US" dirty="0"/>
          </a:p>
        </p:txBody>
      </p:sp>
    </p:spTree>
    <p:extLst>
      <p:ext uri="{BB962C8B-B14F-4D97-AF65-F5344CB8AC3E}">
        <p14:creationId xmlns:p14="http://schemas.microsoft.com/office/powerpoint/2010/main" val="123129348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E81E3C-91E8-44B9-911A-84CB974D77E7}" type="slidenum">
              <a:rPr lang="en-US" smtClean="0"/>
              <a:pPr>
                <a:defRPr/>
              </a:pPr>
              <a:t>‹#›</a:t>
            </a:fld>
            <a:endParaRPr lang="en-US" dirty="0"/>
          </a:p>
        </p:txBody>
      </p:sp>
    </p:spTree>
    <p:extLst>
      <p:ext uri="{BB962C8B-B14F-4D97-AF65-F5344CB8AC3E}">
        <p14:creationId xmlns:p14="http://schemas.microsoft.com/office/powerpoint/2010/main" val="17432063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871538"/>
            <a:ext cx="1943100" cy="5224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871538"/>
            <a:ext cx="5676900" cy="5224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882144-7966-4BDE-A448-DFAF84AA669A}" type="slidenum">
              <a:rPr lang="en-US" smtClean="0"/>
              <a:pPr>
                <a:defRPr/>
              </a:pPr>
              <a:t>‹#›</a:t>
            </a:fld>
            <a:endParaRPr lang="en-US" dirty="0"/>
          </a:p>
        </p:txBody>
      </p:sp>
    </p:spTree>
    <p:extLst>
      <p:ext uri="{BB962C8B-B14F-4D97-AF65-F5344CB8AC3E}">
        <p14:creationId xmlns:p14="http://schemas.microsoft.com/office/powerpoint/2010/main" val="32925851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871538"/>
            <a:ext cx="7772400" cy="5635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r>
              <a:rPr lang="en-US" noProof="0" smtClean="0"/>
              <a:t>Click icon to add chart</a:t>
            </a:r>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5AD27E-5452-44C2-BE32-20BEF7DF3971}" type="slidenum">
              <a:rPr lang="en-US" smtClean="0"/>
              <a:pPr>
                <a:defRPr/>
              </a:pPr>
              <a:t>‹#›</a:t>
            </a:fld>
            <a:endParaRPr lang="en-US" dirty="0"/>
          </a:p>
        </p:txBody>
      </p:sp>
    </p:spTree>
    <p:extLst>
      <p:ext uri="{BB962C8B-B14F-4D97-AF65-F5344CB8AC3E}">
        <p14:creationId xmlns:p14="http://schemas.microsoft.com/office/powerpoint/2010/main" val="202871851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cSld name="8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26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620" y="435014"/>
            <a:ext cx="2108688" cy="58023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3164" y="435014"/>
            <a:ext cx="6189785" cy="58023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cSld name="Light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5255" y="3579"/>
            <a:ext cx="9144000" cy="4628745"/>
          </a:xfrm>
          <a:prstGeom prst="rect">
            <a:avLst/>
          </a:prstGeom>
          <a:solidFill>
            <a:srgbClr val="139A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115888" indent="-115888">
              <a:spcBef>
                <a:spcPct val="50000"/>
              </a:spcBef>
              <a:buFontTx/>
              <a:buChar char="•"/>
            </a:pPr>
            <a:endParaRPr lang="en-US">
              <a:solidFill>
                <a:prstClr val="black"/>
              </a:solidFill>
              <a:cs typeface="Times New Roman" pitchFamily="18" charset="0"/>
            </a:endParaRPr>
          </a:p>
        </p:txBody>
      </p:sp>
      <p:pic>
        <p:nvPicPr>
          <p:cNvPr id="6" name="Picture 5"/>
          <p:cNvPicPr>
            <a:picLocks noChangeAspect="1"/>
          </p:cNvPicPr>
          <p:nvPr/>
        </p:nvPicPr>
        <p:blipFill>
          <a:blip r:embed="rId2">
            <a:duotone>
              <a:prstClr val="black"/>
              <a:schemeClr val="tx2">
                <a:tint val="45000"/>
                <a:satMod val="400000"/>
              </a:schemeClr>
            </a:duotone>
            <a:alphaModFix amt="72000"/>
            <a:extLst>
              <a:ext uri="{28A0092B-C50C-407E-A947-70E740481C1C}">
                <a14:useLocalDpi xmlns:a14="http://schemas.microsoft.com/office/drawing/2010/main" val="0"/>
              </a:ext>
            </a:extLst>
          </a:blip>
          <a:stretch>
            <a:fillRect/>
          </a:stretch>
        </p:blipFill>
        <p:spPr>
          <a:xfrm>
            <a:off x="6951336" y="3580"/>
            <a:ext cx="2192664" cy="4314420"/>
          </a:xfrm>
          <a:prstGeom prst="rect">
            <a:avLst/>
          </a:prstGeom>
        </p:spPr>
      </p:pic>
      <p:pic>
        <p:nvPicPr>
          <p:cNvPr id="8"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48550" y="3580"/>
            <a:ext cx="1671144" cy="431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ChangeArrowheads="1"/>
          </p:cNvSpPr>
          <p:nvPr/>
        </p:nvSpPr>
        <p:spPr bwMode="auto">
          <a:xfrm>
            <a:off x="6494463" y="4318000"/>
            <a:ext cx="2649537" cy="84613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115888" indent="-115888">
              <a:spcBef>
                <a:spcPct val="50000"/>
              </a:spcBef>
              <a:buFontTx/>
              <a:buChar char="•"/>
            </a:pPr>
            <a:endParaRPr lang="en-US">
              <a:solidFill>
                <a:prstClr val="black"/>
              </a:solidFill>
              <a:cs typeface="Times New Roman" pitchFamily="18" charset="0"/>
            </a:endParaRPr>
          </a:p>
        </p:txBody>
      </p:sp>
      <p:pic>
        <p:nvPicPr>
          <p:cNvPr id="10" name="Picture 10"/>
          <p:cNvPicPr>
            <a:picLocks noChangeAspect="1"/>
          </p:cNvPicPr>
          <p:nvPr userDrawn="1"/>
        </p:nvPicPr>
        <p:blipFill>
          <a:blip r:embed="rId4">
            <a:extLst>
              <a:ext uri="{28A0092B-C50C-407E-A947-70E740481C1C}">
                <a14:useLocalDpi xmlns:a14="http://schemas.microsoft.com/office/drawing/2010/main" val="0"/>
              </a:ext>
            </a:extLst>
          </a:blip>
          <a:srcRect r="28535"/>
          <a:stretch>
            <a:fillRect/>
          </a:stretch>
        </p:blipFill>
        <p:spPr bwMode="auto">
          <a:xfrm>
            <a:off x="285751" y="4779493"/>
            <a:ext cx="4476030" cy="805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cs typeface="Times New Roman" pitchFamily="18" charset="0"/>
            </a:endParaRPr>
          </a:p>
        </p:txBody>
      </p:sp>
      <p:sp>
        <p:nvSpPr>
          <p:cNvPr id="12"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cs typeface="Times New Roman" pitchFamily="18" charset="0"/>
            </a:endParaRPr>
          </a:p>
        </p:txBody>
      </p:sp>
      <p:sp>
        <p:nvSpPr>
          <p:cNvPr id="13"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a:solidFill>
                <a:prstClr val="black"/>
              </a:solidFill>
              <a:cs typeface="Times New Roman" pitchFamily="18" charset="0"/>
            </a:endParaRPr>
          </a:p>
        </p:txBody>
      </p:sp>
      <p:sp>
        <p:nvSpPr>
          <p:cNvPr id="14"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a:solidFill>
                <a:prstClr val="black"/>
              </a:solidFill>
              <a:cs typeface="Times New Roman" pitchFamily="18" charset="0"/>
            </a:endParaRPr>
          </a:p>
        </p:txBody>
      </p:sp>
      <p:sp>
        <p:nvSpPr>
          <p:cNvPr id="15"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cs typeface="Times New Roman" pitchFamily="18" charset="0"/>
            </a:endParaRPr>
          </a:p>
        </p:txBody>
      </p:sp>
      <p:sp>
        <p:nvSpPr>
          <p:cNvPr id="16"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cs typeface="Times New Roman" pitchFamily="18" charset="0"/>
            </a:endParaRPr>
          </a:p>
        </p:txBody>
      </p:sp>
      <p:sp>
        <p:nvSpPr>
          <p:cNvPr id="17"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cs typeface="Times New Roman" pitchFamily="18" charset="0"/>
            </a:endParaRPr>
          </a:p>
        </p:txBody>
      </p:sp>
      <p:sp>
        <p:nvSpPr>
          <p:cNvPr id="18"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cs typeface="Times New Roman" pitchFamily="18" charset="0"/>
            </a:endParaRPr>
          </a:p>
        </p:txBody>
      </p:sp>
      <p:sp>
        <p:nvSpPr>
          <p:cNvPr id="19"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cs typeface="Times New Roman" pitchFamily="18" charset="0"/>
            </a:endParaRPr>
          </a:p>
        </p:txBody>
      </p:sp>
      <p:sp>
        <p:nvSpPr>
          <p:cNvPr id="20"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cs typeface="Times New Roman" pitchFamily="18" charset="0"/>
            </a:endParaRPr>
          </a:p>
        </p:txBody>
      </p:sp>
      <p:sp>
        <p:nvSpPr>
          <p:cNvPr id="21"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cs typeface="Times New Roman" pitchFamily="18" charset="0"/>
            </a:endParaRPr>
          </a:p>
        </p:txBody>
      </p:sp>
      <p:sp>
        <p:nvSpPr>
          <p:cNvPr id="22"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cs typeface="Times New Roman" pitchFamily="18" charset="0"/>
            </a:endParaRPr>
          </a:p>
        </p:txBody>
      </p:sp>
      <p:sp>
        <p:nvSpPr>
          <p:cNvPr id="23"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cs typeface="Times New Roman" pitchFamily="18" charset="0"/>
            </a:endParaRPr>
          </a:p>
        </p:txBody>
      </p:sp>
      <p:sp>
        <p:nvSpPr>
          <p:cNvPr id="24"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cs typeface="Times New Roman" pitchFamily="18" charset="0"/>
            </a:endParaRPr>
          </a:p>
        </p:txBody>
      </p:sp>
      <p:sp>
        <p:nvSpPr>
          <p:cNvPr id="25"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cs typeface="Times New Roman" pitchFamily="18" charset="0"/>
            </a:endParaRPr>
          </a:p>
        </p:txBody>
      </p:sp>
      <p:sp>
        <p:nvSpPr>
          <p:cNvPr id="26"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cs typeface="Times New Roman" pitchFamily="18" charset="0"/>
            </a:endParaRPr>
          </a:p>
        </p:txBody>
      </p:sp>
      <p:sp>
        <p:nvSpPr>
          <p:cNvPr id="27"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cs typeface="Times New Roman" pitchFamily="18" charset="0"/>
            </a:endParaRPr>
          </a:p>
        </p:txBody>
      </p:sp>
      <p:sp>
        <p:nvSpPr>
          <p:cNvPr id="28"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cs typeface="Times New Roman" pitchFamily="18" charset="0"/>
            </a:endParaRPr>
          </a:p>
        </p:txBody>
      </p:sp>
      <p:sp>
        <p:nvSpPr>
          <p:cNvPr id="29"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cs typeface="Times New Roman" pitchFamily="18" charset="0"/>
            </a:endParaRPr>
          </a:p>
        </p:txBody>
      </p:sp>
      <p:sp>
        <p:nvSpPr>
          <p:cNvPr id="30"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cs typeface="Times New Roman" pitchFamily="18" charset="0"/>
            </a:endParaRPr>
          </a:p>
        </p:txBody>
      </p:sp>
      <p:sp>
        <p:nvSpPr>
          <p:cNvPr id="31"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cs typeface="Times New Roman" pitchFamily="18" charset="0"/>
            </a:endParaRPr>
          </a:p>
        </p:txBody>
      </p:sp>
      <p:sp>
        <p:nvSpPr>
          <p:cNvPr id="32"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cs typeface="Times New Roman" pitchFamily="18" charset="0"/>
            </a:endParaRPr>
          </a:p>
        </p:txBody>
      </p:sp>
      <p:sp>
        <p:nvSpPr>
          <p:cNvPr id="33"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cs typeface="Times New Roman" pitchFamily="18" charset="0"/>
            </a:endParaRPr>
          </a:p>
        </p:txBody>
      </p:sp>
      <p:sp>
        <p:nvSpPr>
          <p:cNvPr id="34"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a:solidFill>
                <a:prstClr val="black"/>
              </a:solidFill>
              <a:cs typeface="Times New Roman" pitchFamily="18" charset="0"/>
            </a:endParaRPr>
          </a:p>
        </p:txBody>
      </p:sp>
      <p:sp>
        <p:nvSpPr>
          <p:cNvPr id="35"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cs typeface="Times New Roman" pitchFamily="18" charset="0"/>
            </a:endParaRPr>
          </a:p>
        </p:txBody>
      </p:sp>
      <p:sp>
        <p:nvSpPr>
          <p:cNvPr id="36"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cs typeface="Times New Roman" pitchFamily="18" charset="0"/>
            </a:endParaRPr>
          </a:p>
        </p:txBody>
      </p:sp>
      <p:sp>
        <p:nvSpPr>
          <p:cNvPr id="37"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cs typeface="Times New Roman" pitchFamily="18" charset="0"/>
            </a:endParaRPr>
          </a:p>
        </p:txBody>
      </p:sp>
      <p:sp>
        <p:nvSpPr>
          <p:cNvPr id="38"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cs typeface="Times New Roman" pitchFamily="18" charset="0"/>
            </a:endParaRPr>
          </a:p>
        </p:txBody>
      </p:sp>
      <p:sp>
        <p:nvSpPr>
          <p:cNvPr id="39"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cs typeface="Times New Roman" pitchFamily="18" charset="0"/>
            </a:endParaRPr>
          </a:p>
        </p:txBody>
      </p:sp>
      <p:sp>
        <p:nvSpPr>
          <p:cNvPr id="40"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cs typeface="Times New Roman" pitchFamily="18" charset="0"/>
            </a:endParaRPr>
          </a:p>
        </p:txBody>
      </p:sp>
      <p:sp>
        <p:nvSpPr>
          <p:cNvPr id="41"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cs typeface="Times New Roman" pitchFamily="18" charset="0"/>
            </a:endParaRPr>
          </a:p>
        </p:txBody>
      </p:sp>
      <p:sp>
        <p:nvSpPr>
          <p:cNvPr id="42"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cs typeface="Times New Roman" pitchFamily="18" charset="0"/>
            </a:endParaRPr>
          </a:p>
        </p:txBody>
      </p:sp>
      <p:sp>
        <p:nvSpPr>
          <p:cNvPr id="43"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cs typeface="Times New Roman" pitchFamily="18" charset="0"/>
            </a:endParaRPr>
          </a:p>
        </p:txBody>
      </p:sp>
      <p:sp>
        <p:nvSpPr>
          <p:cNvPr id="44"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cs typeface="Times New Roman" pitchFamily="18" charset="0"/>
            </a:endParaRPr>
          </a:p>
        </p:txBody>
      </p:sp>
      <p:sp>
        <p:nvSpPr>
          <p:cNvPr id="45"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cs typeface="Times New Roman" pitchFamily="18" charset="0"/>
            </a:endParaRPr>
          </a:p>
        </p:txBody>
      </p:sp>
      <p:sp>
        <p:nvSpPr>
          <p:cNvPr id="46"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cs typeface="Times New Roman" pitchFamily="18" charset="0"/>
            </a:endParaRPr>
          </a:p>
        </p:txBody>
      </p:sp>
      <p:sp>
        <p:nvSpPr>
          <p:cNvPr id="47"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a:solidFill>
                <a:prstClr val="black"/>
              </a:solidFill>
              <a:cs typeface="Times New Roman" pitchFamily="18" charset="0"/>
            </a:endParaRPr>
          </a:p>
        </p:txBody>
      </p:sp>
      <p:sp>
        <p:nvSpPr>
          <p:cNvPr id="48"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cs typeface="Times New Roman" pitchFamily="18" charset="0"/>
            </a:endParaRPr>
          </a:p>
        </p:txBody>
      </p:sp>
      <p:sp>
        <p:nvSpPr>
          <p:cNvPr id="49"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cs typeface="Times New Roman" pitchFamily="18" charset="0"/>
            </a:endParaRPr>
          </a:p>
        </p:txBody>
      </p:sp>
      <p:sp>
        <p:nvSpPr>
          <p:cNvPr id="50"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cs typeface="Times New Roman" pitchFamily="18" charset="0"/>
            </a:endParaRPr>
          </a:p>
        </p:txBody>
      </p:sp>
      <p:sp>
        <p:nvSpPr>
          <p:cNvPr id="51"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cs typeface="Times New Roman" pitchFamily="18" charset="0"/>
            </a:endParaRPr>
          </a:p>
        </p:txBody>
      </p:sp>
      <p:sp>
        <p:nvSpPr>
          <p:cNvPr id="52"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cs typeface="Times New Roman" pitchFamily="18" charset="0"/>
            </a:endParaRPr>
          </a:p>
        </p:txBody>
      </p:sp>
      <p:sp>
        <p:nvSpPr>
          <p:cNvPr id="53"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a:solidFill>
                <a:prstClr val="black"/>
              </a:solidFill>
              <a:cs typeface="Times New Roman" pitchFamily="18" charset="0"/>
            </a:endParaRPr>
          </a:p>
        </p:txBody>
      </p:sp>
      <p:sp>
        <p:nvSpPr>
          <p:cNvPr id="54"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a:solidFill>
                <a:prstClr val="black"/>
              </a:solidFill>
              <a:cs typeface="Times New Roman" pitchFamily="18" charset="0"/>
            </a:endParaRPr>
          </a:p>
        </p:txBody>
      </p:sp>
      <p:sp>
        <p:nvSpPr>
          <p:cNvPr id="55"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cs typeface="Times New Roman" pitchFamily="18" charset="0"/>
            </a:endParaRPr>
          </a:p>
        </p:txBody>
      </p:sp>
      <p:sp>
        <p:nvSpPr>
          <p:cNvPr id="56"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cs typeface="Times New Roman" pitchFamily="18" charset="0"/>
            </a:endParaRPr>
          </a:p>
        </p:txBody>
      </p:sp>
      <p:sp>
        <p:nvSpPr>
          <p:cNvPr id="57"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cs typeface="Times New Roman" pitchFamily="18" charset="0"/>
            </a:endParaRPr>
          </a:p>
        </p:txBody>
      </p:sp>
      <p:sp>
        <p:nvSpPr>
          <p:cNvPr id="58"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cs typeface="Times New Roman" pitchFamily="18" charset="0"/>
            </a:endParaRPr>
          </a:p>
        </p:txBody>
      </p:sp>
      <p:sp>
        <p:nvSpPr>
          <p:cNvPr id="59"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prstClr val="black"/>
              </a:solidFill>
              <a:cs typeface="Times New Roman" pitchFamily="18" charset="0"/>
            </a:endParaRPr>
          </a:p>
        </p:txBody>
      </p:sp>
      <p:sp>
        <p:nvSpPr>
          <p:cNvPr id="60"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a:solidFill>
                <a:prstClr val="black"/>
              </a:solidFill>
              <a:cs typeface="Times New Roman" pitchFamily="18" charset="0"/>
            </a:endParaRPr>
          </a:p>
        </p:txBody>
      </p:sp>
      <p:sp>
        <p:nvSpPr>
          <p:cNvPr id="61"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a:solidFill>
                <a:prstClr val="black"/>
              </a:solidFill>
              <a:cs typeface="Times New Roman" pitchFamily="18" charset="0"/>
            </a:endParaRPr>
          </a:p>
        </p:txBody>
      </p:sp>
      <p:sp>
        <p:nvSpPr>
          <p:cNvPr id="62"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a:solidFill>
                <a:prstClr val="black"/>
              </a:solidFill>
              <a:cs typeface="Times New Roman" pitchFamily="18" charset="0"/>
            </a:endParaRPr>
          </a:p>
        </p:txBody>
      </p:sp>
      <p:sp>
        <p:nvSpPr>
          <p:cNvPr id="63"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a:solidFill>
                <a:prstClr val="black"/>
              </a:solidFill>
              <a:cs typeface="Times New Roman" pitchFamily="18" charset="0"/>
            </a:endParaRPr>
          </a:p>
        </p:txBody>
      </p:sp>
      <p:sp>
        <p:nvSpPr>
          <p:cNvPr id="64"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a:solidFill>
                <a:prstClr val="black"/>
              </a:solidFill>
              <a:cs typeface="Times New Roman" pitchFamily="18" charset="0"/>
            </a:endParaRPr>
          </a:p>
        </p:txBody>
      </p:sp>
      <p:sp>
        <p:nvSpPr>
          <p:cNvPr id="65"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a:solidFill>
                <a:prstClr val="black"/>
              </a:solidFill>
              <a:cs typeface="Times New Roman" pitchFamily="18" charset="0"/>
            </a:endParaRPr>
          </a:p>
        </p:txBody>
      </p:sp>
      <p:sp>
        <p:nvSpPr>
          <p:cNvPr id="66"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a:solidFill>
                <a:prstClr val="black"/>
              </a:solidFill>
              <a:cs typeface="Times New Roman" pitchFamily="18" charset="0"/>
            </a:endParaRPr>
          </a:p>
        </p:txBody>
      </p:sp>
      <p:sp>
        <p:nvSpPr>
          <p:cNvPr id="67"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a:solidFill>
                <a:prstClr val="black"/>
              </a:solidFill>
              <a:cs typeface="Times New Roman" pitchFamily="18" charset="0"/>
            </a:endParaRPr>
          </a:p>
        </p:txBody>
      </p:sp>
      <p:sp>
        <p:nvSpPr>
          <p:cNvPr id="68" name="Rectangle 68"/>
          <p:cNvSpPr>
            <a:spLocks noChangeArrowheads="1"/>
          </p:cNvSpPr>
          <p:nvPr/>
        </p:nvSpPr>
        <p:spPr bwMode="auto">
          <a:xfrm>
            <a:off x="6713538" y="4308475"/>
            <a:ext cx="2430462" cy="182563"/>
          </a:xfrm>
          <a:prstGeom prst="rect">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115888" indent="-115888">
              <a:spcBef>
                <a:spcPct val="50000"/>
              </a:spcBef>
              <a:buFontTx/>
              <a:buChar char="•"/>
            </a:pPr>
            <a:endParaRPr lang="en-US">
              <a:solidFill>
                <a:srgbClr val="C8BB7E"/>
              </a:solidFill>
              <a:cs typeface="Times New Roman" pitchFamily="18" charset="0"/>
            </a:endParaRPr>
          </a:p>
        </p:txBody>
      </p:sp>
      <p:sp>
        <p:nvSpPr>
          <p:cNvPr id="70" name="Rectangle 69"/>
          <p:cNvSpPr>
            <a:spLocks noChangeArrowheads="1"/>
          </p:cNvSpPr>
          <p:nvPr/>
        </p:nvSpPr>
        <p:spPr bwMode="auto">
          <a:xfrm>
            <a:off x="-9525" y="4300538"/>
            <a:ext cx="6977063" cy="182562"/>
          </a:xfrm>
          <a:prstGeom prst="rect">
            <a:avLst/>
          </a:prstGeom>
          <a:solidFill>
            <a:schemeClr val="accent1">
              <a:lumMod val="50000"/>
            </a:schemeClr>
          </a:solidFill>
          <a:ln>
            <a:noFill/>
          </a:ln>
          <a:extLst/>
        </p:spPr>
        <p:txBody>
          <a:bodyPr/>
          <a:lstStyle/>
          <a:p>
            <a:pPr marL="115888" indent="-115888">
              <a:spcBef>
                <a:spcPct val="50000"/>
              </a:spcBef>
              <a:buFontTx/>
              <a:buChar char="•"/>
            </a:pPr>
            <a:endParaRPr lang="en-US">
              <a:solidFill>
                <a:prstClr val="white"/>
              </a:solidFill>
              <a:cs typeface="Times New Roman" pitchFamily="18" charset="0"/>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sp>
        <p:nvSpPr>
          <p:cNvPr id="69" name="Text Placeholder 331"/>
          <p:cNvSpPr>
            <a:spLocks noGrp="1"/>
          </p:cNvSpPr>
          <p:nvPr>
            <p:ph type="body" sz="quarter" idx="14"/>
          </p:nvPr>
        </p:nvSpPr>
        <p:spPr>
          <a:xfrm>
            <a:off x="5682073" y="5051777"/>
            <a:ext cx="2821170" cy="1040861"/>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a:p>
            <a:pPr lvl="1"/>
            <a:r>
              <a:rPr lang="en-US" smtClean="0"/>
              <a:t>Second level</a:t>
            </a:r>
          </a:p>
        </p:txBody>
      </p:sp>
      <p:sp>
        <p:nvSpPr>
          <p:cNvPr id="71" name="Rectangle 1028"/>
          <p:cNvSpPr>
            <a:spLocks noGrp="1" noChangeArrowheads="1"/>
          </p:cNvSpPr>
          <p:nvPr>
            <p:ph type="dt" sz="half" idx="15"/>
          </p:nvPr>
        </p:nvSpPr>
        <p:spPr>
          <a:xfrm>
            <a:off x="5942013" y="6107113"/>
            <a:ext cx="2551112" cy="306387"/>
          </a:xfrm>
        </p:spPr>
        <p:txBody>
          <a:bodyPr rIns="0"/>
          <a:lstStyle>
            <a:lvl1pPr algn="r">
              <a:defRPr b="0" i="0">
                <a:solidFill>
                  <a:schemeClr val="tx1"/>
                </a:solidFill>
                <a:latin typeface="Arial"/>
                <a:cs typeface="Arial"/>
              </a:defRPr>
            </a:lvl1pPr>
          </a:lstStyle>
          <a:p>
            <a:pPr>
              <a:defRPr/>
            </a:pPr>
            <a:fld id="{30EBE093-FD9D-48A1-B0B0-0FE24359BA19}" type="datetime4">
              <a:rPr lang="en-US" smtClean="0">
                <a:solidFill>
                  <a:prstClr val="black"/>
                </a:solidFill>
              </a:rPr>
              <a:pPr>
                <a:defRPr/>
              </a:pPr>
              <a:t>April 28, 2015</a:t>
            </a:fld>
            <a:endParaRPr lang="en-US" dirty="0">
              <a:solidFill>
                <a:prstClr val="black"/>
              </a:solidFill>
            </a:endParaRPr>
          </a:p>
        </p:txBody>
      </p:sp>
      <p:sp>
        <p:nvSpPr>
          <p:cNvPr id="72" name="Footer Placeholder 1"/>
          <p:cNvSpPr>
            <a:spLocks noGrp="1"/>
          </p:cNvSpPr>
          <p:nvPr>
            <p:ph type="ftr" sz="quarter" idx="16"/>
          </p:nvPr>
        </p:nvSpPr>
        <p:spPr>
          <a:xfrm>
            <a:off x="2346385" y="6416675"/>
            <a:ext cx="6157853" cy="301625"/>
          </a:xfrm>
        </p:spPr>
        <p:txBody>
          <a:bodyPr rIns="0" anchor="t" anchorCtr="0"/>
          <a:lstStyle>
            <a:lvl1pPr>
              <a:defRPr b="0"/>
            </a:lvl1pPr>
          </a:lstStyle>
          <a:p>
            <a:pPr>
              <a:defRPr/>
            </a:pPr>
            <a:r>
              <a:rPr lang="en-US" smtClean="0">
                <a:solidFill>
                  <a:prstClr val="black"/>
                </a:solidFill>
              </a:rPr>
              <a:t>Confidential &amp; for IFC Staff Only</a:t>
            </a:r>
            <a:endParaRPr lang="en-US">
              <a:solidFill>
                <a:prstClr val="black"/>
              </a:solidFill>
            </a:endParaRPr>
          </a:p>
        </p:txBody>
      </p:sp>
      <p:pic>
        <p:nvPicPr>
          <p:cNvPr id="7" name="Picture 7"/>
          <p:cNvPicPr>
            <a:picLocks noChangeAspect="1"/>
          </p:cNvPicPr>
          <p:nvPr userDrawn="1"/>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915025" y="7937"/>
            <a:ext cx="3204669" cy="43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99226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cSld name="1_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6380163" y="615950"/>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solidFill>
                <a:prstClr val="black"/>
              </a:solidFill>
              <a:cs typeface="Times New Roman" pitchFamily="18" charset="0"/>
            </a:endParaRPr>
          </a:p>
        </p:txBody>
      </p:sp>
      <p:sp>
        <p:nvSpPr>
          <p:cNvPr id="7"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solidFill>
                <a:prstClr val="black"/>
              </a:solidFill>
              <a:cs typeface="Times New Roman" pitchFamily="18" charset="0"/>
            </a:endParaRPr>
          </a:p>
        </p:txBody>
      </p:sp>
      <p:sp>
        <p:nvSpPr>
          <p:cNvPr id="324" name="Title 323"/>
          <p:cNvSpPr>
            <a:spLocks noGrp="1"/>
          </p:cNvSpPr>
          <p:nvPr>
            <p:ph type="title"/>
          </p:nvPr>
        </p:nvSpPr>
        <p:spPr>
          <a:xfrm>
            <a:off x="356934" y="301625"/>
            <a:ext cx="8439487" cy="667338"/>
          </a:xfrm>
        </p:spPr>
        <p:txBody>
          <a:bodyPr/>
          <a:lstStyle>
            <a:lvl1pPr>
              <a:defRPr b="0" i="0" cap="none" baseline="0">
                <a:solidFill>
                  <a:srgbClr val="021F43"/>
                </a:solidFill>
                <a:latin typeface="+mn-lt"/>
                <a:cs typeface="Andes ExtraLight"/>
              </a:defRPr>
            </a:lvl1pPr>
          </a:lstStyle>
          <a:p>
            <a:r>
              <a:rPr lang="en-US" smtClean="0"/>
              <a:t>Click to edit Master title style</a:t>
            </a:r>
            <a:endParaRPr lang="en-US" dirty="0"/>
          </a:p>
        </p:txBody>
      </p:sp>
      <p:sp>
        <p:nvSpPr>
          <p:cNvPr id="331" name="Content Placeholder 330"/>
          <p:cNvSpPr>
            <a:spLocks noGrp="1"/>
          </p:cNvSpPr>
          <p:nvPr>
            <p:ph sz="quarter" idx="10"/>
          </p:nvPr>
        </p:nvSpPr>
        <p:spPr>
          <a:xfrm>
            <a:off x="356934" y="1599260"/>
            <a:ext cx="8440305"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4"/>
          </p:nvPr>
        </p:nvSpPr>
        <p:spPr>
          <a:xfrm>
            <a:off x="356934" y="1025408"/>
            <a:ext cx="8435473"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smtClean="0"/>
              <a:t>Click to edit Master text styles</a:t>
            </a:r>
          </a:p>
        </p:txBody>
      </p:sp>
      <p:sp>
        <p:nvSpPr>
          <p:cNvPr id="8" name="Footer Placeholder 8"/>
          <p:cNvSpPr>
            <a:spLocks noGrp="1"/>
          </p:cNvSpPr>
          <p:nvPr>
            <p:ph type="ftr" sz="quarter" idx="15"/>
          </p:nvPr>
        </p:nvSpPr>
        <p:spPr/>
        <p:txBody>
          <a:bodyPr/>
          <a:lstStyle>
            <a:lvl1pPr>
              <a:defRPr/>
            </a:lvl1pPr>
          </a:lstStyle>
          <a:p>
            <a:pPr>
              <a:defRPr/>
            </a:pPr>
            <a:r>
              <a:rPr lang="en-US" smtClean="0">
                <a:solidFill>
                  <a:prstClr val="black"/>
                </a:solidFill>
              </a:rPr>
              <a:t>Confidential &amp; for IFC Staff Only</a:t>
            </a:r>
            <a:endParaRPr lang="en-US">
              <a:solidFill>
                <a:prstClr val="black"/>
              </a:solidFill>
            </a:endParaRPr>
          </a:p>
        </p:txBody>
      </p:sp>
      <p:sp>
        <p:nvSpPr>
          <p:cNvPr id="9" name="Slide Number Placeholder 9"/>
          <p:cNvSpPr>
            <a:spLocks noGrp="1"/>
          </p:cNvSpPr>
          <p:nvPr>
            <p:ph type="sldNum" sz="quarter" idx="16"/>
          </p:nvPr>
        </p:nvSpPr>
        <p:spPr/>
        <p:txBody>
          <a:bodyPr/>
          <a:lstStyle>
            <a:lvl1pPr>
              <a:defRPr/>
            </a:lvl1pPr>
          </a:lstStyle>
          <a:p>
            <a:pPr>
              <a:defRPr/>
            </a:pPr>
            <a:fld id="{0DC31C2E-F916-4B56-9F44-3A37159E4A4D}" type="slidenum">
              <a:rPr lang="en-US" smtClean="0"/>
              <a:pPr>
                <a:defRPr/>
              </a:pPr>
              <a:t>‹#›</a:t>
            </a:fld>
            <a:endParaRPr lang="en-US" dirty="0"/>
          </a:p>
        </p:txBody>
      </p:sp>
    </p:spTree>
    <p:extLst>
      <p:ext uri="{BB962C8B-B14F-4D97-AF65-F5344CB8AC3E}">
        <p14:creationId xmlns:p14="http://schemas.microsoft.com/office/powerpoint/2010/main" val="248353842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58151C6-1F97-46B1-8956-416C5F86B753}" type="slidenum">
              <a:rPr lang="en-US" smtClean="0"/>
              <a:pPr>
                <a:defRPr/>
              </a:pPr>
              <a:t>‹#›</a:t>
            </a:fld>
            <a:endParaRPr lang="en-US" dirty="0"/>
          </a:p>
        </p:txBody>
      </p:sp>
    </p:spTree>
    <p:extLst>
      <p:ext uri="{BB962C8B-B14F-4D97-AF65-F5344CB8AC3E}">
        <p14:creationId xmlns:p14="http://schemas.microsoft.com/office/powerpoint/2010/main" val="40648781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58151C6-1F97-46B1-8956-416C5F86B753}" type="slidenum">
              <a:rPr lang="en-US" smtClean="0"/>
              <a:pPr>
                <a:defRPr/>
              </a:pPr>
              <a:t>‹#›</a:t>
            </a:fld>
            <a:endParaRPr lang="en-US" dirty="0"/>
          </a:p>
        </p:txBody>
      </p:sp>
    </p:spTree>
    <p:extLst>
      <p:ext uri="{BB962C8B-B14F-4D97-AF65-F5344CB8AC3E}">
        <p14:creationId xmlns:p14="http://schemas.microsoft.com/office/powerpoint/2010/main" val="358120265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700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9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39369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_Table of Contents">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115888" indent="-115888" fontAlgn="auto">
              <a:spcBef>
                <a:spcPct val="50000"/>
              </a:spcBef>
              <a:spcAft>
                <a:spcPts val="0"/>
              </a:spcAft>
              <a:buFontTx/>
              <a:buChar char="•"/>
            </a:pPr>
            <a:endParaRPr lang="en-US">
              <a:solidFill>
                <a:prstClr val="white"/>
              </a:solidFill>
              <a:latin typeface="Trebuchet MS"/>
              <a:cs typeface="Times New Roman" pitchFamily="18" charset="0"/>
            </a:endParaRPr>
          </a:p>
        </p:txBody>
      </p:sp>
      <p:sp>
        <p:nvSpPr>
          <p:cNvPr id="2" name="Title 1"/>
          <p:cNvSpPr>
            <a:spLocks noGrp="1"/>
          </p:cNvSpPr>
          <p:nvPr>
            <p:ph type="title"/>
          </p:nvPr>
        </p:nvSpPr>
        <p:spPr>
          <a:xfrm>
            <a:off x="356934" y="301626"/>
            <a:ext cx="8462029" cy="756707"/>
          </a:xfrm>
        </p:spPr>
        <p:txBody>
          <a:bodyPr/>
          <a:lstStyle>
            <a:lvl1pPr>
              <a:defRPr sz="2200" b="0" i="0">
                <a:solidFill>
                  <a:schemeClr val="tx1"/>
                </a:solidFill>
              </a:defRPr>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smtClean="0"/>
            </a:lvl1p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3"/>
          <p:cNvSpPr>
            <a:spLocks noGrp="1"/>
          </p:cNvSpPr>
          <p:nvPr>
            <p:ph type="sldNum" sz="quarter" idx="14"/>
          </p:nvPr>
        </p:nvSpPr>
        <p:spPr/>
        <p:txBody>
          <a:bodyPr/>
          <a:lstStyle>
            <a:lvl1pPr>
              <a:defRPr/>
            </a:lvl1pPr>
          </a:lstStyle>
          <a:p>
            <a:pPr>
              <a:defRPr/>
            </a:pPr>
            <a:fld id="{30ECDD9C-FC4C-4CC3-96D9-0A1385127BED}" type="slidenum">
              <a:rPr lang="en-US"/>
              <a:pPr>
                <a:defRPr/>
              </a:pPr>
              <a:t>‹#›</a:t>
            </a:fld>
            <a:endParaRPr lang="en-US" dirty="0"/>
          </a:p>
        </p:txBody>
      </p:sp>
      <p:sp>
        <p:nvSpPr>
          <p:cNvPr id="6" name="Footer Placeholder 4"/>
          <p:cNvSpPr>
            <a:spLocks noGrp="1"/>
          </p:cNvSpPr>
          <p:nvPr>
            <p:ph type="ftr" sz="quarter" idx="15"/>
          </p:nvPr>
        </p:nvSpPr>
        <p:spPr/>
        <p:txBody>
          <a:bodyPr/>
          <a:lstStyle>
            <a:lvl1pPr>
              <a:defRPr/>
            </a:lvl1pPr>
          </a:lstStyle>
          <a:p>
            <a:pPr>
              <a:defRPr/>
            </a:pPr>
            <a:r>
              <a:rPr lang="en-US">
                <a:solidFill>
                  <a:prstClr val="black"/>
                </a:solidFill>
              </a:rPr>
              <a:t>Confidential &amp; for IFC Staff Only</a:t>
            </a:r>
          </a:p>
        </p:txBody>
      </p:sp>
    </p:spTree>
    <p:extLst>
      <p:ext uri="{BB962C8B-B14F-4D97-AF65-F5344CB8AC3E}">
        <p14:creationId xmlns:p14="http://schemas.microsoft.com/office/powerpoint/2010/main" val="18037352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2_Full Page with Sub-Title">
    <p:spTree>
      <p:nvGrpSpPr>
        <p:cNvPr id="1" name=""/>
        <p:cNvGrpSpPr/>
        <p:nvPr/>
      </p:nvGrpSpPr>
      <p:grpSpPr>
        <a:xfrm>
          <a:off x="0" y="0"/>
          <a:ext cx="0" cy="0"/>
          <a:chOff x="0" y="0"/>
          <a:chExt cx="0" cy="0"/>
        </a:xfrm>
      </p:grpSpPr>
      <p:sp>
        <p:nvSpPr>
          <p:cNvPr id="5" name="Freeform 1682"/>
          <p:cNvSpPr>
            <a:spLocks/>
          </p:cNvSpPr>
          <p:nvPr userDrawn="1"/>
        </p:nvSpPr>
        <p:spPr bwMode="auto">
          <a:xfrm flipH="1">
            <a:off x="6380163" y="615950"/>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auto">
              <a:spcBef>
                <a:spcPts val="0"/>
              </a:spcBef>
              <a:spcAft>
                <a:spcPts val="0"/>
              </a:spcAft>
            </a:pPr>
            <a:endParaRPr lang="en-US" sz="1800">
              <a:solidFill>
                <a:prstClr val="black"/>
              </a:solidFill>
              <a:latin typeface="Trebuchet MS"/>
              <a:cs typeface="Times New Roman" pitchFamily="18" charset="0"/>
            </a:endParaRPr>
          </a:p>
        </p:txBody>
      </p:sp>
      <p:sp>
        <p:nvSpPr>
          <p:cNvPr id="7" name="Freeform 1683"/>
          <p:cNvSpPr>
            <a:spLocks/>
          </p:cNvSpPr>
          <p:nvPr userDrawn="1"/>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fontAlgn="auto">
              <a:spcBef>
                <a:spcPts val="0"/>
              </a:spcBef>
              <a:spcAft>
                <a:spcPts val="0"/>
              </a:spcAft>
            </a:pPr>
            <a:endParaRPr lang="en-US" sz="1800">
              <a:solidFill>
                <a:prstClr val="black"/>
              </a:solidFill>
              <a:latin typeface="Trebuchet MS"/>
              <a:cs typeface="Times New Roman" pitchFamily="18" charset="0"/>
            </a:endParaRPr>
          </a:p>
        </p:txBody>
      </p:sp>
      <p:sp>
        <p:nvSpPr>
          <p:cNvPr id="324" name="Title 323"/>
          <p:cNvSpPr>
            <a:spLocks noGrp="1"/>
          </p:cNvSpPr>
          <p:nvPr>
            <p:ph type="title"/>
          </p:nvPr>
        </p:nvSpPr>
        <p:spPr>
          <a:xfrm>
            <a:off x="356934" y="301625"/>
            <a:ext cx="8439487" cy="667338"/>
          </a:xfrm>
        </p:spPr>
        <p:txBody>
          <a:bodyPr/>
          <a:lstStyle>
            <a:lvl1pPr>
              <a:defRPr b="0" i="0" cap="none" baseline="0">
                <a:solidFill>
                  <a:srgbClr val="021F43"/>
                </a:solidFill>
                <a:latin typeface="+mn-lt"/>
                <a:cs typeface="Andes ExtraLight"/>
              </a:defRPr>
            </a:lvl1pPr>
          </a:lstStyle>
          <a:p>
            <a:r>
              <a:rPr lang="en-US" smtClean="0"/>
              <a:t>Click to edit Master title style</a:t>
            </a:r>
            <a:endParaRPr lang="en-US" dirty="0"/>
          </a:p>
        </p:txBody>
      </p:sp>
      <p:sp>
        <p:nvSpPr>
          <p:cNvPr id="331" name="Content Placeholder 330"/>
          <p:cNvSpPr>
            <a:spLocks noGrp="1"/>
          </p:cNvSpPr>
          <p:nvPr>
            <p:ph sz="quarter" idx="10"/>
          </p:nvPr>
        </p:nvSpPr>
        <p:spPr>
          <a:xfrm>
            <a:off x="356934" y="1599260"/>
            <a:ext cx="8440305"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4"/>
          </p:nvPr>
        </p:nvSpPr>
        <p:spPr>
          <a:xfrm>
            <a:off x="356934" y="1025408"/>
            <a:ext cx="8435473"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smtClean="0"/>
              <a:t>Click to edit Master text styles</a:t>
            </a:r>
          </a:p>
        </p:txBody>
      </p:sp>
      <p:sp>
        <p:nvSpPr>
          <p:cNvPr id="8" name="Footer Placeholder 8"/>
          <p:cNvSpPr>
            <a:spLocks noGrp="1"/>
          </p:cNvSpPr>
          <p:nvPr>
            <p:ph type="ftr" sz="quarter" idx="15"/>
          </p:nvPr>
        </p:nvSpPr>
        <p:spPr/>
        <p:txBody>
          <a:bodyPr/>
          <a:lstStyle>
            <a:lvl1pPr>
              <a:defRPr/>
            </a:lvl1pPr>
          </a:lstStyle>
          <a:p>
            <a:pPr>
              <a:defRPr/>
            </a:pPr>
            <a:r>
              <a:rPr lang="en-US">
                <a:solidFill>
                  <a:prstClr val="black"/>
                </a:solidFill>
              </a:rPr>
              <a:t>Confidential &amp; for IFC Staff Only</a:t>
            </a:r>
          </a:p>
        </p:txBody>
      </p:sp>
      <p:sp>
        <p:nvSpPr>
          <p:cNvPr id="9" name="Slide Number Placeholder 9"/>
          <p:cNvSpPr>
            <a:spLocks noGrp="1"/>
          </p:cNvSpPr>
          <p:nvPr>
            <p:ph type="sldNum" sz="quarter" idx="16"/>
          </p:nvPr>
        </p:nvSpPr>
        <p:spPr/>
        <p:txBody>
          <a:bodyPr/>
          <a:lstStyle>
            <a:lvl1pPr>
              <a:defRPr/>
            </a:lvl1pPr>
          </a:lstStyle>
          <a:p>
            <a:pPr>
              <a:defRPr/>
            </a:pPr>
            <a:fld id="{0DC31C2E-F916-4B56-9F44-3A37159E4A4D}" type="slidenum">
              <a:rPr lang="en-US"/>
              <a:pPr>
                <a:defRPr/>
              </a:pPr>
              <a:t>‹#›</a:t>
            </a:fld>
            <a:endParaRPr lang="en-US" dirty="0"/>
          </a:p>
        </p:txBody>
      </p:sp>
    </p:spTree>
    <p:extLst>
      <p:ext uri="{BB962C8B-B14F-4D97-AF65-F5344CB8AC3E}">
        <p14:creationId xmlns:p14="http://schemas.microsoft.com/office/powerpoint/2010/main" val="39485598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58151C6-1F97-46B1-8956-416C5F86B753}" type="slidenum">
              <a:rPr lang="en-US"/>
              <a:pPr>
                <a:defRPr/>
              </a:pPr>
              <a:t>‹#›</a:t>
            </a:fld>
            <a:endParaRPr lang="en-US" dirty="0"/>
          </a:p>
        </p:txBody>
      </p:sp>
    </p:spTree>
    <p:extLst>
      <p:ext uri="{BB962C8B-B14F-4D97-AF65-F5344CB8AC3E}">
        <p14:creationId xmlns:p14="http://schemas.microsoft.com/office/powerpoint/2010/main" val="12441523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58151C6-1F97-46B1-8956-416C5F86B753}" type="slidenum">
              <a:rPr lang="en-US"/>
              <a:pPr>
                <a:defRPr/>
              </a:pPr>
              <a:t>‹#›</a:t>
            </a:fld>
            <a:endParaRPr lang="en-US" dirty="0"/>
          </a:p>
        </p:txBody>
      </p:sp>
    </p:spTree>
    <p:extLst>
      <p:ext uri="{BB962C8B-B14F-4D97-AF65-F5344CB8AC3E}">
        <p14:creationId xmlns:p14="http://schemas.microsoft.com/office/powerpoint/2010/main" val="3655277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53158" y="435011"/>
            <a:ext cx="7477857" cy="5810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53158" y="1268420"/>
            <a:ext cx="4148503" cy="4968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2340" y="1268420"/>
            <a:ext cx="4149969" cy="4968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9131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7726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776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244800" y="259200"/>
            <a:ext cx="8424863" cy="777875"/>
          </a:xfrm>
        </p:spPr>
        <p:txBody>
          <a:bodyPr>
            <a:noAutofit/>
          </a:bodyPr>
          <a:lstStyle>
            <a:lvl1pPr algn="l">
              <a:defRPr/>
            </a:lvl1pPr>
          </a:lstStyle>
          <a:p>
            <a:r>
              <a:rPr lang="en-US" smtClean="0"/>
              <a:t>Click to edit Master title style</a:t>
            </a:r>
            <a:endParaRPr lang="en-US" dirty="0"/>
          </a:p>
        </p:txBody>
      </p:sp>
      <p:sp>
        <p:nvSpPr>
          <p:cNvPr id="9" name="Slide Number Placeholder 1"/>
          <p:cNvSpPr>
            <a:spLocks noGrp="1"/>
          </p:cNvSpPr>
          <p:nvPr>
            <p:ph type="sldNum" sz="quarter" idx="11"/>
            <p:custDataLst>
              <p:tags r:id="rId1"/>
            </p:custDataLst>
          </p:nvPr>
        </p:nvSpPr>
        <p:spPr>
          <a:xfrm>
            <a:off x="8172400" y="6585922"/>
            <a:ext cx="491540" cy="156985"/>
          </a:xfrm>
          <a:prstGeom prst="rect">
            <a:avLst/>
          </a:prstGeom>
        </p:spPr>
        <p:txBody>
          <a:bodyPr/>
          <a:lstStyle>
            <a:lvl1pPr algn="r">
              <a:defRPr sz="800"/>
            </a:lvl1pPr>
          </a:lstStyle>
          <a:p>
            <a:fld id="{256D3EEF-DE4E-429D-8EC4-DDC531AFF58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77978283"/>
      </p:ext>
    </p:extLst>
  </p:cSld>
  <p:clrMapOvr>
    <a:masterClrMapping/>
  </p:clrMapOvr>
  <p:timing>
    <p:tnLst>
      <p:par>
        <p:cTn id="1" dur="indefinite" restart="never" nodeType="tmRoot"/>
      </p:par>
    </p:tnLst>
  </p:timing>
  <p:hf hd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1425"/>
          <p:cNvSpPr>
            <a:spLocks noChangeArrowheads="1"/>
          </p:cNvSpPr>
          <p:nvPr userDrawn="1"/>
        </p:nvSpPr>
        <p:spPr bwMode="auto">
          <a:xfrm>
            <a:off x="0" y="0"/>
            <a:ext cx="9144000" cy="2506663"/>
          </a:xfrm>
          <a:prstGeom prst="rect">
            <a:avLst/>
          </a:prstGeom>
          <a:solidFill>
            <a:srgbClr val="014C6D"/>
          </a:solidFill>
          <a:ln w="9525">
            <a:noFill/>
            <a:miter lim="800000"/>
            <a:headEnd/>
            <a:tailEnd/>
          </a:ln>
          <a:effectLst/>
        </p:spPr>
        <p:txBody>
          <a:bodyPr/>
          <a:lstStyle/>
          <a:p>
            <a:pPr algn="r">
              <a:spcBef>
                <a:spcPct val="50000"/>
              </a:spcBef>
              <a:buFontTx/>
              <a:buChar char="•"/>
              <a:defRPr/>
            </a:pPr>
            <a:endParaRPr lang="en-US" dirty="0">
              <a:solidFill>
                <a:prstClr val="black"/>
              </a:solidFill>
              <a:cs typeface="Times New Roman" pitchFamily="18" charset="0"/>
            </a:endParaRPr>
          </a:p>
        </p:txBody>
      </p:sp>
      <p:grpSp>
        <p:nvGrpSpPr>
          <p:cNvPr id="4" name="Group 1426"/>
          <p:cNvGrpSpPr>
            <a:grpSpLocks/>
          </p:cNvGrpSpPr>
          <p:nvPr userDrawn="1"/>
        </p:nvGrpSpPr>
        <p:grpSpPr bwMode="auto">
          <a:xfrm>
            <a:off x="384175" y="385763"/>
            <a:ext cx="2989263" cy="412750"/>
            <a:chOff x="257" y="242"/>
            <a:chExt cx="1674" cy="231"/>
          </a:xfrm>
        </p:grpSpPr>
        <p:sp>
          <p:nvSpPr>
            <p:cNvPr id="5" name="Freeform 1427"/>
            <p:cNvSpPr>
              <a:spLocks/>
            </p:cNvSpPr>
            <p:nvPr userDrawn="1"/>
          </p:nvSpPr>
          <p:spPr bwMode="auto">
            <a:xfrm>
              <a:off x="938" y="246"/>
              <a:ext cx="10" cy="219"/>
            </a:xfrm>
            <a:custGeom>
              <a:avLst/>
              <a:gdLst/>
              <a:ahLst/>
              <a:cxnLst>
                <a:cxn ang="0">
                  <a:pos x="0" y="2"/>
                </a:cxn>
                <a:cxn ang="0">
                  <a:pos x="0" y="106"/>
                </a:cxn>
                <a:cxn ang="0">
                  <a:pos x="2" y="109"/>
                </a:cxn>
                <a:cxn ang="0">
                  <a:pos x="5" y="106"/>
                </a:cxn>
                <a:cxn ang="0">
                  <a:pos x="5" y="2"/>
                </a:cxn>
                <a:cxn ang="0">
                  <a:pos x="2" y="0"/>
                </a:cxn>
                <a:cxn ang="0">
                  <a:pos x="0" y="2"/>
                </a:cxn>
              </a:cxnLst>
              <a:rect l="0" t="0" r="r" b="b"/>
              <a:pathLst>
                <a:path w="5" h="109">
                  <a:moveTo>
                    <a:pt x="0" y="2"/>
                  </a:moveTo>
                  <a:cubicBezTo>
                    <a:pt x="0" y="106"/>
                    <a:pt x="0" y="106"/>
                    <a:pt x="0" y="106"/>
                  </a:cubicBezTo>
                  <a:cubicBezTo>
                    <a:pt x="0" y="108"/>
                    <a:pt x="1" y="109"/>
                    <a:pt x="2" y="109"/>
                  </a:cubicBezTo>
                  <a:cubicBezTo>
                    <a:pt x="4" y="109"/>
                    <a:pt x="5" y="108"/>
                    <a:pt x="5" y="106"/>
                  </a:cubicBezTo>
                  <a:cubicBezTo>
                    <a:pt x="5" y="2"/>
                    <a:pt x="5" y="2"/>
                    <a:pt x="5" y="2"/>
                  </a:cubicBezTo>
                  <a:cubicBezTo>
                    <a:pt x="5" y="1"/>
                    <a:pt x="4" y="0"/>
                    <a:pt x="2" y="0"/>
                  </a:cubicBezTo>
                  <a:cubicBezTo>
                    <a:pt x="1" y="0"/>
                    <a:pt x="0" y="1"/>
                    <a:pt x="0" y="2"/>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6" name="Rectangle 1428"/>
            <p:cNvSpPr>
              <a:spLocks noChangeArrowheads="1"/>
            </p:cNvSpPr>
            <p:nvPr userDrawn="1"/>
          </p:nvSpPr>
          <p:spPr bwMode="auto">
            <a:xfrm>
              <a:off x="492" y="248"/>
              <a:ext cx="68" cy="211"/>
            </a:xfrm>
            <a:prstGeom prst="rect">
              <a:avLst/>
            </a:prstGeom>
            <a:solidFill>
              <a:srgbClr val="FFFFFF"/>
            </a:solidFill>
            <a:ln w="9525">
              <a:noFill/>
              <a:miter lim="800000"/>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7" name="Freeform 1429"/>
            <p:cNvSpPr>
              <a:spLocks/>
            </p:cNvSpPr>
            <p:nvPr userDrawn="1"/>
          </p:nvSpPr>
          <p:spPr bwMode="auto">
            <a:xfrm>
              <a:off x="582" y="248"/>
              <a:ext cx="148" cy="211"/>
            </a:xfrm>
            <a:custGeom>
              <a:avLst/>
              <a:gdLst/>
              <a:ahLst/>
              <a:cxnLst>
                <a:cxn ang="0">
                  <a:pos x="0" y="0"/>
                </a:cxn>
                <a:cxn ang="0">
                  <a:pos x="150" y="0"/>
                </a:cxn>
                <a:cxn ang="0">
                  <a:pos x="150" y="52"/>
                </a:cxn>
                <a:cxn ang="0">
                  <a:pos x="66" y="52"/>
                </a:cxn>
                <a:cxn ang="0">
                  <a:pos x="66" y="86"/>
                </a:cxn>
                <a:cxn ang="0">
                  <a:pos x="140" y="86"/>
                </a:cxn>
                <a:cxn ang="0">
                  <a:pos x="140" y="139"/>
                </a:cxn>
                <a:cxn ang="0">
                  <a:pos x="66" y="139"/>
                </a:cxn>
                <a:cxn ang="0">
                  <a:pos x="66" y="213"/>
                </a:cxn>
                <a:cxn ang="0">
                  <a:pos x="0" y="213"/>
                </a:cxn>
                <a:cxn ang="0">
                  <a:pos x="0" y="0"/>
                </a:cxn>
              </a:cxnLst>
              <a:rect l="0" t="0" r="r" b="b"/>
              <a:pathLst>
                <a:path w="150" h="213">
                  <a:moveTo>
                    <a:pt x="0" y="0"/>
                  </a:moveTo>
                  <a:lnTo>
                    <a:pt x="150" y="0"/>
                  </a:lnTo>
                  <a:lnTo>
                    <a:pt x="150" y="52"/>
                  </a:lnTo>
                  <a:lnTo>
                    <a:pt x="66" y="52"/>
                  </a:lnTo>
                  <a:lnTo>
                    <a:pt x="66" y="86"/>
                  </a:lnTo>
                  <a:lnTo>
                    <a:pt x="140" y="86"/>
                  </a:lnTo>
                  <a:lnTo>
                    <a:pt x="140" y="139"/>
                  </a:lnTo>
                  <a:lnTo>
                    <a:pt x="66" y="139"/>
                  </a:lnTo>
                  <a:lnTo>
                    <a:pt x="66" y="213"/>
                  </a:lnTo>
                  <a:lnTo>
                    <a:pt x="0" y="213"/>
                  </a:lnTo>
                  <a:lnTo>
                    <a:pt x="0" y="0"/>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8" name="Freeform 1430"/>
            <p:cNvSpPr>
              <a:spLocks/>
            </p:cNvSpPr>
            <p:nvPr userDrawn="1"/>
          </p:nvSpPr>
          <p:spPr bwMode="auto">
            <a:xfrm>
              <a:off x="740" y="244"/>
              <a:ext cx="152" cy="221"/>
            </a:xfrm>
            <a:custGeom>
              <a:avLst/>
              <a:gdLst/>
              <a:ahLst/>
              <a:cxnLst>
                <a:cxn ang="0">
                  <a:pos x="76" y="106"/>
                </a:cxn>
                <a:cxn ang="0">
                  <a:pos x="52" y="110"/>
                </a:cxn>
                <a:cxn ang="0">
                  <a:pos x="0" y="54"/>
                </a:cxn>
                <a:cxn ang="0">
                  <a:pos x="52" y="0"/>
                </a:cxn>
                <a:cxn ang="0">
                  <a:pos x="76" y="4"/>
                </a:cxn>
                <a:cxn ang="0">
                  <a:pos x="76" y="32"/>
                </a:cxn>
                <a:cxn ang="0">
                  <a:pos x="59" y="28"/>
                </a:cxn>
                <a:cxn ang="0">
                  <a:pos x="34" y="54"/>
                </a:cxn>
                <a:cxn ang="0">
                  <a:pos x="58" y="82"/>
                </a:cxn>
                <a:cxn ang="0">
                  <a:pos x="76" y="78"/>
                </a:cxn>
                <a:cxn ang="0">
                  <a:pos x="76" y="106"/>
                </a:cxn>
              </a:cxnLst>
              <a:rect l="0" t="0" r="r" b="b"/>
              <a:pathLst>
                <a:path w="76" h="110">
                  <a:moveTo>
                    <a:pt x="76" y="106"/>
                  </a:moveTo>
                  <a:cubicBezTo>
                    <a:pt x="70" y="108"/>
                    <a:pt x="61" y="110"/>
                    <a:pt x="52" y="110"/>
                  </a:cubicBezTo>
                  <a:cubicBezTo>
                    <a:pt x="23" y="110"/>
                    <a:pt x="0" y="91"/>
                    <a:pt x="0" y="54"/>
                  </a:cubicBezTo>
                  <a:cubicBezTo>
                    <a:pt x="0" y="18"/>
                    <a:pt x="24" y="0"/>
                    <a:pt x="52" y="0"/>
                  </a:cubicBezTo>
                  <a:cubicBezTo>
                    <a:pt x="61" y="0"/>
                    <a:pt x="67" y="2"/>
                    <a:pt x="76" y="4"/>
                  </a:cubicBezTo>
                  <a:cubicBezTo>
                    <a:pt x="76" y="32"/>
                    <a:pt x="76" y="32"/>
                    <a:pt x="76" y="32"/>
                  </a:cubicBezTo>
                  <a:cubicBezTo>
                    <a:pt x="70" y="29"/>
                    <a:pt x="65" y="28"/>
                    <a:pt x="59" y="28"/>
                  </a:cubicBezTo>
                  <a:cubicBezTo>
                    <a:pt x="45" y="28"/>
                    <a:pt x="34" y="37"/>
                    <a:pt x="34" y="54"/>
                  </a:cubicBezTo>
                  <a:cubicBezTo>
                    <a:pt x="34" y="72"/>
                    <a:pt x="44" y="82"/>
                    <a:pt x="58" y="82"/>
                  </a:cubicBezTo>
                  <a:cubicBezTo>
                    <a:pt x="64" y="82"/>
                    <a:pt x="70" y="80"/>
                    <a:pt x="76" y="78"/>
                  </a:cubicBezTo>
                  <a:lnTo>
                    <a:pt x="76" y="106"/>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9" name="Rectangle 1431"/>
            <p:cNvSpPr>
              <a:spLocks noChangeArrowheads="1"/>
            </p:cNvSpPr>
            <p:nvPr userDrawn="1"/>
          </p:nvSpPr>
          <p:spPr bwMode="auto">
            <a:xfrm>
              <a:off x="994" y="246"/>
              <a:ext cx="16" cy="64"/>
            </a:xfrm>
            <a:prstGeom prst="rect">
              <a:avLst/>
            </a:prstGeom>
            <a:solidFill>
              <a:srgbClr val="FFFFFF"/>
            </a:solidFill>
            <a:ln w="9525">
              <a:noFill/>
              <a:miter lim="800000"/>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0" name="Freeform 1432"/>
            <p:cNvSpPr>
              <a:spLocks/>
            </p:cNvSpPr>
            <p:nvPr userDrawn="1"/>
          </p:nvSpPr>
          <p:spPr bwMode="auto">
            <a:xfrm>
              <a:off x="1022" y="262"/>
              <a:ext cx="50" cy="48"/>
            </a:xfrm>
            <a:custGeom>
              <a:avLst/>
              <a:gdLst/>
              <a:ahLst/>
              <a:cxnLst>
                <a:cxn ang="0">
                  <a:pos x="0" y="0"/>
                </a:cxn>
                <a:cxn ang="0">
                  <a:pos x="7" y="0"/>
                </a:cxn>
                <a:cxn ang="0">
                  <a:pos x="7" y="5"/>
                </a:cxn>
                <a:cxn ang="0">
                  <a:pos x="7" y="5"/>
                </a:cxn>
                <a:cxn ang="0">
                  <a:pos x="16" y="0"/>
                </a:cxn>
                <a:cxn ang="0">
                  <a:pos x="25" y="9"/>
                </a:cxn>
                <a:cxn ang="0">
                  <a:pos x="25" y="24"/>
                </a:cxn>
                <a:cxn ang="0">
                  <a:pos x="17" y="24"/>
                </a:cxn>
                <a:cxn ang="0">
                  <a:pos x="17" y="13"/>
                </a:cxn>
                <a:cxn ang="0">
                  <a:pos x="13" y="7"/>
                </a:cxn>
                <a:cxn ang="0">
                  <a:pos x="8" y="14"/>
                </a:cxn>
                <a:cxn ang="0">
                  <a:pos x="8" y="24"/>
                </a:cxn>
                <a:cxn ang="0">
                  <a:pos x="0" y="24"/>
                </a:cxn>
                <a:cxn ang="0">
                  <a:pos x="0" y="0"/>
                </a:cxn>
              </a:cxnLst>
              <a:rect l="0" t="0" r="r" b="b"/>
              <a:pathLst>
                <a:path w="25" h="24">
                  <a:moveTo>
                    <a:pt x="0" y="0"/>
                  </a:moveTo>
                  <a:cubicBezTo>
                    <a:pt x="7" y="0"/>
                    <a:pt x="7" y="0"/>
                    <a:pt x="7" y="0"/>
                  </a:cubicBezTo>
                  <a:cubicBezTo>
                    <a:pt x="7" y="5"/>
                    <a:pt x="7" y="5"/>
                    <a:pt x="7" y="5"/>
                  </a:cubicBezTo>
                  <a:cubicBezTo>
                    <a:pt x="7" y="5"/>
                    <a:pt x="7" y="5"/>
                    <a:pt x="7" y="5"/>
                  </a:cubicBezTo>
                  <a:cubicBezTo>
                    <a:pt x="9" y="1"/>
                    <a:pt x="12" y="0"/>
                    <a:pt x="16" y="0"/>
                  </a:cubicBezTo>
                  <a:cubicBezTo>
                    <a:pt x="22" y="0"/>
                    <a:pt x="25" y="4"/>
                    <a:pt x="25" y="9"/>
                  </a:cubicBezTo>
                  <a:cubicBezTo>
                    <a:pt x="25" y="24"/>
                    <a:pt x="25" y="24"/>
                    <a:pt x="25" y="24"/>
                  </a:cubicBezTo>
                  <a:cubicBezTo>
                    <a:pt x="17" y="24"/>
                    <a:pt x="17" y="24"/>
                    <a:pt x="17" y="24"/>
                  </a:cubicBezTo>
                  <a:cubicBezTo>
                    <a:pt x="17" y="13"/>
                    <a:pt x="17" y="13"/>
                    <a:pt x="17" y="13"/>
                  </a:cubicBezTo>
                  <a:cubicBezTo>
                    <a:pt x="17" y="8"/>
                    <a:pt x="15" y="7"/>
                    <a:pt x="13" y="7"/>
                  </a:cubicBezTo>
                  <a:cubicBezTo>
                    <a:pt x="10" y="7"/>
                    <a:pt x="8" y="9"/>
                    <a:pt x="8" y="14"/>
                  </a:cubicBezTo>
                  <a:cubicBezTo>
                    <a:pt x="8" y="24"/>
                    <a:pt x="8" y="24"/>
                    <a:pt x="8" y="24"/>
                  </a:cubicBezTo>
                  <a:cubicBezTo>
                    <a:pt x="0" y="24"/>
                    <a:pt x="0" y="24"/>
                    <a:pt x="0" y="24"/>
                  </a:cubicBezTo>
                  <a:lnTo>
                    <a:pt x="0" y="0"/>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1" name="Freeform 1433"/>
            <p:cNvSpPr>
              <a:spLocks/>
            </p:cNvSpPr>
            <p:nvPr userDrawn="1"/>
          </p:nvSpPr>
          <p:spPr bwMode="auto">
            <a:xfrm>
              <a:off x="1078" y="248"/>
              <a:ext cx="36" cy="64"/>
            </a:xfrm>
            <a:custGeom>
              <a:avLst/>
              <a:gdLst/>
              <a:ahLst/>
              <a:cxnLst>
                <a:cxn ang="0">
                  <a:pos x="0" y="7"/>
                </a:cxn>
                <a:cxn ang="0">
                  <a:pos x="4" y="7"/>
                </a:cxn>
                <a:cxn ang="0">
                  <a:pos x="4" y="2"/>
                </a:cxn>
                <a:cxn ang="0">
                  <a:pos x="13" y="0"/>
                </a:cxn>
                <a:cxn ang="0">
                  <a:pos x="13" y="7"/>
                </a:cxn>
                <a:cxn ang="0">
                  <a:pos x="18" y="7"/>
                </a:cxn>
                <a:cxn ang="0">
                  <a:pos x="18" y="13"/>
                </a:cxn>
                <a:cxn ang="0">
                  <a:pos x="13" y="13"/>
                </a:cxn>
                <a:cxn ang="0">
                  <a:pos x="13" y="22"/>
                </a:cxn>
                <a:cxn ang="0">
                  <a:pos x="16" y="26"/>
                </a:cxn>
                <a:cxn ang="0">
                  <a:pos x="18" y="26"/>
                </a:cxn>
                <a:cxn ang="0">
                  <a:pos x="19" y="31"/>
                </a:cxn>
                <a:cxn ang="0">
                  <a:pos x="13" y="32"/>
                </a:cxn>
                <a:cxn ang="0">
                  <a:pos x="4" y="23"/>
                </a:cxn>
                <a:cxn ang="0">
                  <a:pos x="4" y="13"/>
                </a:cxn>
                <a:cxn ang="0">
                  <a:pos x="0" y="13"/>
                </a:cxn>
                <a:cxn ang="0">
                  <a:pos x="0" y="7"/>
                </a:cxn>
              </a:cxnLst>
              <a:rect l="0" t="0" r="r" b="b"/>
              <a:pathLst>
                <a:path w="19" h="32">
                  <a:moveTo>
                    <a:pt x="0" y="7"/>
                  </a:moveTo>
                  <a:cubicBezTo>
                    <a:pt x="4" y="7"/>
                    <a:pt x="4" y="7"/>
                    <a:pt x="4" y="7"/>
                  </a:cubicBezTo>
                  <a:cubicBezTo>
                    <a:pt x="4" y="2"/>
                    <a:pt x="4" y="2"/>
                    <a:pt x="4" y="2"/>
                  </a:cubicBezTo>
                  <a:cubicBezTo>
                    <a:pt x="13" y="0"/>
                    <a:pt x="13" y="0"/>
                    <a:pt x="13" y="0"/>
                  </a:cubicBezTo>
                  <a:cubicBezTo>
                    <a:pt x="13" y="7"/>
                    <a:pt x="13" y="7"/>
                    <a:pt x="13" y="7"/>
                  </a:cubicBezTo>
                  <a:cubicBezTo>
                    <a:pt x="18" y="7"/>
                    <a:pt x="18" y="7"/>
                    <a:pt x="18" y="7"/>
                  </a:cubicBezTo>
                  <a:cubicBezTo>
                    <a:pt x="18" y="13"/>
                    <a:pt x="18" y="13"/>
                    <a:pt x="18" y="13"/>
                  </a:cubicBezTo>
                  <a:cubicBezTo>
                    <a:pt x="13" y="13"/>
                    <a:pt x="13" y="13"/>
                    <a:pt x="13" y="13"/>
                  </a:cubicBezTo>
                  <a:cubicBezTo>
                    <a:pt x="13" y="22"/>
                    <a:pt x="13" y="22"/>
                    <a:pt x="13" y="22"/>
                  </a:cubicBezTo>
                  <a:cubicBezTo>
                    <a:pt x="13" y="25"/>
                    <a:pt x="13" y="26"/>
                    <a:pt x="16" y="26"/>
                  </a:cubicBezTo>
                  <a:cubicBezTo>
                    <a:pt x="17" y="26"/>
                    <a:pt x="18" y="26"/>
                    <a:pt x="18" y="26"/>
                  </a:cubicBezTo>
                  <a:cubicBezTo>
                    <a:pt x="19" y="31"/>
                    <a:pt x="19" y="31"/>
                    <a:pt x="19" y="31"/>
                  </a:cubicBezTo>
                  <a:cubicBezTo>
                    <a:pt x="17" y="31"/>
                    <a:pt x="16" y="32"/>
                    <a:pt x="13" y="32"/>
                  </a:cubicBezTo>
                  <a:cubicBezTo>
                    <a:pt x="6" y="32"/>
                    <a:pt x="4" y="29"/>
                    <a:pt x="4" y="23"/>
                  </a:cubicBezTo>
                  <a:cubicBezTo>
                    <a:pt x="4" y="13"/>
                    <a:pt x="4" y="13"/>
                    <a:pt x="4" y="13"/>
                  </a:cubicBezTo>
                  <a:cubicBezTo>
                    <a:pt x="0" y="13"/>
                    <a:pt x="0" y="13"/>
                    <a:pt x="0" y="13"/>
                  </a:cubicBezTo>
                  <a:lnTo>
                    <a:pt x="0" y="7"/>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2" name="Freeform 1434"/>
            <p:cNvSpPr>
              <a:spLocks noEditPoints="1"/>
            </p:cNvSpPr>
            <p:nvPr userDrawn="1"/>
          </p:nvSpPr>
          <p:spPr bwMode="auto">
            <a:xfrm>
              <a:off x="1118" y="262"/>
              <a:ext cx="52" cy="50"/>
            </a:xfrm>
            <a:custGeom>
              <a:avLst/>
              <a:gdLst/>
              <a:ahLst/>
              <a:cxnLst>
                <a:cxn ang="0">
                  <a:pos x="9" y="15"/>
                </a:cxn>
                <a:cxn ang="0">
                  <a:pos x="16" y="19"/>
                </a:cxn>
                <a:cxn ang="0">
                  <a:pos x="23" y="17"/>
                </a:cxn>
                <a:cxn ang="0">
                  <a:pos x="23" y="23"/>
                </a:cxn>
                <a:cxn ang="0">
                  <a:pos x="14" y="25"/>
                </a:cxn>
                <a:cxn ang="0">
                  <a:pos x="0" y="12"/>
                </a:cxn>
                <a:cxn ang="0">
                  <a:pos x="13" y="0"/>
                </a:cxn>
                <a:cxn ang="0">
                  <a:pos x="25" y="13"/>
                </a:cxn>
                <a:cxn ang="0">
                  <a:pos x="25" y="15"/>
                </a:cxn>
                <a:cxn ang="0">
                  <a:pos x="9" y="15"/>
                </a:cxn>
                <a:cxn ang="0">
                  <a:pos x="18" y="10"/>
                </a:cxn>
                <a:cxn ang="0">
                  <a:pos x="13" y="5"/>
                </a:cxn>
                <a:cxn ang="0">
                  <a:pos x="9" y="10"/>
                </a:cxn>
                <a:cxn ang="0">
                  <a:pos x="18" y="10"/>
                </a:cxn>
              </a:cxnLst>
              <a:rect l="0" t="0" r="r" b="b"/>
              <a:pathLst>
                <a:path w="25" h="25">
                  <a:moveTo>
                    <a:pt x="9" y="15"/>
                  </a:moveTo>
                  <a:cubicBezTo>
                    <a:pt x="9" y="18"/>
                    <a:pt x="12" y="19"/>
                    <a:pt x="16" y="19"/>
                  </a:cubicBezTo>
                  <a:cubicBezTo>
                    <a:pt x="18" y="19"/>
                    <a:pt x="20" y="19"/>
                    <a:pt x="23" y="17"/>
                  </a:cubicBezTo>
                  <a:cubicBezTo>
                    <a:pt x="23" y="23"/>
                    <a:pt x="23" y="23"/>
                    <a:pt x="23" y="23"/>
                  </a:cubicBezTo>
                  <a:cubicBezTo>
                    <a:pt x="20" y="24"/>
                    <a:pt x="17" y="25"/>
                    <a:pt x="14" y="25"/>
                  </a:cubicBezTo>
                  <a:cubicBezTo>
                    <a:pt x="6" y="25"/>
                    <a:pt x="0" y="20"/>
                    <a:pt x="0" y="12"/>
                  </a:cubicBezTo>
                  <a:cubicBezTo>
                    <a:pt x="0" y="4"/>
                    <a:pt x="6" y="0"/>
                    <a:pt x="13" y="0"/>
                  </a:cubicBezTo>
                  <a:cubicBezTo>
                    <a:pt x="22" y="0"/>
                    <a:pt x="25" y="6"/>
                    <a:pt x="25" y="13"/>
                  </a:cubicBezTo>
                  <a:cubicBezTo>
                    <a:pt x="25" y="15"/>
                    <a:pt x="25" y="15"/>
                    <a:pt x="25" y="15"/>
                  </a:cubicBezTo>
                  <a:lnTo>
                    <a:pt x="9" y="15"/>
                  </a:lnTo>
                  <a:close/>
                  <a:moveTo>
                    <a:pt x="18" y="10"/>
                  </a:moveTo>
                  <a:cubicBezTo>
                    <a:pt x="18" y="7"/>
                    <a:pt x="16" y="5"/>
                    <a:pt x="13" y="5"/>
                  </a:cubicBezTo>
                  <a:cubicBezTo>
                    <a:pt x="10" y="5"/>
                    <a:pt x="9" y="7"/>
                    <a:pt x="9" y="10"/>
                  </a:cubicBezTo>
                  <a:lnTo>
                    <a:pt x="18" y="10"/>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3" name="Freeform 1435"/>
            <p:cNvSpPr>
              <a:spLocks/>
            </p:cNvSpPr>
            <p:nvPr userDrawn="1"/>
          </p:nvSpPr>
          <p:spPr bwMode="auto">
            <a:xfrm>
              <a:off x="1176" y="262"/>
              <a:ext cx="34" cy="48"/>
            </a:xfrm>
            <a:custGeom>
              <a:avLst/>
              <a:gdLst/>
              <a:ahLst/>
              <a:cxnLst>
                <a:cxn ang="0">
                  <a:pos x="17" y="7"/>
                </a:cxn>
                <a:cxn ang="0">
                  <a:pos x="14" y="7"/>
                </a:cxn>
                <a:cxn ang="0">
                  <a:pos x="8" y="14"/>
                </a:cxn>
                <a:cxn ang="0">
                  <a:pos x="8" y="24"/>
                </a:cxn>
                <a:cxn ang="0">
                  <a:pos x="0" y="24"/>
                </a:cxn>
                <a:cxn ang="0">
                  <a:pos x="0" y="0"/>
                </a:cxn>
                <a:cxn ang="0">
                  <a:pos x="7" y="0"/>
                </a:cxn>
                <a:cxn ang="0">
                  <a:pos x="7" y="5"/>
                </a:cxn>
                <a:cxn ang="0">
                  <a:pos x="8" y="5"/>
                </a:cxn>
                <a:cxn ang="0">
                  <a:pos x="15" y="0"/>
                </a:cxn>
                <a:cxn ang="0">
                  <a:pos x="17" y="0"/>
                </a:cxn>
                <a:cxn ang="0">
                  <a:pos x="17" y="7"/>
                </a:cxn>
              </a:cxnLst>
              <a:rect l="0" t="0" r="r" b="b"/>
              <a:pathLst>
                <a:path w="17" h="24">
                  <a:moveTo>
                    <a:pt x="17" y="7"/>
                  </a:moveTo>
                  <a:cubicBezTo>
                    <a:pt x="16" y="7"/>
                    <a:pt x="15" y="7"/>
                    <a:pt x="14" y="7"/>
                  </a:cubicBezTo>
                  <a:cubicBezTo>
                    <a:pt x="10" y="7"/>
                    <a:pt x="8" y="10"/>
                    <a:pt x="8" y="14"/>
                  </a:cubicBezTo>
                  <a:cubicBezTo>
                    <a:pt x="8" y="24"/>
                    <a:pt x="8" y="24"/>
                    <a:pt x="8" y="24"/>
                  </a:cubicBezTo>
                  <a:cubicBezTo>
                    <a:pt x="0" y="24"/>
                    <a:pt x="0" y="24"/>
                    <a:pt x="0" y="24"/>
                  </a:cubicBezTo>
                  <a:cubicBezTo>
                    <a:pt x="0" y="0"/>
                    <a:pt x="0" y="0"/>
                    <a:pt x="0" y="0"/>
                  </a:cubicBezTo>
                  <a:cubicBezTo>
                    <a:pt x="7" y="0"/>
                    <a:pt x="7" y="0"/>
                    <a:pt x="7" y="0"/>
                  </a:cubicBezTo>
                  <a:cubicBezTo>
                    <a:pt x="7" y="5"/>
                    <a:pt x="7" y="5"/>
                    <a:pt x="7" y="5"/>
                  </a:cubicBezTo>
                  <a:cubicBezTo>
                    <a:pt x="8" y="5"/>
                    <a:pt x="8" y="5"/>
                    <a:pt x="8" y="5"/>
                  </a:cubicBezTo>
                  <a:cubicBezTo>
                    <a:pt x="9" y="2"/>
                    <a:pt x="11" y="0"/>
                    <a:pt x="15" y="0"/>
                  </a:cubicBezTo>
                  <a:cubicBezTo>
                    <a:pt x="16" y="0"/>
                    <a:pt x="17" y="0"/>
                    <a:pt x="17" y="0"/>
                  </a:cubicBezTo>
                  <a:lnTo>
                    <a:pt x="17" y="7"/>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4" name="Freeform 1436"/>
            <p:cNvSpPr>
              <a:spLocks/>
            </p:cNvSpPr>
            <p:nvPr userDrawn="1"/>
          </p:nvSpPr>
          <p:spPr bwMode="auto">
            <a:xfrm>
              <a:off x="1218" y="262"/>
              <a:ext cx="50" cy="48"/>
            </a:xfrm>
            <a:custGeom>
              <a:avLst/>
              <a:gdLst/>
              <a:ahLst/>
              <a:cxnLst>
                <a:cxn ang="0">
                  <a:pos x="0" y="0"/>
                </a:cxn>
                <a:cxn ang="0">
                  <a:pos x="7" y="0"/>
                </a:cxn>
                <a:cxn ang="0">
                  <a:pos x="7" y="5"/>
                </a:cxn>
                <a:cxn ang="0">
                  <a:pos x="7" y="5"/>
                </a:cxn>
                <a:cxn ang="0">
                  <a:pos x="16" y="0"/>
                </a:cxn>
                <a:cxn ang="0">
                  <a:pos x="25" y="9"/>
                </a:cxn>
                <a:cxn ang="0">
                  <a:pos x="25" y="24"/>
                </a:cxn>
                <a:cxn ang="0">
                  <a:pos x="17" y="24"/>
                </a:cxn>
                <a:cxn ang="0">
                  <a:pos x="17" y="13"/>
                </a:cxn>
                <a:cxn ang="0">
                  <a:pos x="13" y="7"/>
                </a:cxn>
                <a:cxn ang="0">
                  <a:pos x="8" y="14"/>
                </a:cxn>
                <a:cxn ang="0">
                  <a:pos x="8" y="24"/>
                </a:cxn>
                <a:cxn ang="0">
                  <a:pos x="0" y="24"/>
                </a:cxn>
                <a:cxn ang="0">
                  <a:pos x="0" y="0"/>
                </a:cxn>
              </a:cxnLst>
              <a:rect l="0" t="0" r="r" b="b"/>
              <a:pathLst>
                <a:path w="25" h="24">
                  <a:moveTo>
                    <a:pt x="0" y="0"/>
                  </a:moveTo>
                  <a:cubicBezTo>
                    <a:pt x="7" y="0"/>
                    <a:pt x="7" y="0"/>
                    <a:pt x="7" y="0"/>
                  </a:cubicBezTo>
                  <a:cubicBezTo>
                    <a:pt x="7" y="5"/>
                    <a:pt x="7" y="5"/>
                    <a:pt x="7" y="5"/>
                  </a:cubicBezTo>
                  <a:cubicBezTo>
                    <a:pt x="7" y="5"/>
                    <a:pt x="7" y="5"/>
                    <a:pt x="7" y="5"/>
                  </a:cubicBezTo>
                  <a:cubicBezTo>
                    <a:pt x="9" y="1"/>
                    <a:pt x="12" y="0"/>
                    <a:pt x="16" y="0"/>
                  </a:cubicBezTo>
                  <a:cubicBezTo>
                    <a:pt x="22" y="0"/>
                    <a:pt x="25" y="4"/>
                    <a:pt x="25" y="9"/>
                  </a:cubicBezTo>
                  <a:cubicBezTo>
                    <a:pt x="25" y="24"/>
                    <a:pt x="25" y="24"/>
                    <a:pt x="25" y="24"/>
                  </a:cubicBezTo>
                  <a:cubicBezTo>
                    <a:pt x="17" y="24"/>
                    <a:pt x="17" y="24"/>
                    <a:pt x="17" y="24"/>
                  </a:cubicBezTo>
                  <a:cubicBezTo>
                    <a:pt x="17" y="13"/>
                    <a:pt x="17" y="13"/>
                    <a:pt x="17" y="13"/>
                  </a:cubicBezTo>
                  <a:cubicBezTo>
                    <a:pt x="17" y="8"/>
                    <a:pt x="15" y="7"/>
                    <a:pt x="13" y="7"/>
                  </a:cubicBezTo>
                  <a:cubicBezTo>
                    <a:pt x="10" y="7"/>
                    <a:pt x="8" y="9"/>
                    <a:pt x="8" y="14"/>
                  </a:cubicBezTo>
                  <a:cubicBezTo>
                    <a:pt x="8" y="24"/>
                    <a:pt x="8" y="24"/>
                    <a:pt x="8" y="24"/>
                  </a:cubicBezTo>
                  <a:cubicBezTo>
                    <a:pt x="0" y="24"/>
                    <a:pt x="0" y="24"/>
                    <a:pt x="0" y="24"/>
                  </a:cubicBezTo>
                  <a:lnTo>
                    <a:pt x="0" y="0"/>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5" name="Freeform 1437"/>
            <p:cNvSpPr>
              <a:spLocks noEditPoints="1"/>
            </p:cNvSpPr>
            <p:nvPr userDrawn="1"/>
          </p:nvSpPr>
          <p:spPr bwMode="auto">
            <a:xfrm>
              <a:off x="1274" y="262"/>
              <a:ext cx="50" cy="50"/>
            </a:xfrm>
            <a:custGeom>
              <a:avLst/>
              <a:gdLst/>
              <a:ahLst/>
              <a:cxnLst>
                <a:cxn ang="0">
                  <a:pos x="17" y="24"/>
                </a:cxn>
                <a:cxn ang="0">
                  <a:pos x="17" y="20"/>
                </a:cxn>
                <a:cxn ang="0">
                  <a:pos x="17" y="20"/>
                </a:cxn>
                <a:cxn ang="0">
                  <a:pos x="9" y="25"/>
                </a:cxn>
                <a:cxn ang="0">
                  <a:pos x="0" y="17"/>
                </a:cxn>
                <a:cxn ang="0">
                  <a:pos x="13" y="9"/>
                </a:cxn>
                <a:cxn ang="0">
                  <a:pos x="17" y="9"/>
                </a:cxn>
                <a:cxn ang="0">
                  <a:pos x="11" y="5"/>
                </a:cxn>
                <a:cxn ang="0">
                  <a:pos x="4" y="7"/>
                </a:cxn>
                <a:cxn ang="0">
                  <a:pos x="3" y="2"/>
                </a:cxn>
                <a:cxn ang="0">
                  <a:pos x="13" y="0"/>
                </a:cxn>
                <a:cxn ang="0">
                  <a:pos x="24" y="10"/>
                </a:cxn>
                <a:cxn ang="0">
                  <a:pos x="24" y="19"/>
                </a:cxn>
                <a:cxn ang="0">
                  <a:pos x="25" y="24"/>
                </a:cxn>
                <a:cxn ang="0">
                  <a:pos x="17" y="24"/>
                </a:cxn>
                <a:cxn ang="0">
                  <a:pos x="11" y="19"/>
                </a:cxn>
                <a:cxn ang="0">
                  <a:pos x="17" y="14"/>
                </a:cxn>
                <a:cxn ang="0">
                  <a:pos x="13" y="14"/>
                </a:cxn>
                <a:cxn ang="0">
                  <a:pos x="8" y="17"/>
                </a:cxn>
                <a:cxn ang="0">
                  <a:pos x="11" y="19"/>
                </a:cxn>
              </a:cxnLst>
              <a:rect l="0" t="0" r="r" b="b"/>
              <a:pathLst>
                <a:path w="25" h="25">
                  <a:moveTo>
                    <a:pt x="17" y="24"/>
                  </a:moveTo>
                  <a:cubicBezTo>
                    <a:pt x="17" y="23"/>
                    <a:pt x="17" y="22"/>
                    <a:pt x="17" y="20"/>
                  </a:cubicBezTo>
                  <a:cubicBezTo>
                    <a:pt x="17" y="20"/>
                    <a:pt x="17" y="20"/>
                    <a:pt x="17" y="20"/>
                  </a:cubicBezTo>
                  <a:cubicBezTo>
                    <a:pt x="15" y="23"/>
                    <a:pt x="13" y="25"/>
                    <a:pt x="9" y="25"/>
                  </a:cubicBezTo>
                  <a:cubicBezTo>
                    <a:pt x="5" y="25"/>
                    <a:pt x="0" y="22"/>
                    <a:pt x="0" y="17"/>
                  </a:cubicBezTo>
                  <a:cubicBezTo>
                    <a:pt x="0" y="10"/>
                    <a:pt x="8" y="9"/>
                    <a:pt x="13" y="9"/>
                  </a:cubicBezTo>
                  <a:cubicBezTo>
                    <a:pt x="14" y="9"/>
                    <a:pt x="16" y="9"/>
                    <a:pt x="17" y="9"/>
                  </a:cubicBezTo>
                  <a:cubicBezTo>
                    <a:pt x="17" y="6"/>
                    <a:pt x="14" y="5"/>
                    <a:pt x="11" y="5"/>
                  </a:cubicBezTo>
                  <a:cubicBezTo>
                    <a:pt x="8" y="5"/>
                    <a:pt x="6" y="6"/>
                    <a:pt x="4" y="7"/>
                  </a:cubicBezTo>
                  <a:cubicBezTo>
                    <a:pt x="3" y="2"/>
                    <a:pt x="3" y="2"/>
                    <a:pt x="3" y="2"/>
                  </a:cubicBezTo>
                  <a:cubicBezTo>
                    <a:pt x="6" y="0"/>
                    <a:pt x="9" y="0"/>
                    <a:pt x="13" y="0"/>
                  </a:cubicBezTo>
                  <a:cubicBezTo>
                    <a:pt x="19" y="0"/>
                    <a:pt x="24" y="2"/>
                    <a:pt x="24" y="10"/>
                  </a:cubicBezTo>
                  <a:cubicBezTo>
                    <a:pt x="24" y="19"/>
                    <a:pt x="24" y="19"/>
                    <a:pt x="24" y="19"/>
                  </a:cubicBezTo>
                  <a:cubicBezTo>
                    <a:pt x="24" y="20"/>
                    <a:pt x="24" y="22"/>
                    <a:pt x="25" y="24"/>
                  </a:cubicBezTo>
                  <a:lnTo>
                    <a:pt x="17" y="24"/>
                  </a:lnTo>
                  <a:close/>
                  <a:moveTo>
                    <a:pt x="11" y="19"/>
                  </a:moveTo>
                  <a:cubicBezTo>
                    <a:pt x="15" y="19"/>
                    <a:pt x="17" y="16"/>
                    <a:pt x="17" y="14"/>
                  </a:cubicBezTo>
                  <a:cubicBezTo>
                    <a:pt x="16" y="14"/>
                    <a:pt x="14" y="14"/>
                    <a:pt x="13" y="14"/>
                  </a:cubicBezTo>
                  <a:cubicBezTo>
                    <a:pt x="10" y="14"/>
                    <a:pt x="8" y="14"/>
                    <a:pt x="8" y="17"/>
                  </a:cubicBezTo>
                  <a:cubicBezTo>
                    <a:pt x="8" y="18"/>
                    <a:pt x="10" y="19"/>
                    <a:pt x="11" y="19"/>
                  </a:cubicBez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6" name="Freeform 1438"/>
            <p:cNvSpPr>
              <a:spLocks/>
            </p:cNvSpPr>
            <p:nvPr userDrawn="1"/>
          </p:nvSpPr>
          <p:spPr bwMode="auto">
            <a:xfrm>
              <a:off x="1328" y="248"/>
              <a:ext cx="36" cy="64"/>
            </a:xfrm>
            <a:custGeom>
              <a:avLst/>
              <a:gdLst/>
              <a:ahLst/>
              <a:cxnLst>
                <a:cxn ang="0">
                  <a:pos x="0" y="7"/>
                </a:cxn>
                <a:cxn ang="0">
                  <a:pos x="5" y="7"/>
                </a:cxn>
                <a:cxn ang="0">
                  <a:pos x="5" y="2"/>
                </a:cxn>
                <a:cxn ang="0">
                  <a:pos x="13" y="0"/>
                </a:cxn>
                <a:cxn ang="0">
                  <a:pos x="13" y="7"/>
                </a:cxn>
                <a:cxn ang="0">
                  <a:pos x="19" y="7"/>
                </a:cxn>
                <a:cxn ang="0">
                  <a:pos x="19" y="13"/>
                </a:cxn>
                <a:cxn ang="0">
                  <a:pos x="13" y="13"/>
                </a:cxn>
                <a:cxn ang="0">
                  <a:pos x="13" y="22"/>
                </a:cxn>
                <a:cxn ang="0">
                  <a:pos x="16" y="26"/>
                </a:cxn>
                <a:cxn ang="0">
                  <a:pos x="19" y="26"/>
                </a:cxn>
                <a:cxn ang="0">
                  <a:pos x="19" y="31"/>
                </a:cxn>
                <a:cxn ang="0">
                  <a:pos x="14" y="32"/>
                </a:cxn>
                <a:cxn ang="0">
                  <a:pos x="5" y="23"/>
                </a:cxn>
                <a:cxn ang="0">
                  <a:pos x="5" y="13"/>
                </a:cxn>
                <a:cxn ang="0">
                  <a:pos x="0" y="13"/>
                </a:cxn>
                <a:cxn ang="0">
                  <a:pos x="0" y="7"/>
                </a:cxn>
              </a:cxnLst>
              <a:rect l="0" t="0" r="r" b="b"/>
              <a:pathLst>
                <a:path w="19" h="32">
                  <a:moveTo>
                    <a:pt x="0" y="7"/>
                  </a:moveTo>
                  <a:cubicBezTo>
                    <a:pt x="5" y="7"/>
                    <a:pt x="5" y="7"/>
                    <a:pt x="5" y="7"/>
                  </a:cubicBezTo>
                  <a:cubicBezTo>
                    <a:pt x="5" y="2"/>
                    <a:pt x="5" y="2"/>
                    <a:pt x="5" y="2"/>
                  </a:cubicBezTo>
                  <a:cubicBezTo>
                    <a:pt x="13" y="0"/>
                    <a:pt x="13" y="0"/>
                    <a:pt x="13" y="0"/>
                  </a:cubicBezTo>
                  <a:cubicBezTo>
                    <a:pt x="13" y="7"/>
                    <a:pt x="13" y="7"/>
                    <a:pt x="13" y="7"/>
                  </a:cubicBezTo>
                  <a:cubicBezTo>
                    <a:pt x="19" y="7"/>
                    <a:pt x="19" y="7"/>
                    <a:pt x="19" y="7"/>
                  </a:cubicBezTo>
                  <a:cubicBezTo>
                    <a:pt x="19" y="13"/>
                    <a:pt x="19" y="13"/>
                    <a:pt x="19" y="13"/>
                  </a:cubicBezTo>
                  <a:cubicBezTo>
                    <a:pt x="13" y="13"/>
                    <a:pt x="13" y="13"/>
                    <a:pt x="13" y="13"/>
                  </a:cubicBezTo>
                  <a:cubicBezTo>
                    <a:pt x="13" y="22"/>
                    <a:pt x="13" y="22"/>
                    <a:pt x="13" y="22"/>
                  </a:cubicBezTo>
                  <a:cubicBezTo>
                    <a:pt x="13" y="25"/>
                    <a:pt x="14" y="26"/>
                    <a:pt x="16" y="26"/>
                  </a:cubicBezTo>
                  <a:cubicBezTo>
                    <a:pt x="17" y="26"/>
                    <a:pt x="18" y="26"/>
                    <a:pt x="19" y="26"/>
                  </a:cubicBezTo>
                  <a:cubicBezTo>
                    <a:pt x="19" y="31"/>
                    <a:pt x="19" y="31"/>
                    <a:pt x="19" y="31"/>
                  </a:cubicBezTo>
                  <a:cubicBezTo>
                    <a:pt x="17" y="31"/>
                    <a:pt x="16" y="32"/>
                    <a:pt x="14" y="32"/>
                  </a:cubicBezTo>
                  <a:cubicBezTo>
                    <a:pt x="6" y="32"/>
                    <a:pt x="5" y="29"/>
                    <a:pt x="5" y="23"/>
                  </a:cubicBezTo>
                  <a:cubicBezTo>
                    <a:pt x="5" y="13"/>
                    <a:pt x="5" y="13"/>
                    <a:pt x="5" y="13"/>
                  </a:cubicBezTo>
                  <a:cubicBezTo>
                    <a:pt x="0" y="13"/>
                    <a:pt x="0" y="13"/>
                    <a:pt x="0" y="13"/>
                  </a:cubicBezTo>
                  <a:lnTo>
                    <a:pt x="0" y="7"/>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7" name="Freeform 1439"/>
            <p:cNvSpPr>
              <a:spLocks noEditPoints="1"/>
            </p:cNvSpPr>
            <p:nvPr userDrawn="1"/>
          </p:nvSpPr>
          <p:spPr bwMode="auto">
            <a:xfrm>
              <a:off x="1374" y="244"/>
              <a:ext cx="16" cy="68"/>
            </a:xfrm>
            <a:custGeom>
              <a:avLst/>
              <a:gdLst/>
              <a:ahLst/>
              <a:cxnLst>
                <a:cxn ang="0">
                  <a:pos x="16" y="12"/>
                </a:cxn>
                <a:cxn ang="0">
                  <a:pos x="0" y="12"/>
                </a:cxn>
                <a:cxn ang="0">
                  <a:pos x="0" y="0"/>
                </a:cxn>
                <a:cxn ang="0">
                  <a:pos x="16" y="0"/>
                </a:cxn>
                <a:cxn ang="0">
                  <a:pos x="16" y="12"/>
                </a:cxn>
                <a:cxn ang="0">
                  <a:pos x="0" y="18"/>
                </a:cxn>
                <a:cxn ang="0">
                  <a:pos x="16" y="18"/>
                </a:cxn>
                <a:cxn ang="0">
                  <a:pos x="16" y="66"/>
                </a:cxn>
                <a:cxn ang="0">
                  <a:pos x="0" y="66"/>
                </a:cxn>
                <a:cxn ang="0">
                  <a:pos x="0" y="18"/>
                </a:cxn>
              </a:cxnLst>
              <a:rect l="0" t="0" r="r" b="b"/>
              <a:pathLst>
                <a:path w="16" h="66">
                  <a:moveTo>
                    <a:pt x="16" y="12"/>
                  </a:moveTo>
                  <a:lnTo>
                    <a:pt x="0" y="12"/>
                  </a:lnTo>
                  <a:lnTo>
                    <a:pt x="0" y="0"/>
                  </a:lnTo>
                  <a:lnTo>
                    <a:pt x="16" y="0"/>
                  </a:lnTo>
                  <a:lnTo>
                    <a:pt x="16" y="12"/>
                  </a:lnTo>
                  <a:close/>
                  <a:moveTo>
                    <a:pt x="0" y="18"/>
                  </a:moveTo>
                  <a:lnTo>
                    <a:pt x="16" y="18"/>
                  </a:lnTo>
                  <a:lnTo>
                    <a:pt x="16" y="66"/>
                  </a:lnTo>
                  <a:lnTo>
                    <a:pt x="0" y="66"/>
                  </a:lnTo>
                  <a:lnTo>
                    <a:pt x="0" y="18"/>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8" name="Freeform 1440"/>
            <p:cNvSpPr>
              <a:spLocks noEditPoints="1"/>
            </p:cNvSpPr>
            <p:nvPr userDrawn="1"/>
          </p:nvSpPr>
          <p:spPr bwMode="auto">
            <a:xfrm>
              <a:off x="1398" y="262"/>
              <a:ext cx="60" cy="50"/>
            </a:xfrm>
            <a:custGeom>
              <a:avLst/>
              <a:gdLst/>
              <a:ahLst/>
              <a:cxnLst>
                <a:cxn ang="0">
                  <a:pos x="0" y="12"/>
                </a:cxn>
                <a:cxn ang="0">
                  <a:pos x="14" y="0"/>
                </a:cxn>
                <a:cxn ang="0">
                  <a:pos x="28" y="12"/>
                </a:cxn>
                <a:cxn ang="0">
                  <a:pos x="14" y="25"/>
                </a:cxn>
                <a:cxn ang="0">
                  <a:pos x="0" y="12"/>
                </a:cxn>
                <a:cxn ang="0">
                  <a:pos x="20" y="12"/>
                </a:cxn>
                <a:cxn ang="0">
                  <a:pos x="14" y="6"/>
                </a:cxn>
                <a:cxn ang="0">
                  <a:pos x="9" y="12"/>
                </a:cxn>
                <a:cxn ang="0">
                  <a:pos x="14" y="19"/>
                </a:cxn>
                <a:cxn ang="0">
                  <a:pos x="20" y="12"/>
                </a:cxn>
              </a:cxnLst>
              <a:rect l="0" t="0" r="r" b="b"/>
              <a:pathLst>
                <a:path w="28" h="25">
                  <a:moveTo>
                    <a:pt x="0" y="12"/>
                  </a:moveTo>
                  <a:cubicBezTo>
                    <a:pt x="0" y="4"/>
                    <a:pt x="6" y="0"/>
                    <a:pt x="14" y="0"/>
                  </a:cubicBezTo>
                  <a:cubicBezTo>
                    <a:pt x="22" y="0"/>
                    <a:pt x="28" y="4"/>
                    <a:pt x="28" y="12"/>
                  </a:cubicBezTo>
                  <a:cubicBezTo>
                    <a:pt x="28" y="20"/>
                    <a:pt x="22" y="25"/>
                    <a:pt x="14" y="25"/>
                  </a:cubicBezTo>
                  <a:cubicBezTo>
                    <a:pt x="6" y="25"/>
                    <a:pt x="0" y="20"/>
                    <a:pt x="0" y="12"/>
                  </a:cubicBezTo>
                  <a:close/>
                  <a:moveTo>
                    <a:pt x="20" y="12"/>
                  </a:moveTo>
                  <a:cubicBezTo>
                    <a:pt x="20" y="9"/>
                    <a:pt x="18" y="6"/>
                    <a:pt x="14" y="6"/>
                  </a:cubicBezTo>
                  <a:cubicBezTo>
                    <a:pt x="11" y="6"/>
                    <a:pt x="9" y="9"/>
                    <a:pt x="9" y="12"/>
                  </a:cubicBezTo>
                  <a:cubicBezTo>
                    <a:pt x="9" y="16"/>
                    <a:pt x="11" y="19"/>
                    <a:pt x="14" y="19"/>
                  </a:cubicBezTo>
                  <a:cubicBezTo>
                    <a:pt x="18" y="19"/>
                    <a:pt x="20" y="16"/>
                    <a:pt x="20" y="12"/>
                  </a:cubicBez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9" name="Freeform 1441"/>
            <p:cNvSpPr>
              <a:spLocks/>
            </p:cNvSpPr>
            <p:nvPr userDrawn="1"/>
          </p:nvSpPr>
          <p:spPr bwMode="auto">
            <a:xfrm>
              <a:off x="1463" y="262"/>
              <a:ext cx="50" cy="48"/>
            </a:xfrm>
            <a:custGeom>
              <a:avLst/>
              <a:gdLst/>
              <a:ahLst/>
              <a:cxnLst>
                <a:cxn ang="0">
                  <a:pos x="0" y="0"/>
                </a:cxn>
                <a:cxn ang="0">
                  <a:pos x="7" y="0"/>
                </a:cxn>
                <a:cxn ang="0">
                  <a:pos x="7" y="5"/>
                </a:cxn>
                <a:cxn ang="0">
                  <a:pos x="7" y="5"/>
                </a:cxn>
                <a:cxn ang="0">
                  <a:pos x="16" y="0"/>
                </a:cxn>
                <a:cxn ang="0">
                  <a:pos x="25" y="9"/>
                </a:cxn>
                <a:cxn ang="0">
                  <a:pos x="25" y="24"/>
                </a:cxn>
                <a:cxn ang="0">
                  <a:pos x="17" y="24"/>
                </a:cxn>
                <a:cxn ang="0">
                  <a:pos x="17" y="13"/>
                </a:cxn>
                <a:cxn ang="0">
                  <a:pos x="13" y="7"/>
                </a:cxn>
                <a:cxn ang="0">
                  <a:pos x="8" y="14"/>
                </a:cxn>
                <a:cxn ang="0">
                  <a:pos x="8" y="24"/>
                </a:cxn>
                <a:cxn ang="0">
                  <a:pos x="0" y="24"/>
                </a:cxn>
                <a:cxn ang="0">
                  <a:pos x="0" y="0"/>
                </a:cxn>
              </a:cxnLst>
              <a:rect l="0" t="0" r="r" b="b"/>
              <a:pathLst>
                <a:path w="25" h="24">
                  <a:moveTo>
                    <a:pt x="0" y="0"/>
                  </a:moveTo>
                  <a:cubicBezTo>
                    <a:pt x="7" y="0"/>
                    <a:pt x="7" y="0"/>
                    <a:pt x="7" y="0"/>
                  </a:cubicBezTo>
                  <a:cubicBezTo>
                    <a:pt x="7" y="5"/>
                    <a:pt x="7" y="5"/>
                    <a:pt x="7" y="5"/>
                  </a:cubicBezTo>
                  <a:cubicBezTo>
                    <a:pt x="7" y="5"/>
                    <a:pt x="7" y="5"/>
                    <a:pt x="7" y="5"/>
                  </a:cubicBezTo>
                  <a:cubicBezTo>
                    <a:pt x="9" y="1"/>
                    <a:pt x="12" y="0"/>
                    <a:pt x="16" y="0"/>
                  </a:cubicBezTo>
                  <a:cubicBezTo>
                    <a:pt x="22" y="0"/>
                    <a:pt x="25" y="4"/>
                    <a:pt x="25" y="9"/>
                  </a:cubicBezTo>
                  <a:cubicBezTo>
                    <a:pt x="25" y="24"/>
                    <a:pt x="25" y="24"/>
                    <a:pt x="25" y="24"/>
                  </a:cubicBezTo>
                  <a:cubicBezTo>
                    <a:pt x="17" y="24"/>
                    <a:pt x="17" y="24"/>
                    <a:pt x="17" y="24"/>
                  </a:cubicBezTo>
                  <a:cubicBezTo>
                    <a:pt x="17" y="13"/>
                    <a:pt x="17" y="13"/>
                    <a:pt x="17" y="13"/>
                  </a:cubicBezTo>
                  <a:cubicBezTo>
                    <a:pt x="17" y="8"/>
                    <a:pt x="15" y="7"/>
                    <a:pt x="13" y="7"/>
                  </a:cubicBezTo>
                  <a:cubicBezTo>
                    <a:pt x="10" y="7"/>
                    <a:pt x="8" y="9"/>
                    <a:pt x="8" y="14"/>
                  </a:cubicBezTo>
                  <a:cubicBezTo>
                    <a:pt x="8" y="24"/>
                    <a:pt x="8" y="24"/>
                    <a:pt x="8" y="24"/>
                  </a:cubicBezTo>
                  <a:cubicBezTo>
                    <a:pt x="0" y="24"/>
                    <a:pt x="0" y="24"/>
                    <a:pt x="0" y="24"/>
                  </a:cubicBezTo>
                  <a:lnTo>
                    <a:pt x="0" y="0"/>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0" name="Freeform 1442"/>
            <p:cNvSpPr>
              <a:spLocks noEditPoints="1"/>
            </p:cNvSpPr>
            <p:nvPr userDrawn="1"/>
          </p:nvSpPr>
          <p:spPr bwMode="auto">
            <a:xfrm>
              <a:off x="1519" y="262"/>
              <a:ext cx="50" cy="50"/>
            </a:xfrm>
            <a:custGeom>
              <a:avLst/>
              <a:gdLst/>
              <a:ahLst/>
              <a:cxnLst>
                <a:cxn ang="0">
                  <a:pos x="17" y="24"/>
                </a:cxn>
                <a:cxn ang="0">
                  <a:pos x="17" y="20"/>
                </a:cxn>
                <a:cxn ang="0">
                  <a:pos x="17" y="20"/>
                </a:cxn>
                <a:cxn ang="0">
                  <a:pos x="9" y="25"/>
                </a:cxn>
                <a:cxn ang="0">
                  <a:pos x="0" y="17"/>
                </a:cxn>
                <a:cxn ang="0">
                  <a:pos x="13" y="9"/>
                </a:cxn>
                <a:cxn ang="0">
                  <a:pos x="17" y="9"/>
                </a:cxn>
                <a:cxn ang="0">
                  <a:pos x="11" y="5"/>
                </a:cxn>
                <a:cxn ang="0">
                  <a:pos x="4" y="7"/>
                </a:cxn>
                <a:cxn ang="0">
                  <a:pos x="3" y="2"/>
                </a:cxn>
                <a:cxn ang="0">
                  <a:pos x="13" y="0"/>
                </a:cxn>
                <a:cxn ang="0">
                  <a:pos x="24" y="10"/>
                </a:cxn>
                <a:cxn ang="0">
                  <a:pos x="24" y="19"/>
                </a:cxn>
                <a:cxn ang="0">
                  <a:pos x="25" y="24"/>
                </a:cxn>
                <a:cxn ang="0">
                  <a:pos x="17" y="24"/>
                </a:cxn>
                <a:cxn ang="0">
                  <a:pos x="12" y="19"/>
                </a:cxn>
                <a:cxn ang="0">
                  <a:pos x="17" y="14"/>
                </a:cxn>
                <a:cxn ang="0">
                  <a:pos x="13" y="14"/>
                </a:cxn>
                <a:cxn ang="0">
                  <a:pos x="8" y="17"/>
                </a:cxn>
                <a:cxn ang="0">
                  <a:pos x="12" y="19"/>
                </a:cxn>
              </a:cxnLst>
              <a:rect l="0" t="0" r="r" b="b"/>
              <a:pathLst>
                <a:path w="25" h="25">
                  <a:moveTo>
                    <a:pt x="17" y="24"/>
                  </a:moveTo>
                  <a:cubicBezTo>
                    <a:pt x="17" y="23"/>
                    <a:pt x="17" y="22"/>
                    <a:pt x="17" y="20"/>
                  </a:cubicBezTo>
                  <a:cubicBezTo>
                    <a:pt x="17" y="20"/>
                    <a:pt x="17" y="20"/>
                    <a:pt x="17" y="20"/>
                  </a:cubicBezTo>
                  <a:cubicBezTo>
                    <a:pt x="15" y="23"/>
                    <a:pt x="13" y="25"/>
                    <a:pt x="9" y="25"/>
                  </a:cubicBezTo>
                  <a:cubicBezTo>
                    <a:pt x="5" y="25"/>
                    <a:pt x="0" y="22"/>
                    <a:pt x="0" y="17"/>
                  </a:cubicBezTo>
                  <a:cubicBezTo>
                    <a:pt x="0" y="10"/>
                    <a:pt x="8" y="9"/>
                    <a:pt x="13" y="9"/>
                  </a:cubicBezTo>
                  <a:cubicBezTo>
                    <a:pt x="14" y="9"/>
                    <a:pt x="16" y="9"/>
                    <a:pt x="17" y="9"/>
                  </a:cubicBezTo>
                  <a:cubicBezTo>
                    <a:pt x="17" y="6"/>
                    <a:pt x="14" y="5"/>
                    <a:pt x="11" y="5"/>
                  </a:cubicBezTo>
                  <a:cubicBezTo>
                    <a:pt x="9" y="5"/>
                    <a:pt x="6" y="6"/>
                    <a:pt x="4" y="7"/>
                  </a:cubicBezTo>
                  <a:cubicBezTo>
                    <a:pt x="3" y="2"/>
                    <a:pt x="3" y="2"/>
                    <a:pt x="3" y="2"/>
                  </a:cubicBezTo>
                  <a:cubicBezTo>
                    <a:pt x="6" y="0"/>
                    <a:pt x="9" y="0"/>
                    <a:pt x="13" y="0"/>
                  </a:cubicBezTo>
                  <a:cubicBezTo>
                    <a:pt x="19" y="0"/>
                    <a:pt x="24" y="2"/>
                    <a:pt x="24" y="10"/>
                  </a:cubicBezTo>
                  <a:cubicBezTo>
                    <a:pt x="24" y="19"/>
                    <a:pt x="24" y="19"/>
                    <a:pt x="24" y="19"/>
                  </a:cubicBezTo>
                  <a:cubicBezTo>
                    <a:pt x="24" y="20"/>
                    <a:pt x="24" y="22"/>
                    <a:pt x="25" y="24"/>
                  </a:cubicBezTo>
                  <a:lnTo>
                    <a:pt x="17" y="24"/>
                  </a:lnTo>
                  <a:close/>
                  <a:moveTo>
                    <a:pt x="12" y="19"/>
                  </a:moveTo>
                  <a:cubicBezTo>
                    <a:pt x="15" y="19"/>
                    <a:pt x="17" y="16"/>
                    <a:pt x="17" y="14"/>
                  </a:cubicBezTo>
                  <a:cubicBezTo>
                    <a:pt x="16" y="14"/>
                    <a:pt x="14" y="14"/>
                    <a:pt x="13" y="14"/>
                  </a:cubicBezTo>
                  <a:cubicBezTo>
                    <a:pt x="10" y="14"/>
                    <a:pt x="8" y="14"/>
                    <a:pt x="8" y="17"/>
                  </a:cubicBezTo>
                  <a:cubicBezTo>
                    <a:pt x="8" y="18"/>
                    <a:pt x="10" y="19"/>
                    <a:pt x="12" y="19"/>
                  </a:cubicBez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1" name="Rectangle 1443"/>
            <p:cNvSpPr>
              <a:spLocks noChangeArrowheads="1"/>
            </p:cNvSpPr>
            <p:nvPr userDrawn="1"/>
          </p:nvSpPr>
          <p:spPr bwMode="auto">
            <a:xfrm>
              <a:off x="1579" y="242"/>
              <a:ext cx="16" cy="68"/>
            </a:xfrm>
            <a:prstGeom prst="rect">
              <a:avLst/>
            </a:prstGeom>
            <a:solidFill>
              <a:srgbClr val="FFFFFF"/>
            </a:solidFill>
            <a:ln w="9525">
              <a:noFill/>
              <a:miter lim="800000"/>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2" name="Freeform 1444"/>
            <p:cNvSpPr>
              <a:spLocks/>
            </p:cNvSpPr>
            <p:nvPr userDrawn="1"/>
          </p:nvSpPr>
          <p:spPr bwMode="auto">
            <a:xfrm>
              <a:off x="994" y="334"/>
              <a:ext cx="42" cy="65"/>
            </a:xfrm>
            <a:custGeom>
              <a:avLst/>
              <a:gdLst/>
              <a:ahLst/>
              <a:cxnLst>
                <a:cxn ang="0">
                  <a:pos x="0" y="0"/>
                </a:cxn>
                <a:cxn ang="0">
                  <a:pos x="42" y="0"/>
                </a:cxn>
                <a:cxn ang="0">
                  <a:pos x="42" y="13"/>
                </a:cxn>
                <a:cxn ang="0">
                  <a:pos x="16" y="13"/>
                </a:cxn>
                <a:cxn ang="0">
                  <a:pos x="16" y="27"/>
                </a:cxn>
                <a:cxn ang="0">
                  <a:pos x="42" y="27"/>
                </a:cxn>
                <a:cxn ang="0">
                  <a:pos x="42" y="39"/>
                </a:cxn>
                <a:cxn ang="0">
                  <a:pos x="16" y="39"/>
                </a:cxn>
                <a:cxn ang="0">
                  <a:pos x="16" y="65"/>
                </a:cxn>
                <a:cxn ang="0">
                  <a:pos x="0" y="65"/>
                </a:cxn>
                <a:cxn ang="0">
                  <a:pos x="0" y="0"/>
                </a:cxn>
              </a:cxnLst>
              <a:rect l="0" t="0" r="r" b="b"/>
              <a:pathLst>
                <a:path w="42" h="65">
                  <a:moveTo>
                    <a:pt x="0" y="0"/>
                  </a:moveTo>
                  <a:lnTo>
                    <a:pt x="42" y="0"/>
                  </a:lnTo>
                  <a:lnTo>
                    <a:pt x="42" y="13"/>
                  </a:lnTo>
                  <a:lnTo>
                    <a:pt x="16" y="13"/>
                  </a:lnTo>
                  <a:lnTo>
                    <a:pt x="16" y="27"/>
                  </a:lnTo>
                  <a:lnTo>
                    <a:pt x="42" y="27"/>
                  </a:lnTo>
                  <a:lnTo>
                    <a:pt x="42" y="39"/>
                  </a:lnTo>
                  <a:lnTo>
                    <a:pt x="16" y="39"/>
                  </a:lnTo>
                  <a:lnTo>
                    <a:pt x="16" y="65"/>
                  </a:lnTo>
                  <a:lnTo>
                    <a:pt x="0" y="65"/>
                  </a:lnTo>
                  <a:lnTo>
                    <a:pt x="0" y="0"/>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3" name="Freeform 1445"/>
            <p:cNvSpPr>
              <a:spLocks noEditPoints="1"/>
            </p:cNvSpPr>
            <p:nvPr userDrawn="1"/>
          </p:nvSpPr>
          <p:spPr bwMode="auto">
            <a:xfrm>
              <a:off x="1046" y="330"/>
              <a:ext cx="16" cy="69"/>
            </a:xfrm>
            <a:custGeom>
              <a:avLst/>
              <a:gdLst/>
              <a:ahLst/>
              <a:cxnLst>
                <a:cxn ang="0">
                  <a:pos x="16" y="13"/>
                </a:cxn>
                <a:cxn ang="0">
                  <a:pos x="0" y="13"/>
                </a:cxn>
                <a:cxn ang="0">
                  <a:pos x="0" y="0"/>
                </a:cxn>
                <a:cxn ang="0">
                  <a:pos x="16" y="0"/>
                </a:cxn>
                <a:cxn ang="0">
                  <a:pos x="16" y="13"/>
                </a:cxn>
                <a:cxn ang="0">
                  <a:pos x="0" y="21"/>
                </a:cxn>
                <a:cxn ang="0">
                  <a:pos x="16" y="21"/>
                </a:cxn>
                <a:cxn ang="0">
                  <a:pos x="16" y="69"/>
                </a:cxn>
                <a:cxn ang="0">
                  <a:pos x="0" y="69"/>
                </a:cxn>
                <a:cxn ang="0">
                  <a:pos x="0" y="21"/>
                </a:cxn>
              </a:cxnLst>
              <a:rect l="0" t="0" r="r" b="b"/>
              <a:pathLst>
                <a:path w="16" h="69">
                  <a:moveTo>
                    <a:pt x="16" y="13"/>
                  </a:moveTo>
                  <a:lnTo>
                    <a:pt x="0" y="13"/>
                  </a:lnTo>
                  <a:lnTo>
                    <a:pt x="0" y="0"/>
                  </a:lnTo>
                  <a:lnTo>
                    <a:pt x="16" y="0"/>
                  </a:lnTo>
                  <a:lnTo>
                    <a:pt x="16" y="13"/>
                  </a:lnTo>
                  <a:close/>
                  <a:moveTo>
                    <a:pt x="0" y="21"/>
                  </a:moveTo>
                  <a:lnTo>
                    <a:pt x="16" y="21"/>
                  </a:lnTo>
                  <a:lnTo>
                    <a:pt x="16" y="69"/>
                  </a:lnTo>
                  <a:lnTo>
                    <a:pt x="0" y="69"/>
                  </a:lnTo>
                  <a:lnTo>
                    <a:pt x="0" y="21"/>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4" name="Freeform 1446"/>
            <p:cNvSpPr>
              <a:spLocks/>
            </p:cNvSpPr>
            <p:nvPr userDrawn="1"/>
          </p:nvSpPr>
          <p:spPr bwMode="auto">
            <a:xfrm>
              <a:off x="1072" y="349"/>
              <a:ext cx="52" cy="52"/>
            </a:xfrm>
            <a:custGeom>
              <a:avLst/>
              <a:gdLst/>
              <a:ahLst/>
              <a:cxnLst>
                <a:cxn ang="0">
                  <a:pos x="0" y="1"/>
                </a:cxn>
                <a:cxn ang="0">
                  <a:pos x="8" y="1"/>
                </a:cxn>
                <a:cxn ang="0">
                  <a:pos x="8" y="5"/>
                </a:cxn>
                <a:cxn ang="0">
                  <a:pos x="8" y="5"/>
                </a:cxn>
                <a:cxn ang="0">
                  <a:pos x="17" y="0"/>
                </a:cxn>
                <a:cxn ang="0">
                  <a:pos x="26" y="10"/>
                </a:cxn>
                <a:cxn ang="0">
                  <a:pos x="26" y="25"/>
                </a:cxn>
                <a:cxn ang="0">
                  <a:pos x="17" y="25"/>
                </a:cxn>
                <a:cxn ang="0">
                  <a:pos x="17" y="13"/>
                </a:cxn>
                <a:cxn ang="0">
                  <a:pos x="14" y="7"/>
                </a:cxn>
                <a:cxn ang="0">
                  <a:pos x="9" y="14"/>
                </a:cxn>
                <a:cxn ang="0">
                  <a:pos x="9" y="25"/>
                </a:cxn>
                <a:cxn ang="0">
                  <a:pos x="0" y="25"/>
                </a:cxn>
                <a:cxn ang="0">
                  <a:pos x="0" y="1"/>
                </a:cxn>
              </a:cxnLst>
              <a:rect l="0" t="0" r="r" b="b"/>
              <a:pathLst>
                <a:path w="26" h="25">
                  <a:moveTo>
                    <a:pt x="0" y="1"/>
                  </a:moveTo>
                  <a:cubicBezTo>
                    <a:pt x="8" y="1"/>
                    <a:pt x="8" y="1"/>
                    <a:pt x="8" y="1"/>
                  </a:cubicBezTo>
                  <a:cubicBezTo>
                    <a:pt x="8" y="5"/>
                    <a:pt x="8" y="5"/>
                    <a:pt x="8" y="5"/>
                  </a:cubicBezTo>
                  <a:cubicBezTo>
                    <a:pt x="8" y="5"/>
                    <a:pt x="8" y="5"/>
                    <a:pt x="8" y="5"/>
                  </a:cubicBezTo>
                  <a:cubicBezTo>
                    <a:pt x="10" y="2"/>
                    <a:pt x="13" y="0"/>
                    <a:pt x="17" y="0"/>
                  </a:cubicBezTo>
                  <a:cubicBezTo>
                    <a:pt x="23" y="0"/>
                    <a:pt x="26" y="5"/>
                    <a:pt x="26" y="10"/>
                  </a:cubicBezTo>
                  <a:cubicBezTo>
                    <a:pt x="26" y="25"/>
                    <a:pt x="26" y="25"/>
                    <a:pt x="26" y="25"/>
                  </a:cubicBezTo>
                  <a:cubicBezTo>
                    <a:pt x="17" y="25"/>
                    <a:pt x="17" y="25"/>
                    <a:pt x="17" y="25"/>
                  </a:cubicBezTo>
                  <a:cubicBezTo>
                    <a:pt x="17" y="13"/>
                    <a:pt x="17" y="13"/>
                    <a:pt x="17" y="13"/>
                  </a:cubicBezTo>
                  <a:cubicBezTo>
                    <a:pt x="17" y="9"/>
                    <a:pt x="16" y="7"/>
                    <a:pt x="14" y="7"/>
                  </a:cubicBezTo>
                  <a:cubicBezTo>
                    <a:pt x="10" y="7"/>
                    <a:pt x="9" y="9"/>
                    <a:pt x="9" y="14"/>
                  </a:cubicBezTo>
                  <a:cubicBezTo>
                    <a:pt x="9" y="25"/>
                    <a:pt x="9" y="25"/>
                    <a:pt x="9" y="25"/>
                  </a:cubicBezTo>
                  <a:cubicBezTo>
                    <a:pt x="0" y="25"/>
                    <a:pt x="0" y="25"/>
                    <a:pt x="0" y="25"/>
                  </a:cubicBezTo>
                  <a:lnTo>
                    <a:pt x="0" y="1"/>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5" name="Freeform 1447"/>
            <p:cNvSpPr>
              <a:spLocks noEditPoints="1"/>
            </p:cNvSpPr>
            <p:nvPr userDrawn="1"/>
          </p:nvSpPr>
          <p:spPr bwMode="auto">
            <a:xfrm>
              <a:off x="1130" y="349"/>
              <a:ext cx="48" cy="52"/>
            </a:xfrm>
            <a:custGeom>
              <a:avLst/>
              <a:gdLst/>
              <a:ahLst/>
              <a:cxnLst>
                <a:cxn ang="0">
                  <a:pos x="17" y="25"/>
                </a:cxn>
                <a:cxn ang="0">
                  <a:pos x="17" y="21"/>
                </a:cxn>
                <a:cxn ang="0">
                  <a:pos x="17" y="21"/>
                </a:cxn>
                <a:cxn ang="0">
                  <a:pos x="9" y="25"/>
                </a:cxn>
                <a:cxn ang="0">
                  <a:pos x="0" y="18"/>
                </a:cxn>
                <a:cxn ang="0">
                  <a:pos x="12" y="9"/>
                </a:cxn>
                <a:cxn ang="0">
                  <a:pos x="16" y="10"/>
                </a:cxn>
                <a:cxn ang="0">
                  <a:pos x="11" y="6"/>
                </a:cxn>
                <a:cxn ang="0">
                  <a:pos x="3" y="7"/>
                </a:cxn>
                <a:cxn ang="0">
                  <a:pos x="3" y="2"/>
                </a:cxn>
                <a:cxn ang="0">
                  <a:pos x="13" y="0"/>
                </a:cxn>
                <a:cxn ang="0">
                  <a:pos x="24" y="10"/>
                </a:cxn>
                <a:cxn ang="0">
                  <a:pos x="24" y="19"/>
                </a:cxn>
                <a:cxn ang="0">
                  <a:pos x="24" y="25"/>
                </a:cxn>
                <a:cxn ang="0">
                  <a:pos x="17" y="25"/>
                </a:cxn>
                <a:cxn ang="0">
                  <a:pos x="11" y="20"/>
                </a:cxn>
                <a:cxn ang="0">
                  <a:pos x="16" y="14"/>
                </a:cxn>
                <a:cxn ang="0">
                  <a:pos x="13" y="14"/>
                </a:cxn>
                <a:cxn ang="0">
                  <a:pos x="8" y="17"/>
                </a:cxn>
                <a:cxn ang="0">
                  <a:pos x="11" y="20"/>
                </a:cxn>
              </a:cxnLst>
              <a:rect l="0" t="0" r="r" b="b"/>
              <a:pathLst>
                <a:path w="24" h="25">
                  <a:moveTo>
                    <a:pt x="17" y="25"/>
                  </a:moveTo>
                  <a:cubicBezTo>
                    <a:pt x="17" y="23"/>
                    <a:pt x="17" y="22"/>
                    <a:pt x="17" y="21"/>
                  </a:cubicBezTo>
                  <a:cubicBezTo>
                    <a:pt x="17" y="21"/>
                    <a:pt x="17" y="21"/>
                    <a:pt x="17" y="21"/>
                  </a:cubicBezTo>
                  <a:cubicBezTo>
                    <a:pt x="15" y="24"/>
                    <a:pt x="12" y="25"/>
                    <a:pt x="9" y="25"/>
                  </a:cubicBezTo>
                  <a:cubicBezTo>
                    <a:pt x="4" y="25"/>
                    <a:pt x="0" y="23"/>
                    <a:pt x="0" y="18"/>
                  </a:cubicBezTo>
                  <a:cubicBezTo>
                    <a:pt x="0" y="10"/>
                    <a:pt x="8" y="9"/>
                    <a:pt x="12" y="9"/>
                  </a:cubicBezTo>
                  <a:cubicBezTo>
                    <a:pt x="14" y="9"/>
                    <a:pt x="15" y="10"/>
                    <a:pt x="16" y="10"/>
                  </a:cubicBezTo>
                  <a:cubicBezTo>
                    <a:pt x="16" y="7"/>
                    <a:pt x="14" y="6"/>
                    <a:pt x="11" y="6"/>
                  </a:cubicBezTo>
                  <a:cubicBezTo>
                    <a:pt x="8" y="6"/>
                    <a:pt x="6" y="6"/>
                    <a:pt x="3" y="7"/>
                  </a:cubicBezTo>
                  <a:cubicBezTo>
                    <a:pt x="3" y="2"/>
                    <a:pt x="3" y="2"/>
                    <a:pt x="3" y="2"/>
                  </a:cubicBezTo>
                  <a:cubicBezTo>
                    <a:pt x="6" y="1"/>
                    <a:pt x="9" y="0"/>
                    <a:pt x="13" y="0"/>
                  </a:cubicBezTo>
                  <a:cubicBezTo>
                    <a:pt x="19" y="0"/>
                    <a:pt x="24" y="3"/>
                    <a:pt x="24" y="10"/>
                  </a:cubicBezTo>
                  <a:cubicBezTo>
                    <a:pt x="24" y="19"/>
                    <a:pt x="24" y="19"/>
                    <a:pt x="24" y="19"/>
                  </a:cubicBezTo>
                  <a:cubicBezTo>
                    <a:pt x="24" y="21"/>
                    <a:pt x="24" y="23"/>
                    <a:pt x="24" y="25"/>
                  </a:cubicBezTo>
                  <a:lnTo>
                    <a:pt x="17" y="25"/>
                  </a:lnTo>
                  <a:close/>
                  <a:moveTo>
                    <a:pt x="11" y="20"/>
                  </a:moveTo>
                  <a:cubicBezTo>
                    <a:pt x="14" y="20"/>
                    <a:pt x="16" y="17"/>
                    <a:pt x="16" y="14"/>
                  </a:cubicBezTo>
                  <a:cubicBezTo>
                    <a:pt x="15" y="14"/>
                    <a:pt x="14" y="14"/>
                    <a:pt x="13" y="14"/>
                  </a:cubicBezTo>
                  <a:cubicBezTo>
                    <a:pt x="10" y="14"/>
                    <a:pt x="8" y="15"/>
                    <a:pt x="8" y="17"/>
                  </a:cubicBezTo>
                  <a:cubicBezTo>
                    <a:pt x="8" y="19"/>
                    <a:pt x="9" y="20"/>
                    <a:pt x="11" y="20"/>
                  </a:cubicBez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6" name="Freeform 1448"/>
            <p:cNvSpPr>
              <a:spLocks/>
            </p:cNvSpPr>
            <p:nvPr userDrawn="1"/>
          </p:nvSpPr>
          <p:spPr bwMode="auto">
            <a:xfrm>
              <a:off x="1188" y="349"/>
              <a:ext cx="50" cy="52"/>
            </a:xfrm>
            <a:custGeom>
              <a:avLst/>
              <a:gdLst/>
              <a:ahLst/>
              <a:cxnLst>
                <a:cxn ang="0">
                  <a:pos x="0" y="1"/>
                </a:cxn>
                <a:cxn ang="0">
                  <a:pos x="7" y="1"/>
                </a:cxn>
                <a:cxn ang="0">
                  <a:pos x="7" y="5"/>
                </a:cxn>
                <a:cxn ang="0">
                  <a:pos x="7" y="5"/>
                </a:cxn>
                <a:cxn ang="0">
                  <a:pos x="16" y="0"/>
                </a:cxn>
                <a:cxn ang="0">
                  <a:pos x="25" y="10"/>
                </a:cxn>
                <a:cxn ang="0">
                  <a:pos x="25" y="25"/>
                </a:cxn>
                <a:cxn ang="0">
                  <a:pos x="17" y="25"/>
                </a:cxn>
                <a:cxn ang="0">
                  <a:pos x="17" y="13"/>
                </a:cxn>
                <a:cxn ang="0">
                  <a:pos x="13" y="7"/>
                </a:cxn>
                <a:cxn ang="0">
                  <a:pos x="8" y="14"/>
                </a:cxn>
                <a:cxn ang="0">
                  <a:pos x="8" y="25"/>
                </a:cxn>
                <a:cxn ang="0">
                  <a:pos x="0" y="25"/>
                </a:cxn>
                <a:cxn ang="0">
                  <a:pos x="0" y="1"/>
                </a:cxn>
              </a:cxnLst>
              <a:rect l="0" t="0" r="r" b="b"/>
              <a:pathLst>
                <a:path w="25" h="25">
                  <a:moveTo>
                    <a:pt x="0" y="1"/>
                  </a:moveTo>
                  <a:cubicBezTo>
                    <a:pt x="7" y="1"/>
                    <a:pt x="7" y="1"/>
                    <a:pt x="7" y="1"/>
                  </a:cubicBezTo>
                  <a:cubicBezTo>
                    <a:pt x="7" y="5"/>
                    <a:pt x="7" y="5"/>
                    <a:pt x="7" y="5"/>
                  </a:cubicBezTo>
                  <a:cubicBezTo>
                    <a:pt x="7" y="5"/>
                    <a:pt x="7" y="5"/>
                    <a:pt x="7" y="5"/>
                  </a:cubicBezTo>
                  <a:cubicBezTo>
                    <a:pt x="9" y="2"/>
                    <a:pt x="12" y="0"/>
                    <a:pt x="16" y="0"/>
                  </a:cubicBezTo>
                  <a:cubicBezTo>
                    <a:pt x="23" y="0"/>
                    <a:pt x="25" y="5"/>
                    <a:pt x="25" y="10"/>
                  </a:cubicBezTo>
                  <a:cubicBezTo>
                    <a:pt x="25" y="25"/>
                    <a:pt x="25" y="25"/>
                    <a:pt x="25" y="25"/>
                  </a:cubicBezTo>
                  <a:cubicBezTo>
                    <a:pt x="17" y="25"/>
                    <a:pt x="17" y="25"/>
                    <a:pt x="17" y="25"/>
                  </a:cubicBezTo>
                  <a:cubicBezTo>
                    <a:pt x="17" y="13"/>
                    <a:pt x="17" y="13"/>
                    <a:pt x="17" y="13"/>
                  </a:cubicBezTo>
                  <a:cubicBezTo>
                    <a:pt x="17" y="9"/>
                    <a:pt x="15" y="7"/>
                    <a:pt x="13" y="7"/>
                  </a:cubicBezTo>
                  <a:cubicBezTo>
                    <a:pt x="10" y="7"/>
                    <a:pt x="8" y="9"/>
                    <a:pt x="8" y="14"/>
                  </a:cubicBezTo>
                  <a:cubicBezTo>
                    <a:pt x="8" y="25"/>
                    <a:pt x="8" y="25"/>
                    <a:pt x="8" y="25"/>
                  </a:cubicBezTo>
                  <a:cubicBezTo>
                    <a:pt x="0" y="25"/>
                    <a:pt x="0" y="25"/>
                    <a:pt x="0" y="25"/>
                  </a:cubicBezTo>
                  <a:lnTo>
                    <a:pt x="0" y="1"/>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7" name="Freeform 1449"/>
            <p:cNvSpPr>
              <a:spLocks/>
            </p:cNvSpPr>
            <p:nvPr userDrawn="1"/>
          </p:nvSpPr>
          <p:spPr bwMode="auto">
            <a:xfrm>
              <a:off x="1246" y="349"/>
              <a:ext cx="40" cy="52"/>
            </a:xfrm>
            <a:custGeom>
              <a:avLst/>
              <a:gdLst/>
              <a:ahLst/>
              <a:cxnLst>
                <a:cxn ang="0">
                  <a:pos x="19" y="8"/>
                </a:cxn>
                <a:cxn ang="0">
                  <a:pos x="14" y="6"/>
                </a:cxn>
                <a:cxn ang="0">
                  <a:pos x="8" y="13"/>
                </a:cxn>
                <a:cxn ang="0">
                  <a:pos x="15" y="19"/>
                </a:cxn>
                <a:cxn ang="0">
                  <a:pos x="20" y="18"/>
                </a:cxn>
                <a:cxn ang="0">
                  <a:pos x="20" y="24"/>
                </a:cxn>
                <a:cxn ang="0">
                  <a:pos x="13" y="25"/>
                </a:cxn>
                <a:cxn ang="0">
                  <a:pos x="0" y="13"/>
                </a:cxn>
                <a:cxn ang="0">
                  <a:pos x="13" y="0"/>
                </a:cxn>
                <a:cxn ang="0">
                  <a:pos x="20" y="1"/>
                </a:cxn>
                <a:cxn ang="0">
                  <a:pos x="19" y="8"/>
                </a:cxn>
              </a:cxnLst>
              <a:rect l="0" t="0" r="r" b="b"/>
              <a:pathLst>
                <a:path w="20" h="25">
                  <a:moveTo>
                    <a:pt x="19" y="8"/>
                  </a:moveTo>
                  <a:cubicBezTo>
                    <a:pt x="18" y="7"/>
                    <a:pt x="16" y="6"/>
                    <a:pt x="14" y="6"/>
                  </a:cubicBezTo>
                  <a:cubicBezTo>
                    <a:pt x="11" y="6"/>
                    <a:pt x="8" y="9"/>
                    <a:pt x="8" y="13"/>
                  </a:cubicBezTo>
                  <a:cubicBezTo>
                    <a:pt x="8" y="17"/>
                    <a:pt x="11" y="19"/>
                    <a:pt x="15" y="19"/>
                  </a:cubicBezTo>
                  <a:cubicBezTo>
                    <a:pt x="17" y="19"/>
                    <a:pt x="19" y="19"/>
                    <a:pt x="20" y="18"/>
                  </a:cubicBezTo>
                  <a:cubicBezTo>
                    <a:pt x="20" y="24"/>
                    <a:pt x="20" y="24"/>
                    <a:pt x="20" y="24"/>
                  </a:cubicBezTo>
                  <a:cubicBezTo>
                    <a:pt x="18" y="25"/>
                    <a:pt x="16" y="25"/>
                    <a:pt x="13" y="25"/>
                  </a:cubicBezTo>
                  <a:cubicBezTo>
                    <a:pt x="6" y="25"/>
                    <a:pt x="0" y="20"/>
                    <a:pt x="0" y="13"/>
                  </a:cubicBezTo>
                  <a:cubicBezTo>
                    <a:pt x="0" y="5"/>
                    <a:pt x="6" y="0"/>
                    <a:pt x="13" y="0"/>
                  </a:cubicBezTo>
                  <a:cubicBezTo>
                    <a:pt x="16" y="0"/>
                    <a:pt x="18" y="1"/>
                    <a:pt x="20" y="1"/>
                  </a:cubicBezTo>
                  <a:lnTo>
                    <a:pt x="19" y="8"/>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8" name="Freeform 1450"/>
            <p:cNvSpPr>
              <a:spLocks noEditPoints="1"/>
            </p:cNvSpPr>
            <p:nvPr userDrawn="1"/>
          </p:nvSpPr>
          <p:spPr bwMode="auto">
            <a:xfrm>
              <a:off x="1290" y="349"/>
              <a:ext cx="50" cy="52"/>
            </a:xfrm>
            <a:custGeom>
              <a:avLst/>
              <a:gdLst/>
              <a:ahLst/>
              <a:cxnLst>
                <a:cxn ang="0">
                  <a:pos x="8" y="15"/>
                </a:cxn>
                <a:cxn ang="0">
                  <a:pos x="15" y="20"/>
                </a:cxn>
                <a:cxn ang="0">
                  <a:pos x="23" y="18"/>
                </a:cxn>
                <a:cxn ang="0">
                  <a:pos x="23" y="24"/>
                </a:cxn>
                <a:cxn ang="0">
                  <a:pos x="14" y="25"/>
                </a:cxn>
                <a:cxn ang="0">
                  <a:pos x="0" y="13"/>
                </a:cxn>
                <a:cxn ang="0">
                  <a:pos x="13" y="0"/>
                </a:cxn>
                <a:cxn ang="0">
                  <a:pos x="25" y="14"/>
                </a:cxn>
                <a:cxn ang="0">
                  <a:pos x="25" y="15"/>
                </a:cxn>
                <a:cxn ang="0">
                  <a:pos x="8" y="15"/>
                </a:cxn>
                <a:cxn ang="0">
                  <a:pos x="17" y="10"/>
                </a:cxn>
                <a:cxn ang="0">
                  <a:pos x="13" y="5"/>
                </a:cxn>
                <a:cxn ang="0">
                  <a:pos x="8" y="10"/>
                </a:cxn>
                <a:cxn ang="0">
                  <a:pos x="17" y="10"/>
                </a:cxn>
              </a:cxnLst>
              <a:rect l="0" t="0" r="r" b="b"/>
              <a:pathLst>
                <a:path w="25" h="25">
                  <a:moveTo>
                    <a:pt x="8" y="15"/>
                  </a:moveTo>
                  <a:cubicBezTo>
                    <a:pt x="9" y="18"/>
                    <a:pt x="11" y="20"/>
                    <a:pt x="15" y="20"/>
                  </a:cubicBezTo>
                  <a:cubicBezTo>
                    <a:pt x="18" y="20"/>
                    <a:pt x="20" y="19"/>
                    <a:pt x="23" y="18"/>
                  </a:cubicBezTo>
                  <a:cubicBezTo>
                    <a:pt x="23" y="24"/>
                    <a:pt x="23" y="24"/>
                    <a:pt x="23" y="24"/>
                  </a:cubicBezTo>
                  <a:cubicBezTo>
                    <a:pt x="20" y="25"/>
                    <a:pt x="17" y="25"/>
                    <a:pt x="14" y="25"/>
                  </a:cubicBezTo>
                  <a:cubicBezTo>
                    <a:pt x="6" y="25"/>
                    <a:pt x="0" y="20"/>
                    <a:pt x="0" y="13"/>
                  </a:cubicBezTo>
                  <a:cubicBezTo>
                    <a:pt x="0" y="5"/>
                    <a:pt x="5" y="0"/>
                    <a:pt x="13" y="0"/>
                  </a:cubicBezTo>
                  <a:cubicBezTo>
                    <a:pt x="22" y="0"/>
                    <a:pt x="25" y="6"/>
                    <a:pt x="25" y="14"/>
                  </a:cubicBezTo>
                  <a:cubicBezTo>
                    <a:pt x="25" y="15"/>
                    <a:pt x="25" y="15"/>
                    <a:pt x="25" y="15"/>
                  </a:cubicBezTo>
                  <a:lnTo>
                    <a:pt x="8" y="15"/>
                  </a:lnTo>
                  <a:close/>
                  <a:moveTo>
                    <a:pt x="17" y="10"/>
                  </a:moveTo>
                  <a:cubicBezTo>
                    <a:pt x="17" y="8"/>
                    <a:pt x="16" y="5"/>
                    <a:pt x="13" y="5"/>
                  </a:cubicBezTo>
                  <a:cubicBezTo>
                    <a:pt x="10" y="5"/>
                    <a:pt x="8" y="8"/>
                    <a:pt x="8" y="10"/>
                  </a:cubicBezTo>
                  <a:lnTo>
                    <a:pt x="17" y="10"/>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9" name="Freeform 1451"/>
            <p:cNvSpPr>
              <a:spLocks/>
            </p:cNvSpPr>
            <p:nvPr userDrawn="1"/>
          </p:nvSpPr>
          <p:spPr bwMode="auto">
            <a:xfrm>
              <a:off x="1372" y="332"/>
              <a:ext cx="56" cy="68"/>
            </a:xfrm>
            <a:custGeom>
              <a:avLst/>
              <a:gdLst/>
              <a:ahLst/>
              <a:cxnLst>
                <a:cxn ang="0">
                  <a:pos x="28" y="32"/>
                </a:cxn>
                <a:cxn ang="0">
                  <a:pos x="19" y="33"/>
                </a:cxn>
                <a:cxn ang="0">
                  <a:pos x="0" y="17"/>
                </a:cxn>
                <a:cxn ang="0">
                  <a:pos x="19" y="0"/>
                </a:cxn>
                <a:cxn ang="0">
                  <a:pos x="28" y="2"/>
                </a:cxn>
                <a:cxn ang="0">
                  <a:pos x="27" y="9"/>
                </a:cxn>
                <a:cxn ang="0">
                  <a:pos x="19" y="6"/>
                </a:cxn>
                <a:cxn ang="0">
                  <a:pos x="9" y="17"/>
                </a:cxn>
                <a:cxn ang="0">
                  <a:pos x="20" y="27"/>
                </a:cxn>
                <a:cxn ang="0">
                  <a:pos x="28" y="25"/>
                </a:cxn>
                <a:cxn ang="0">
                  <a:pos x="28" y="32"/>
                </a:cxn>
              </a:cxnLst>
              <a:rect l="0" t="0" r="r" b="b"/>
              <a:pathLst>
                <a:path w="28" h="33">
                  <a:moveTo>
                    <a:pt x="28" y="32"/>
                  </a:moveTo>
                  <a:cubicBezTo>
                    <a:pt x="26" y="32"/>
                    <a:pt x="23" y="33"/>
                    <a:pt x="19" y="33"/>
                  </a:cubicBezTo>
                  <a:cubicBezTo>
                    <a:pt x="10" y="33"/>
                    <a:pt x="0" y="29"/>
                    <a:pt x="0" y="17"/>
                  </a:cubicBezTo>
                  <a:cubicBezTo>
                    <a:pt x="0" y="6"/>
                    <a:pt x="8" y="0"/>
                    <a:pt x="19" y="0"/>
                  </a:cubicBezTo>
                  <a:cubicBezTo>
                    <a:pt x="22" y="0"/>
                    <a:pt x="25" y="1"/>
                    <a:pt x="28" y="2"/>
                  </a:cubicBezTo>
                  <a:cubicBezTo>
                    <a:pt x="27" y="9"/>
                    <a:pt x="27" y="9"/>
                    <a:pt x="27" y="9"/>
                  </a:cubicBezTo>
                  <a:cubicBezTo>
                    <a:pt x="25" y="7"/>
                    <a:pt x="22" y="6"/>
                    <a:pt x="19" y="6"/>
                  </a:cubicBezTo>
                  <a:cubicBezTo>
                    <a:pt x="13" y="6"/>
                    <a:pt x="9" y="11"/>
                    <a:pt x="9" y="17"/>
                  </a:cubicBezTo>
                  <a:cubicBezTo>
                    <a:pt x="9" y="23"/>
                    <a:pt x="13" y="27"/>
                    <a:pt x="20" y="27"/>
                  </a:cubicBezTo>
                  <a:cubicBezTo>
                    <a:pt x="22" y="27"/>
                    <a:pt x="25" y="26"/>
                    <a:pt x="28" y="25"/>
                  </a:cubicBezTo>
                  <a:lnTo>
                    <a:pt x="28" y="32"/>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30" name="Freeform 1452"/>
            <p:cNvSpPr>
              <a:spLocks noEditPoints="1"/>
            </p:cNvSpPr>
            <p:nvPr userDrawn="1"/>
          </p:nvSpPr>
          <p:spPr bwMode="auto">
            <a:xfrm>
              <a:off x="1432" y="349"/>
              <a:ext cx="57" cy="52"/>
            </a:xfrm>
            <a:custGeom>
              <a:avLst/>
              <a:gdLst/>
              <a:ahLst/>
              <a:cxnLst>
                <a:cxn ang="0">
                  <a:pos x="0" y="13"/>
                </a:cxn>
                <a:cxn ang="0">
                  <a:pos x="14" y="0"/>
                </a:cxn>
                <a:cxn ang="0">
                  <a:pos x="28" y="13"/>
                </a:cxn>
                <a:cxn ang="0">
                  <a:pos x="14" y="25"/>
                </a:cxn>
                <a:cxn ang="0">
                  <a:pos x="0" y="13"/>
                </a:cxn>
                <a:cxn ang="0">
                  <a:pos x="19" y="13"/>
                </a:cxn>
                <a:cxn ang="0">
                  <a:pos x="14" y="6"/>
                </a:cxn>
                <a:cxn ang="0">
                  <a:pos x="8" y="13"/>
                </a:cxn>
                <a:cxn ang="0">
                  <a:pos x="14" y="19"/>
                </a:cxn>
                <a:cxn ang="0">
                  <a:pos x="19" y="13"/>
                </a:cxn>
              </a:cxnLst>
              <a:rect l="0" t="0" r="r" b="b"/>
              <a:pathLst>
                <a:path w="28" h="25">
                  <a:moveTo>
                    <a:pt x="0" y="13"/>
                  </a:moveTo>
                  <a:cubicBezTo>
                    <a:pt x="0" y="5"/>
                    <a:pt x="6" y="0"/>
                    <a:pt x="14" y="0"/>
                  </a:cubicBezTo>
                  <a:cubicBezTo>
                    <a:pt x="22" y="0"/>
                    <a:pt x="28" y="5"/>
                    <a:pt x="28" y="13"/>
                  </a:cubicBezTo>
                  <a:cubicBezTo>
                    <a:pt x="28" y="20"/>
                    <a:pt x="22" y="25"/>
                    <a:pt x="14" y="25"/>
                  </a:cubicBezTo>
                  <a:cubicBezTo>
                    <a:pt x="6" y="25"/>
                    <a:pt x="0" y="20"/>
                    <a:pt x="0" y="13"/>
                  </a:cubicBezTo>
                  <a:close/>
                  <a:moveTo>
                    <a:pt x="19" y="13"/>
                  </a:moveTo>
                  <a:cubicBezTo>
                    <a:pt x="19" y="9"/>
                    <a:pt x="18" y="6"/>
                    <a:pt x="14" y="6"/>
                  </a:cubicBezTo>
                  <a:cubicBezTo>
                    <a:pt x="10" y="6"/>
                    <a:pt x="8" y="9"/>
                    <a:pt x="8" y="13"/>
                  </a:cubicBezTo>
                  <a:cubicBezTo>
                    <a:pt x="8" y="16"/>
                    <a:pt x="10" y="19"/>
                    <a:pt x="14" y="19"/>
                  </a:cubicBezTo>
                  <a:cubicBezTo>
                    <a:pt x="18" y="19"/>
                    <a:pt x="19" y="16"/>
                    <a:pt x="19" y="13"/>
                  </a:cubicBez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31" name="Freeform 1453"/>
            <p:cNvSpPr>
              <a:spLocks/>
            </p:cNvSpPr>
            <p:nvPr userDrawn="1"/>
          </p:nvSpPr>
          <p:spPr bwMode="auto">
            <a:xfrm>
              <a:off x="1495" y="349"/>
              <a:ext cx="34" cy="52"/>
            </a:xfrm>
            <a:custGeom>
              <a:avLst/>
              <a:gdLst/>
              <a:ahLst/>
              <a:cxnLst>
                <a:cxn ang="0">
                  <a:pos x="17" y="7"/>
                </a:cxn>
                <a:cxn ang="0">
                  <a:pos x="14" y="7"/>
                </a:cxn>
                <a:cxn ang="0">
                  <a:pos x="8" y="14"/>
                </a:cxn>
                <a:cxn ang="0">
                  <a:pos x="8" y="25"/>
                </a:cxn>
                <a:cxn ang="0">
                  <a:pos x="0" y="25"/>
                </a:cxn>
                <a:cxn ang="0">
                  <a:pos x="0" y="1"/>
                </a:cxn>
                <a:cxn ang="0">
                  <a:pos x="8" y="1"/>
                </a:cxn>
                <a:cxn ang="0">
                  <a:pos x="8" y="5"/>
                </a:cxn>
                <a:cxn ang="0">
                  <a:pos x="8" y="5"/>
                </a:cxn>
                <a:cxn ang="0">
                  <a:pos x="15" y="0"/>
                </a:cxn>
                <a:cxn ang="0">
                  <a:pos x="17" y="0"/>
                </a:cxn>
                <a:cxn ang="0">
                  <a:pos x="17" y="7"/>
                </a:cxn>
              </a:cxnLst>
              <a:rect l="0" t="0" r="r" b="b"/>
              <a:pathLst>
                <a:path w="17" h="25">
                  <a:moveTo>
                    <a:pt x="17" y="7"/>
                  </a:moveTo>
                  <a:cubicBezTo>
                    <a:pt x="16" y="7"/>
                    <a:pt x="15" y="7"/>
                    <a:pt x="14" y="7"/>
                  </a:cubicBezTo>
                  <a:cubicBezTo>
                    <a:pt x="10" y="7"/>
                    <a:pt x="8" y="10"/>
                    <a:pt x="8" y="14"/>
                  </a:cubicBezTo>
                  <a:cubicBezTo>
                    <a:pt x="8" y="25"/>
                    <a:pt x="8" y="25"/>
                    <a:pt x="8" y="25"/>
                  </a:cubicBezTo>
                  <a:cubicBezTo>
                    <a:pt x="0" y="25"/>
                    <a:pt x="0" y="25"/>
                    <a:pt x="0" y="25"/>
                  </a:cubicBezTo>
                  <a:cubicBezTo>
                    <a:pt x="0" y="1"/>
                    <a:pt x="0" y="1"/>
                    <a:pt x="0" y="1"/>
                  </a:cubicBezTo>
                  <a:cubicBezTo>
                    <a:pt x="8" y="1"/>
                    <a:pt x="8" y="1"/>
                    <a:pt x="8" y="1"/>
                  </a:cubicBezTo>
                  <a:cubicBezTo>
                    <a:pt x="8" y="5"/>
                    <a:pt x="8" y="5"/>
                    <a:pt x="8" y="5"/>
                  </a:cubicBezTo>
                  <a:cubicBezTo>
                    <a:pt x="8" y="5"/>
                    <a:pt x="8" y="5"/>
                    <a:pt x="8" y="5"/>
                  </a:cubicBezTo>
                  <a:cubicBezTo>
                    <a:pt x="9" y="2"/>
                    <a:pt x="11" y="0"/>
                    <a:pt x="15" y="0"/>
                  </a:cubicBezTo>
                  <a:cubicBezTo>
                    <a:pt x="16" y="0"/>
                    <a:pt x="17" y="0"/>
                    <a:pt x="17" y="0"/>
                  </a:cubicBezTo>
                  <a:lnTo>
                    <a:pt x="17" y="7"/>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32" name="Freeform 1454"/>
            <p:cNvSpPr>
              <a:spLocks noEditPoints="1"/>
            </p:cNvSpPr>
            <p:nvPr userDrawn="1"/>
          </p:nvSpPr>
          <p:spPr bwMode="auto">
            <a:xfrm>
              <a:off x="1535" y="349"/>
              <a:ext cx="52" cy="68"/>
            </a:xfrm>
            <a:custGeom>
              <a:avLst/>
              <a:gdLst/>
              <a:ahLst/>
              <a:cxnLst>
                <a:cxn ang="0">
                  <a:pos x="0" y="1"/>
                </a:cxn>
                <a:cxn ang="0">
                  <a:pos x="8" y="1"/>
                </a:cxn>
                <a:cxn ang="0">
                  <a:pos x="8" y="5"/>
                </a:cxn>
                <a:cxn ang="0">
                  <a:pos x="8" y="5"/>
                </a:cxn>
                <a:cxn ang="0">
                  <a:pos x="17" y="0"/>
                </a:cxn>
                <a:cxn ang="0">
                  <a:pos x="27" y="12"/>
                </a:cxn>
                <a:cxn ang="0">
                  <a:pos x="16" y="25"/>
                </a:cxn>
                <a:cxn ang="0">
                  <a:pos x="8" y="21"/>
                </a:cxn>
                <a:cxn ang="0">
                  <a:pos x="8" y="21"/>
                </a:cxn>
                <a:cxn ang="0">
                  <a:pos x="8" y="34"/>
                </a:cxn>
                <a:cxn ang="0">
                  <a:pos x="0" y="34"/>
                </a:cxn>
                <a:cxn ang="0">
                  <a:pos x="0" y="1"/>
                </a:cxn>
                <a:cxn ang="0">
                  <a:pos x="13" y="6"/>
                </a:cxn>
                <a:cxn ang="0">
                  <a:pos x="8" y="13"/>
                </a:cxn>
                <a:cxn ang="0">
                  <a:pos x="13" y="19"/>
                </a:cxn>
                <a:cxn ang="0">
                  <a:pos x="18" y="12"/>
                </a:cxn>
                <a:cxn ang="0">
                  <a:pos x="13" y="6"/>
                </a:cxn>
              </a:cxnLst>
              <a:rect l="0" t="0" r="r" b="b"/>
              <a:pathLst>
                <a:path w="27" h="34">
                  <a:moveTo>
                    <a:pt x="0" y="1"/>
                  </a:moveTo>
                  <a:cubicBezTo>
                    <a:pt x="8" y="1"/>
                    <a:pt x="8" y="1"/>
                    <a:pt x="8" y="1"/>
                  </a:cubicBezTo>
                  <a:cubicBezTo>
                    <a:pt x="8" y="5"/>
                    <a:pt x="8" y="5"/>
                    <a:pt x="8" y="5"/>
                  </a:cubicBezTo>
                  <a:cubicBezTo>
                    <a:pt x="8" y="5"/>
                    <a:pt x="8" y="5"/>
                    <a:pt x="8" y="5"/>
                  </a:cubicBezTo>
                  <a:cubicBezTo>
                    <a:pt x="9" y="2"/>
                    <a:pt x="13" y="0"/>
                    <a:pt x="17" y="0"/>
                  </a:cubicBezTo>
                  <a:cubicBezTo>
                    <a:pt x="23" y="0"/>
                    <a:pt x="27" y="6"/>
                    <a:pt x="27" y="12"/>
                  </a:cubicBezTo>
                  <a:cubicBezTo>
                    <a:pt x="27" y="19"/>
                    <a:pt x="23" y="25"/>
                    <a:pt x="16" y="25"/>
                  </a:cubicBezTo>
                  <a:cubicBezTo>
                    <a:pt x="13" y="25"/>
                    <a:pt x="10" y="24"/>
                    <a:pt x="8" y="21"/>
                  </a:cubicBezTo>
                  <a:cubicBezTo>
                    <a:pt x="8" y="21"/>
                    <a:pt x="8" y="21"/>
                    <a:pt x="8" y="21"/>
                  </a:cubicBezTo>
                  <a:cubicBezTo>
                    <a:pt x="8" y="34"/>
                    <a:pt x="8" y="34"/>
                    <a:pt x="8" y="34"/>
                  </a:cubicBezTo>
                  <a:cubicBezTo>
                    <a:pt x="0" y="34"/>
                    <a:pt x="0" y="34"/>
                    <a:pt x="0" y="34"/>
                  </a:cubicBezTo>
                  <a:lnTo>
                    <a:pt x="0" y="1"/>
                  </a:lnTo>
                  <a:close/>
                  <a:moveTo>
                    <a:pt x="13" y="6"/>
                  </a:moveTo>
                  <a:cubicBezTo>
                    <a:pt x="10" y="6"/>
                    <a:pt x="8" y="9"/>
                    <a:pt x="8" y="13"/>
                  </a:cubicBezTo>
                  <a:cubicBezTo>
                    <a:pt x="8" y="16"/>
                    <a:pt x="11" y="19"/>
                    <a:pt x="13" y="19"/>
                  </a:cubicBezTo>
                  <a:cubicBezTo>
                    <a:pt x="16" y="19"/>
                    <a:pt x="18" y="16"/>
                    <a:pt x="18" y="12"/>
                  </a:cubicBezTo>
                  <a:cubicBezTo>
                    <a:pt x="18" y="9"/>
                    <a:pt x="17" y="6"/>
                    <a:pt x="13" y="6"/>
                  </a:cubicBez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33" name="Freeform 1455"/>
            <p:cNvSpPr>
              <a:spLocks noEditPoints="1"/>
            </p:cNvSpPr>
            <p:nvPr userDrawn="1"/>
          </p:nvSpPr>
          <p:spPr bwMode="auto">
            <a:xfrm>
              <a:off x="1593" y="349"/>
              <a:ext cx="56" cy="52"/>
            </a:xfrm>
            <a:custGeom>
              <a:avLst/>
              <a:gdLst/>
              <a:ahLst/>
              <a:cxnLst>
                <a:cxn ang="0">
                  <a:pos x="0" y="13"/>
                </a:cxn>
                <a:cxn ang="0">
                  <a:pos x="14" y="0"/>
                </a:cxn>
                <a:cxn ang="0">
                  <a:pos x="28" y="13"/>
                </a:cxn>
                <a:cxn ang="0">
                  <a:pos x="14" y="25"/>
                </a:cxn>
                <a:cxn ang="0">
                  <a:pos x="0" y="13"/>
                </a:cxn>
                <a:cxn ang="0">
                  <a:pos x="19" y="13"/>
                </a:cxn>
                <a:cxn ang="0">
                  <a:pos x="14" y="6"/>
                </a:cxn>
                <a:cxn ang="0">
                  <a:pos x="9" y="13"/>
                </a:cxn>
                <a:cxn ang="0">
                  <a:pos x="14" y="19"/>
                </a:cxn>
                <a:cxn ang="0">
                  <a:pos x="19" y="13"/>
                </a:cxn>
              </a:cxnLst>
              <a:rect l="0" t="0" r="r" b="b"/>
              <a:pathLst>
                <a:path w="28" h="25">
                  <a:moveTo>
                    <a:pt x="0" y="13"/>
                  </a:moveTo>
                  <a:cubicBezTo>
                    <a:pt x="0" y="5"/>
                    <a:pt x="6" y="0"/>
                    <a:pt x="14" y="0"/>
                  </a:cubicBezTo>
                  <a:cubicBezTo>
                    <a:pt x="22" y="0"/>
                    <a:pt x="28" y="5"/>
                    <a:pt x="28" y="13"/>
                  </a:cubicBezTo>
                  <a:cubicBezTo>
                    <a:pt x="28" y="20"/>
                    <a:pt x="22" y="25"/>
                    <a:pt x="14" y="25"/>
                  </a:cubicBezTo>
                  <a:cubicBezTo>
                    <a:pt x="6" y="25"/>
                    <a:pt x="0" y="20"/>
                    <a:pt x="0" y="13"/>
                  </a:cubicBezTo>
                  <a:close/>
                  <a:moveTo>
                    <a:pt x="19" y="13"/>
                  </a:moveTo>
                  <a:cubicBezTo>
                    <a:pt x="19" y="9"/>
                    <a:pt x="18" y="6"/>
                    <a:pt x="14" y="6"/>
                  </a:cubicBezTo>
                  <a:cubicBezTo>
                    <a:pt x="10" y="6"/>
                    <a:pt x="9" y="9"/>
                    <a:pt x="9" y="13"/>
                  </a:cubicBezTo>
                  <a:cubicBezTo>
                    <a:pt x="9" y="16"/>
                    <a:pt x="10" y="19"/>
                    <a:pt x="14" y="19"/>
                  </a:cubicBezTo>
                  <a:cubicBezTo>
                    <a:pt x="18" y="19"/>
                    <a:pt x="19" y="16"/>
                    <a:pt x="19" y="13"/>
                  </a:cubicBez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34" name="Freeform 1456"/>
            <p:cNvSpPr>
              <a:spLocks/>
            </p:cNvSpPr>
            <p:nvPr userDrawn="1"/>
          </p:nvSpPr>
          <p:spPr bwMode="auto">
            <a:xfrm>
              <a:off x="1655" y="349"/>
              <a:ext cx="36" cy="52"/>
            </a:xfrm>
            <a:custGeom>
              <a:avLst/>
              <a:gdLst/>
              <a:ahLst/>
              <a:cxnLst>
                <a:cxn ang="0">
                  <a:pos x="17" y="7"/>
                </a:cxn>
                <a:cxn ang="0">
                  <a:pos x="15" y="7"/>
                </a:cxn>
                <a:cxn ang="0">
                  <a:pos x="9" y="14"/>
                </a:cxn>
                <a:cxn ang="0">
                  <a:pos x="9" y="25"/>
                </a:cxn>
                <a:cxn ang="0">
                  <a:pos x="0" y="25"/>
                </a:cxn>
                <a:cxn ang="0">
                  <a:pos x="0" y="1"/>
                </a:cxn>
                <a:cxn ang="0">
                  <a:pos x="8" y="1"/>
                </a:cxn>
                <a:cxn ang="0">
                  <a:pos x="8" y="5"/>
                </a:cxn>
                <a:cxn ang="0">
                  <a:pos x="8" y="5"/>
                </a:cxn>
                <a:cxn ang="0">
                  <a:pos x="15" y="0"/>
                </a:cxn>
                <a:cxn ang="0">
                  <a:pos x="18" y="0"/>
                </a:cxn>
                <a:cxn ang="0">
                  <a:pos x="17" y="7"/>
                </a:cxn>
              </a:cxnLst>
              <a:rect l="0" t="0" r="r" b="b"/>
              <a:pathLst>
                <a:path w="18" h="25">
                  <a:moveTo>
                    <a:pt x="17" y="7"/>
                  </a:moveTo>
                  <a:cubicBezTo>
                    <a:pt x="16" y="7"/>
                    <a:pt x="16" y="7"/>
                    <a:pt x="15" y="7"/>
                  </a:cubicBezTo>
                  <a:cubicBezTo>
                    <a:pt x="11" y="7"/>
                    <a:pt x="9" y="10"/>
                    <a:pt x="9" y="14"/>
                  </a:cubicBezTo>
                  <a:cubicBezTo>
                    <a:pt x="9" y="25"/>
                    <a:pt x="9" y="25"/>
                    <a:pt x="9" y="25"/>
                  </a:cubicBezTo>
                  <a:cubicBezTo>
                    <a:pt x="0" y="25"/>
                    <a:pt x="0" y="25"/>
                    <a:pt x="0" y="25"/>
                  </a:cubicBezTo>
                  <a:cubicBezTo>
                    <a:pt x="0" y="1"/>
                    <a:pt x="0" y="1"/>
                    <a:pt x="0" y="1"/>
                  </a:cubicBezTo>
                  <a:cubicBezTo>
                    <a:pt x="8" y="1"/>
                    <a:pt x="8" y="1"/>
                    <a:pt x="8" y="1"/>
                  </a:cubicBezTo>
                  <a:cubicBezTo>
                    <a:pt x="8" y="5"/>
                    <a:pt x="8" y="5"/>
                    <a:pt x="8" y="5"/>
                  </a:cubicBezTo>
                  <a:cubicBezTo>
                    <a:pt x="8" y="5"/>
                    <a:pt x="8" y="5"/>
                    <a:pt x="8" y="5"/>
                  </a:cubicBezTo>
                  <a:cubicBezTo>
                    <a:pt x="9" y="2"/>
                    <a:pt x="11" y="0"/>
                    <a:pt x="15" y="0"/>
                  </a:cubicBezTo>
                  <a:cubicBezTo>
                    <a:pt x="16" y="0"/>
                    <a:pt x="17" y="0"/>
                    <a:pt x="18" y="0"/>
                  </a:cubicBezTo>
                  <a:lnTo>
                    <a:pt x="17" y="7"/>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35" name="Freeform 1457"/>
            <p:cNvSpPr>
              <a:spLocks noEditPoints="1"/>
            </p:cNvSpPr>
            <p:nvPr userDrawn="1"/>
          </p:nvSpPr>
          <p:spPr bwMode="auto">
            <a:xfrm>
              <a:off x="1693" y="349"/>
              <a:ext cx="48" cy="52"/>
            </a:xfrm>
            <a:custGeom>
              <a:avLst/>
              <a:gdLst/>
              <a:ahLst/>
              <a:cxnLst>
                <a:cxn ang="0">
                  <a:pos x="17" y="25"/>
                </a:cxn>
                <a:cxn ang="0">
                  <a:pos x="17" y="21"/>
                </a:cxn>
                <a:cxn ang="0">
                  <a:pos x="16" y="21"/>
                </a:cxn>
                <a:cxn ang="0">
                  <a:pos x="9" y="25"/>
                </a:cxn>
                <a:cxn ang="0">
                  <a:pos x="0" y="18"/>
                </a:cxn>
                <a:cxn ang="0">
                  <a:pos x="12" y="9"/>
                </a:cxn>
                <a:cxn ang="0">
                  <a:pos x="16" y="10"/>
                </a:cxn>
                <a:cxn ang="0">
                  <a:pos x="11" y="6"/>
                </a:cxn>
                <a:cxn ang="0">
                  <a:pos x="3" y="7"/>
                </a:cxn>
                <a:cxn ang="0">
                  <a:pos x="3" y="2"/>
                </a:cxn>
                <a:cxn ang="0">
                  <a:pos x="13" y="0"/>
                </a:cxn>
                <a:cxn ang="0">
                  <a:pos x="24" y="10"/>
                </a:cxn>
                <a:cxn ang="0">
                  <a:pos x="24" y="19"/>
                </a:cxn>
                <a:cxn ang="0">
                  <a:pos x="24" y="25"/>
                </a:cxn>
                <a:cxn ang="0">
                  <a:pos x="17" y="25"/>
                </a:cxn>
                <a:cxn ang="0">
                  <a:pos x="11" y="20"/>
                </a:cxn>
                <a:cxn ang="0">
                  <a:pos x="16" y="14"/>
                </a:cxn>
                <a:cxn ang="0">
                  <a:pos x="13" y="14"/>
                </a:cxn>
                <a:cxn ang="0">
                  <a:pos x="8" y="17"/>
                </a:cxn>
                <a:cxn ang="0">
                  <a:pos x="11" y="20"/>
                </a:cxn>
              </a:cxnLst>
              <a:rect l="0" t="0" r="r" b="b"/>
              <a:pathLst>
                <a:path w="24" h="25">
                  <a:moveTo>
                    <a:pt x="17" y="25"/>
                  </a:moveTo>
                  <a:cubicBezTo>
                    <a:pt x="17" y="23"/>
                    <a:pt x="17" y="22"/>
                    <a:pt x="17" y="21"/>
                  </a:cubicBezTo>
                  <a:cubicBezTo>
                    <a:pt x="16" y="21"/>
                    <a:pt x="16" y="21"/>
                    <a:pt x="16" y="21"/>
                  </a:cubicBezTo>
                  <a:cubicBezTo>
                    <a:pt x="15" y="24"/>
                    <a:pt x="12" y="25"/>
                    <a:pt x="9" y="25"/>
                  </a:cubicBezTo>
                  <a:cubicBezTo>
                    <a:pt x="4" y="25"/>
                    <a:pt x="0" y="23"/>
                    <a:pt x="0" y="18"/>
                  </a:cubicBezTo>
                  <a:cubicBezTo>
                    <a:pt x="0" y="10"/>
                    <a:pt x="8" y="9"/>
                    <a:pt x="12" y="9"/>
                  </a:cubicBezTo>
                  <a:cubicBezTo>
                    <a:pt x="14" y="9"/>
                    <a:pt x="15" y="10"/>
                    <a:pt x="16" y="10"/>
                  </a:cubicBezTo>
                  <a:cubicBezTo>
                    <a:pt x="16" y="7"/>
                    <a:pt x="14" y="6"/>
                    <a:pt x="11" y="6"/>
                  </a:cubicBezTo>
                  <a:cubicBezTo>
                    <a:pt x="8" y="6"/>
                    <a:pt x="5" y="6"/>
                    <a:pt x="3" y="7"/>
                  </a:cubicBezTo>
                  <a:cubicBezTo>
                    <a:pt x="3" y="2"/>
                    <a:pt x="3" y="2"/>
                    <a:pt x="3" y="2"/>
                  </a:cubicBezTo>
                  <a:cubicBezTo>
                    <a:pt x="6" y="1"/>
                    <a:pt x="9" y="0"/>
                    <a:pt x="13" y="0"/>
                  </a:cubicBezTo>
                  <a:cubicBezTo>
                    <a:pt x="19" y="0"/>
                    <a:pt x="24" y="3"/>
                    <a:pt x="24" y="10"/>
                  </a:cubicBezTo>
                  <a:cubicBezTo>
                    <a:pt x="24" y="19"/>
                    <a:pt x="24" y="19"/>
                    <a:pt x="24" y="19"/>
                  </a:cubicBezTo>
                  <a:cubicBezTo>
                    <a:pt x="24" y="21"/>
                    <a:pt x="24" y="23"/>
                    <a:pt x="24" y="25"/>
                  </a:cubicBezTo>
                  <a:lnTo>
                    <a:pt x="17" y="25"/>
                  </a:lnTo>
                  <a:close/>
                  <a:moveTo>
                    <a:pt x="11" y="20"/>
                  </a:moveTo>
                  <a:cubicBezTo>
                    <a:pt x="14" y="20"/>
                    <a:pt x="16" y="17"/>
                    <a:pt x="16" y="14"/>
                  </a:cubicBezTo>
                  <a:cubicBezTo>
                    <a:pt x="15" y="14"/>
                    <a:pt x="14" y="14"/>
                    <a:pt x="13" y="14"/>
                  </a:cubicBezTo>
                  <a:cubicBezTo>
                    <a:pt x="10" y="14"/>
                    <a:pt x="8" y="15"/>
                    <a:pt x="8" y="17"/>
                  </a:cubicBezTo>
                  <a:cubicBezTo>
                    <a:pt x="8" y="19"/>
                    <a:pt x="9" y="20"/>
                    <a:pt x="11" y="20"/>
                  </a:cubicBez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36" name="Freeform 1458"/>
            <p:cNvSpPr>
              <a:spLocks/>
            </p:cNvSpPr>
            <p:nvPr userDrawn="1"/>
          </p:nvSpPr>
          <p:spPr bwMode="auto">
            <a:xfrm>
              <a:off x="1747" y="334"/>
              <a:ext cx="38" cy="65"/>
            </a:xfrm>
            <a:custGeom>
              <a:avLst/>
              <a:gdLst/>
              <a:ahLst/>
              <a:cxnLst>
                <a:cxn ang="0">
                  <a:pos x="0" y="8"/>
                </a:cxn>
                <a:cxn ang="0">
                  <a:pos x="4" y="8"/>
                </a:cxn>
                <a:cxn ang="0">
                  <a:pos x="4" y="2"/>
                </a:cxn>
                <a:cxn ang="0">
                  <a:pos x="12" y="0"/>
                </a:cxn>
                <a:cxn ang="0">
                  <a:pos x="12" y="8"/>
                </a:cxn>
                <a:cxn ang="0">
                  <a:pos x="18" y="8"/>
                </a:cxn>
                <a:cxn ang="0">
                  <a:pos x="18" y="13"/>
                </a:cxn>
                <a:cxn ang="0">
                  <a:pos x="12" y="13"/>
                </a:cxn>
                <a:cxn ang="0">
                  <a:pos x="12" y="22"/>
                </a:cxn>
                <a:cxn ang="0">
                  <a:pos x="16" y="27"/>
                </a:cxn>
                <a:cxn ang="0">
                  <a:pos x="18" y="26"/>
                </a:cxn>
                <a:cxn ang="0">
                  <a:pos x="19" y="32"/>
                </a:cxn>
                <a:cxn ang="0">
                  <a:pos x="13" y="32"/>
                </a:cxn>
                <a:cxn ang="0">
                  <a:pos x="4" y="23"/>
                </a:cxn>
                <a:cxn ang="0">
                  <a:pos x="4" y="13"/>
                </a:cxn>
                <a:cxn ang="0">
                  <a:pos x="0" y="13"/>
                </a:cxn>
                <a:cxn ang="0">
                  <a:pos x="0" y="8"/>
                </a:cxn>
              </a:cxnLst>
              <a:rect l="0" t="0" r="r" b="b"/>
              <a:pathLst>
                <a:path w="19" h="32">
                  <a:moveTo>
                    <a:pt x="0" y="8"/>
                  </a:moveTo>
                  <a:cubicBezTo>
                    <a:pt x="4" y="8"/>
                    <a:pt x="4" y="8"/>
                    <a:pt x="4" y="8"/>
                  </a:cubicBezTo>
                  <a:cubicBezTo>
                    <a:pt x="4" y="2"/>
                    <a:pt x="4" y="2"/>
                    <a:pt x="4" y="2"/>
                  </a:cubicBezTo>
                  <a:cubicBezTo>
                    <a:pt x="12" y="0"/>
                    <a:pt x="12" y="0"/>
                    <a:pt x="12" y="0"/>
                  </a:cubicBezTo>
                  <a:cubicBezTo>
                    <a:pt x="12" y="8"/>
                    <a:pt x="12" y="8"/>
                    <a:pt x="12" y="8"/>
                  </a:cubicBezTo>
                  <a:cubicBezTo>
                    <a:pt x="18" y="8"/>
                    <a:pt x="18" y="8"/>
                    <a:pt x="18" y="8"/>
                  </a:cubicBezTo>
                  <a:cubicBezTo>
                    <a:pt x="18" y="13"/>
                    <a:pt x="18" y="13"/>
                    <a:pt x="18" y="13"/>
                  </a:cubicBezTo>
                  <a:cubicBezTo>
                    <a:pt x="12" y="13"/>
                    <a:pt x="12" y="13"/>
                    <a:pt x="12" y="13"/>
                  </a:cubicBezTo>
                  <a:cubicBezTo>
                    <a:pt x="12" y="22"/>
                    <a:pt x="12" y="22"/>
                    <a:pt x="12" y="22"/>
                  </a:cubicBezTo>
                  <a:cubicBezTo>
                    <a:pt x="12" y="25"/>
                    <a:pt x="13" y="27"/>
                    <a:pt x="16" y="27"/>
                  </a:cubicBezTo>
                  <a:cubicBezTo>
                    <a:pt x="17" y="27"/>
                    <a:pt x="17" y="26"/>
                    <a:pt x="18" y="26"/>
                  </a:cubicBezTo>
                  <a:cubicBezTo>
                    <a:pt x="19" y="32"/>
                    <a:pt x="19" y="32"/>
                    <a:pt x="19" y="32"/>
                  </a:cubicBezTo>
                  <a:cubicBezTo>
                    <a:pt x="17" y="32"/>
                    <a:pt x="15" y="32"/>
                    <a:pt x="13" y="32"/>
                  </a:cubicBezTo>
                  <a:cubicBezTo>
                    <a:pt x="6" y="32"/>
                    <a:pt x="4" y="29"/>
                    <a:pt x="4" y="23"/>
                  </a:cubicBezTo>
                  <a:cubicBezTo>
                    <a:pt x="4" y="13"/>
                    <a:pt x="4" y="13"/>
                    <a:pt x="4" y="13"/>
                  </a:cubicBezTo>
                  <a:cubicBezTo>
                    <a:pt x="0" y="13"/>
                    <a:pt x="0" y="13"/>
                    <a:pt x="0" y="13"/>
                  </a:cubicBezTo>
                  <a:lnTo>
                    <a:pt x="0" y="8"/>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37" name="Freeform 1459"/>
            <p:cNvSpPr>
              <a:spLocks noEditPoints="1"/>
            </p:cNvSpPr>
            <p:nvPr userDrawn="1"/>
          </p:nvSpPr>
          <p:spPr bwMode="auto">
            <a:xfrm>
              <a:off x="1791" y="330"/>
              <a:ext cx="18" cy="69"/>
            </a:xfrm>
            <a:custGeom>
              <a:avLst/>
              <a:gdLst/>
              <a:ahLst/>
              <a:cxnLst>
                <a:cxn ang="0">
                  <a:pos x="18" y="13"/>
                </a:cxn>
                <a:cxn ang="0">
                  <a:pos x="0" y="13"/>
                </a:cxn>
                <a:cxn ang="0">
                  <a:pos x="0" y="0"/>
                </a:cxn>
                <a:cxn ang="0">
                  <a:pos x="18" y="0"/>
                </a:cxn>
                <a:cxn ang="0">
                  <a:pos x="18" y="13"/>
                </a:cxn>
                <a:cxn ang="0">
                  <a:pos x="0" y="21"/>
                </a:cxn>
                <a:cxn ang="0">
                  <a:pos x="18" y="21"/>
                </a:cxn>
                <a:cxn ang="0">
                  <a:pos x="18" y="69"/>
                </a:cxn>
                <a:cxn ang="0">
                  <a:pos x="0" y="69"/>
                </a:cxn>
                <a:cxn ang="0">
                  <a:pos x="0" y="21"/>
                </a:cxn>
              </a:cxnLst>
              <a:rect l="0" t="0" r="r" b="b"/>
              <a:pathLst>
                <a:path w="18" h="69">
                  <a:moveTo>
                    <a:pt x="18" y="13"/>
                  </a:moveTo>
                  <a:lnTo>
                    <a:pt x="0" y="13"/>
                  </a:lnTo>
                  <a:lnTo>
                    <a:pt x="0" y="0"/>
                  </a:lnTo>
                  <a:lnTo>
                    <a:pt x="18" y="0"/>
                  </a:lnTo>
                  <a:lnTo>
                    <a:pt x="18" y="13"/>
                  </a:lnTo>
                  <a:close/>
                  <a:moveTo>
                    <a:pt x="0" y="21"/>
                  </a:moveTo>
                  <a:lnTo>
                    <a:pt x="18" y="21"/>
                  </a:lnTo>
                  <a:lnTo>
                    <a:pt x="18" y="69"/>
                  </a:lnTo>
                  <a:lnTo>
                    <a:pt x="0" y="69"/>
                  </a:lnTo>
                  <a:lnTo>
                    <a:pt x="0" y="21"/>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38" name="Freeform 1460"/>
            <p:cNvSpPr>
              <a:spLocks noEditPoints="1"/>
            </p:cNvSpPr>
            <p:nvPr userDrawn="1"/>
          </p:nvSpPr>
          <p:spPr bwMode="auto">
            <a:xfrm>
              <a:off x="1817" y="349"/>
              <a:ext cx="56" cy="52"/>
            </a:xfrm>
            <a:custGeom>
              <a:avLst/>
              <a:gdLst/>
              <a:ahLst/>
              <a:cxnLst>
                <a:cxn ang="0">
                  <a:pos x="0" y="13"/>
                </a:cxn>
                <a:cxn ang="0">
                  <a:pos x="14" y="0"/>
                </a:cxn>
                <a:cxn ang="0">
                  <a:pos x="28" y="13"/>
                </a:cxn>
                <a:cxn ang="0">
                  <a:pos x="14" y="25"/>
                </a:cxn>
                <a:cxn ang="0">
                  <a:pos x="0" y="13"/>
                </a:cxn>
                <a:cxn ang="0">
                  <a:pos x="19" y="13"/>
                </a:cxn>
                <a:cxn ang="0">
                  <a:pos x="14" y="6"/>
                </a:cxn>
                <a:cxn ang="0">
                  <a:pos x="9" y="13"/>
                </a:cxn>
                <a:cxn ang="0">
                  <a:pos x="14" y="19"/>
                </a:cxn>
                <a:cxn ang="0">
                  <a:pos x="19" y="13"/>
                </a:cxn>
              </a:cxnLst>
              <a:rect l="0" t="0" r="r" b="b"/>
              <a:pathLst>
                <a:path w="28" h="25">
                  <a:moveTo>
                    <a:pt x="0" y="13"/>
                  </a:moveTo>
                  <a:cubicBezTo>
                    <a:pt x="0" y="5"/>
                    <a:pt x="6" y="0"/>
                    <a:pt x="14" y="0"/>
                  </a:cubicBezTo>
                  <a:cubicBezTo>
                    <a:pt x="22" y="0"/>
                    <a:pt x="28" y="5"/>
                    <a:pt x="28" y="13"/>
                  </a:cubicBezTo>
                  <a:cubicBezTo>
                    <a:pt x="28" y="20"/>
                    <a:pt x="22" y="25"/>
                    <a:pt x="14" y="25"/>
                  </a:cubicBezTo>
                  <a:cubicBezTo>
                    <a:pt x="6" y="25"/>
                    <a:pt x="0" y="20"/>
                    <a:pt x="0" y="13"/>
                  </a:cubicBezTo>
                  <a:close/>
                  <a:moveTo>
                    <a:pt x="19" y="13"/>
                  </a:moveTo>
                  <a:cubicBezTo>
                    <a:pt x="19" y="9"/>
                    <a:pt x="18" y="6"/>
                    <a:pt x="14" y="6"/>
                  </a:cubicBezTo>
                  <a:cubicBezTo>
                    <a:pt x="10" y="6"/>
                    <a:pt x="9" y="9"/>
                    <a:pt x="9" y="13"/>
                  </a:cubicBezTo>
                  <a:cubicBezTo>
                    <a:pt x="9" y="16"/>
                    <a:pt x="10" y="19"/>
                    <a:pt x="14" y="19"/>
                  </a:cubicBezTo>
                  <a:cubicBezTo>
                    <a:pt x="18" y="19"/>
                    <a:pt x="19" y="16"/>
                    <a:pt x="19" y="13"/>
                  </a:cubicBez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39" name="Freeform 1461"/>
            <p:cNvSpPr>
              <a:spLocks/>
            </p:cNvSpPr>
            <p:nvPr userDrawn="1"/>
          </p:nvSpPr>
          <p:spPr bwMode="auto">
            <a:xfrm>
              <a:off x="1879" y="349"/>
              <a:ext cx="52" cy="52"/>
            </a:xfrm>
            <a:custGeom>
              <a:avLst/>
              <a:gdLst/>
              <a:ahLst/>
              <a:cxnLst>
                <a:cxn ang="0">
                  <a:pos x="0" y="1"/>
                </a:cxn>
                <a:cxn ang="0">
                  <a:pos x="8" y="1"/>
                </a:cxn>
                <a:cxn ang="0">
                  <a:pos x="8" y="5"/>
                </a:cxn>
                <a:cxn ang="0">
                  <a:pos x="8" y="5"/>
                </a:cxn>
                <a:cxn ang="0">
                  <a:pos x="16" y="0"/>
                </a:cxn>
                <a:cxn ang="0">
                  <a:pos x="26" y="10"/>
                </a:cxn>
                <a:cxn ang="0">
                  <a:pos x="26" y="25"/>
                </a:cxn>
                <a:cxn ang="0">
                  <a:pos x="17" y="25"/>
                </a:cxn>
                <a:cxn ang="0">
                  <a:pos x="17" y="13"/>
                </a:cxn>
                <a:cxn ang="0">
                  <a:pos x="14" y="7"/>
                </a:cxn>
                <a:cxn ang="0">
                  <a:pos x="8" y="14"/>
                </a:cxn>
                <a:cxn ang="0">
                  <a:pos x="8" y="25"/>
                </a:cxn>
                <a:cxn ang="0">
                  <a:pos x="0" y="25"/>
                </a:cxn>
                <a:cxn ang="0">
                  <a:pos x="0" y="1"/>
                </a:cxn>
              </a:cxnLst>
              <a:rect l="0" t="0" r="r" b="b"/>
              <a:pathLst>
                <a:path w="26" h="25">
                  <a:moveTo>
                    <a:pt x="0" y="1"/>
                  </a:moveTo>
                  <a:cubicBezTo>
                    <a:pt x="8" y="1"/>
                    <a:pt x="8" y="1"/>
                    <a:pt x="8" y="1"/>
                  </a:cubicBezTo>
                  <a:cubicBezTo>
                    <a:pt x="8" y="5"/>
                    <a:pt x="8" y="5"/>
                    <a:pt x="8" y="5"/>
                  </a:cubicBezTo>
                  <a:cubicBezTo>
                    <a:pt x="8" y="5"/>
                    <a:pt x="8" y="5"/>
                    <a:pt x="8" y="5"/>
                  </a:cubicBezTo>
                  <a:cubicBezTo>
                    <a:pt x="9" y="2"/>
                    <a:pt x="13" y="0"/>
                    <a:pt x="16" y="0"/>
                  </a:cubicBezTo>
                  <a:cubicBezTo>
                    <a:pt x="23" y="0"/>
                    <a:pt x="26" y="5"/>
                    <a:pt x="26" y="10"/>
                  </a:cubicBezTo>
                  <a:cubicBezTo>
                    <a:pt x="26" y="25"/>
                    <a:pt x="26" y="25"/>
                    <a:pt x="26" y="25"/>
                  </a:cubicBezTo>
                  <a:cubicBezTo>
                    <a:pt x="17" y="25"/>
                    <a:pt x="17" y="25"/>
                    <a:pt x="17" y="25"/>
                  </a:cubicBezTo>
                  <a:cubicBezTo>
                    <a:pt x="17" y="13"/>
                    <a:pt x="17" y="13"/>
                    <a:pt x="17" y="13"/>
                  </a:cubicBezTo>
                  <a:cubicBezTo>
                    <a:pt x="17" y="9"/>
                    <a:pt x="16" y="7"/>
                    <a:pt x="14" y="7"/>
                  </a:cubicBezTo>
                  <a:cubicBezTo>
                    <a:pt x="10" y="7"/>
                    <a:pt x="8" y="9"/>
                    <a:pt x="8" y="14"/>
                  </a:cubicBezTo>
                  <a:cubicBezTo>
                    <a:pt x="8" y="25"/>
                    <a:pt x="8" y="25"/>
                    <a:pt x="8" y="25"/>
                  </a:cubicBezTo>
                  <a:cubicBezTo>
                    <a:pt x="0" y="25"/>
                    <a:pt x="0" y="25"/>
                    <a:pt x="0" y="25"/>
                  </a:cubicBezTo>
                  <a:lnTo>
                    <a:pt x="0" y="1"/>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40" name="Freeform 1462"/>
            <p:cNvSpPr>
              <a:spLocks/>
            </p:cNvSpPr>
            <p:nvPr userDrawn="1"/>
          </p:nvSpPr>
          <p:spPr bwMode="auto">
            <a:xfrm>
              <a:off x="990" y="425"/>
              <a:ext cx="48" cy="38"/>
            </a:xfrm>
            <a:custGeom>
              <a:avLst/>
              <a:gdLst/>
              <a:ahLst/>
              <a:cxnLst>
                <a:cxn ang="0">
                  <a:pos x="38" y="38"/>
                </a:cxn>
                <a:cxn ang="0">
                  <a:pos x="34" y="38"/>
                </a:cxn>
                <a:cxn ang="0">
                  <a:pos x="24" y="4"/>
                </a:cxn>
                <a:cxn ang="0">
                  <a:pos x="24" y="4"/>
                </a:cxn>
                <a:cxn ang="0">
                  <a:pos x="16" y="38"/>
                </a:cxn>
                <a:cxn ang="0">
                  <a:pos x="10" y="38"/>
                </a:cxn>
                <a:cxn ang="0">
                  <a:pos x="0" y="0"/>
                </a:cxn>
                <a:cxn ang="0">
                  <a:pos x="4" y="0"/>
                </a:cxn>
                <a:cxn ang="0">
                  <a:pos x="14" y="34"/>
                </a:cxn>
                <a:cxn ang="0">
                  <a:pos x="14" y="34"/>
                </a:cxn>
                <a:cxn ang="0">
                  <a:pos x="22" y="0"/>
                </a:cxn>
                <a:cxn ang="0">
                  <a:pos x="26" y="0"/>
                </a:cxn>
                <a:cxn ang="0">
                  <a:pos x="36" y="34"/>
                </a:cxn>
                <a:cxn ang="0">
                  <a:pos x="36" y="34"/>
                </a:cxn>
                <a:cxn ang="0">
                  <a:pos x="46" y="0"/>
                </a:cxn>
                <a:cxn ang="0">
                  <a:pos x="48" y="0"/>
                </a:cxn>
                <a:cxn ang="0">
                  <a:pos x="38" y="38"/>
                </a:cxn>
              </a:cxnLst>
              <a:rect l="0" t="0" r="r" b="b"/>
              <a:pathLst>
                <a:path w="48" h="38">
                  <a:moveTo>
                    <a:pt x="38" y="38"/>
                  </a:moveTo>
                  <a:lnTo>
                    <a:pt x="34" y="38"/>
                  </a:lnTo>
                  <a:lnTo>
                    <a:pt x="24" y="4"/>
                  </a:lnTo>
                  <a:lnTo>
                    <a:pt x="24" y="4"/>
                  </a:lnTo>
                  <a:lnTo>
                    <a:pt x="16" y="38"/>
                  </a:lnTo>
                  <a:lnTo>
                    <a:pt x="10" y="38"/>
                  </a:lnTo>
                  <a:lnTo>
                    <a:pt x="0" y="0"/>
                  </a:lnTo>
                  <a:lnTo>
                    <a:pt x="4" y="0"/>
                  </a:lnTo>
                  <a:lnTo>
                    <a:pt x="14" y="34"/>
                  </a:lnTo>
                  <a:lnTo>
                    <a:pt x="14" y="34"/>
                  </a:lnTo>
                  <a:lnTo>
                    <a:pt x="22" y="0"/>
                  </a:lnTo>
                  <a:lnTo>
                    <a:pt x="26" y="0"/>
                  </a:lnTo>
                  <a:lnTo>
                    <a:pt x="36" y="34"/>
                  </a:lnTo>
                  <a:lnTo>
                    <a:pt x="36" y="34"/>
                  </a:lnTo>
                  <a:lnTo>
                    <a:pt x="46" y="0"/>
                  </a:lnTo>
                  <a:lnTo>
                    <a:pt x="48" y="0"/>
                  </a:lnTo>
                  <a:lnTo>
                    <a:pt x="38" y="38"/>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41" name="Freeform 1463"/>
            <p:cNvSpPr>
              <a:spLocks noEditPoints="1"/>
            </p:cNvSpPr>
            <p:nvPr userDrawn="1"/>
          </p:nvSpPr>
          <p:spPr bwMode="auto">
            <a:xfrm>
              <a:off x="1040" y="435"/>
              <a:ext cx="24" cy="28"/>
            </a:xfrm>
            <a:custGeom>
              <a:avLst/>
              <a:gdLst/>
              <a:ahLst/>
              <a:cxnLst>
                <a:cxn ang="0">
                  <a:pos x="6" y="0"/>
                </a:cxn>
                <a:cxn ang="0">
                  <a:pos x="12" y="7"/>
                </a:cxn>
                <a:cxn ang="0">
                  <a:pos x="6" y="14"/>
                </a:cxn>
                <a:cxn ang="0">
                  <a:pos x="0" y="7"/>
                </a:cxn>
                <a:cxn ang="0">
                  <a:pos x="6" y="0"/>
                </a:cxn>
                <a:cxn ang="0">
                  <a:pos x="6" y="13"/>
                </a:cxn>
                <a:cxn ang="0">
                  <a:pos x="11" y="7"/>
                </a:cxn>
                <a:cxn ang="0">
                  <a:pos x="6" y="1"/>
                </a:cxn>
                <a:cxn ang="0">
                  <a:pos x="2" y="7"/>
                </a:cxn>
                <a:cxn ang="0">
                  <a:pos x="6" y="13"/>
                </a:cxn>
              </a:cxnLst>
              <a:rect l="0" t="0" r="r" b="b"/>
              <a:pathLst>
                <a:path w="12" h="14">
                  <a:moveTo>
                    <a:pt x="6" y="0"/>
                  </a:moveTo>
                  <a:cubicBezTo>
                    <a:pt x="10" y="0"/>
                    <a:pt x="12" y="3"/>
                    <a:pt x="12" y="7"/>
                  </a:cubicBezTo>
                  <a:cubicBezTo>
                    <a:pt x="12" y="11"/>
                    <a:pt x="10" y="14"/>
                    <a:pt x="6" y="14"/>
                  </a:cubicBezTo>
                  <a:cubicBezTo>
                    <a:pt x="2" y="14"/>
                    <a:pt x="0" y="11"/>
                    <a:pt x="0" y="7"/>
                  </a:cubicBezTo>
                  <a:cubicBezTo>
                    <a:pt x="0" y="3"/>
                    <a:pt x="2" y="0"/>
                    <a:pt x="6" y="0"/>
                  </a:cubicBezTo>
                  <a:close/>
                  <a:moveTo>
                    <a:pt x="6" y="13"/>
                  </a:moveTo>
                  <a:cubicBezTo>
                    <a:pt x="9" y="13"/>
                    <a:pt x="11" y="10"/>
                    <a:pt x="11" y="7"/>
                  </a:cubicBezTo>
                  <a:cubicBezTo>
                    <a:pt x="11" y="4"/>
                    <a:pt x="9" y="1"/>
                    <a:pt x="6" y="1"/>
                  </a:cubicBezTo>
                  <a:cubicBezTo>
                    <a:pt x="3" y="1"/>
                    <a:pt x="2" y="4"/>
                    <a:pt x="2" y="7"/>
                  </a:cubicBezTo>
                  <a:cubicBezTo>
                    <a:pt x="2" y="10"/>
                    <a:pt x="3" y="13"/>
                    <a:pt x="6" y="13"/>
                  </a:cubicBez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42" name="Freeform 1464"/>
            <p:cNvSpPr>
              <a:spLocks/>
            </p:cNvSpPr>
            <p:nvPr userDrawn="1"/>
          </p:nvSpPr>
          <p:spPr bwMode="auto">
            <a:xfrm>
              <a:off x="1070" y="435"/>
              <a:ext cx="12" cy="28"/>
            </a:xfrm>
            <a:custGeom>
              <a:avLst/>
              <a:gdLst/>
              <a:ahLst/>
              <a:cxnLst>
                <a:cxn ang="0">
                  <a:pos x="0" y="3"/>
                </a:cxn>
                <a:cxn ang="0">
                  <a:pos x="0" y="0"/>
                </a:cxn>
                <a:cxn ang="0">
                  <a:pos x="2" y="0"/>
                </a:cxn>
                <a:cxn ang="0">
                  <a:pos x="2" y="3"/>
                </a:cxn>
                <a:cxn ang="0">
                  <a:pos x="2" y="3"/>
                </a:cxn>
                <a:cxn ang="0">
                  <a:pos x="5" y="0"/>
                </a:cxn>
                <a:cxn ang="0">
                  <a:pos x="6" y="0"/>
                </a:cxn>
                <a:cxn ang="0">
                  <a:pos x="6" y="2"/>
                </a:cxn>
                <a:cxn ang="0">
                  <a:pos x="5" y="2"/>
                </a:cxn>
                <a:cxn ang="0">
                  <a:pos x="2" y="7"/>
                </a:cxn>
                <a:cxn ang="0">
                  <a:pos x="2" y="14"/>
                </a:cxn>
                <a:cxn ang="0">
                  <a:pos x="0" y="14"/>
                </a:cxn>
                <a:cxn ang="0">
                  <a:pos x="0" y="3"/>
                </a:cxn>
              </a:cxnLst>
              <a:rect l="0" t="0" r="r" b="b"/>
              <a:pathLst>
                <a:path w="6" h="14">
                  <a:moveTo>
                    <a:pt x="0" y="3"/>
                  </a:moveTo>
                  <a:cubicBezTo>
                    <a:pt x="0" y="2"/>
                    <a:pt x="0" y="1"/>
                    <a:pt x="0" y="0"/>
                  </a:cubicBezTo>
                  <a:cubicBezTo>
                    <a:pt x="2" y="0"/>
                    <a:pt x="2" y="0"/>
                    <a:pt x="2" y="0"/>
                  </a:cubicBezTo>
                  <a:cubicBezTo>
                    <a:pt x="2" y="3"/>
                    <a:pt x="2" y="3"/>
                    <a:pt x="2" y="3"/>
                  </a:cubicBezTo>
                  <a:cubicBezTo>
                    <a:pt x="2" y="3"/>
                    <a:pt x="2" y="3"/>
                    <a:pt x="2" y="3"/>
                  </a:cubicBezTo>
                  <a:cubicBezTo>
                    <a:pt x="2" y="1"/>
                    <a:pt x="3" y="0"/>
                    <a:pt x="5" y="0"/>
                  </a:cubicBezTo>
                  <a:cubicBezTo>
                    <a:pt x="6" y="0"/>
                    <a:pt x="6" y="0"/>
                    <a:pt x="6" y="0"/>
                  </a:cubicBezTo>
                  <a:cubicBezTo>
                    <a:pt x="6" y="2"/>
                    <a:pt x="6" y="2"/>
                    <a:pt x="6" y="2"/>
                  </a:cubicBezTo>
                  <a:cubicBezTo>
                    <a:pt x="6" y="2"/>
                    <a:pt x="6" y="2"/>
                    <a:pt x="5" y="2"/>
                  </a:cubicBezTo>
                  <a:cubicBezTo>
                    <a:pt x="3" y="2"/>
                    <a:pt x="2" y="5"/>
                    <a:pt x="2" y="7"/>
                  </a:cubicBezTo>
                  <a:cubicBezTo>
                    <a:pt x="2" y="14"/>
                    <a:pt x="2" y="14"/>
                    <a:pt x="2" y="14"/>
                  </a:cubicBezTo>
                  <a:cubicBezTo>
                    <a:pt x="0" y="14"/>
                    <a:pt x="0" y="14"/>
                    <a:pt x="0" y="14"/>
                  </a:cubicBezTo>
                  <a:lnTo>
                    <a:pt x="0" y="3"/>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43" name="Rectangle 1465"/>
            <p:cNvSpPr>
              <a:spLocks noChangeArrowheads="1"/>
            </p:cNvSpPr>
            <p:nvPr userDrawn="1"/>
          </p:nvSpPr>
          <p:spPr bwMode="auto">
            <a:xfrm>
              <a:off x="1088" y="423"/>
              <a:ext cx="2" cy="40"/>
            </a:xfrm>
            <a:prstGeom prst="rect">
              <a:avLst/>
            </a:prstGeom>
            <a:solidFill>
              <a:srgbClr val="FFFFFF"/>
            </a:solidFill>
            <a:ln w="9525">
              <a:noFill/>
              <a:miter lim="800000"/>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44" name="Freeform 1466"/>
            <p:cNvSpPr>
              <a:spLocks noEditPoints="1"/>
            </p:cNvSpPr>
            <p:nvPr userDrawn="1"/>
          </p:nvSpPr>
          <p:spPr bwMode="auto">
            <a:xfrm>
              <a:off x="1096" y="423"/>
              <a:ext cx="24" cy="40"/>
            </a:xfrm>
            <a:custGeom>
              <a:avLst/>
              <a:gdLst/>
              <a:ahLst/>
              <a:cxnLst>
                <a:cxn ang="0">
                  <a:pos x="12" y="20"/>
                </a:cxn>
                <a:cxn ang="0">
                  <a:pos x="10" y="20"/>
                </a:cxn>
                <a:cxn ang="0">
                  <a:pos x="10" y="17"/>
                </a:cxn>
                <a:cxn ang="0">
                  <a:pos x="10" y="17"/>
                </a:cxn>
                <a:cxn ang="0">
                  <a:pos x="6" y="20"/>
                </a:cxn>
                <a:cxn ang="0">
                  <a:pos x="0" y="13"/>
                </a:cxn>
                <a:cxn ang="0">
                  <a:pos x="6" y="6"/>
                </a:cxn>
                <a:cxn ang="0">
                  <a:pos x="10" y="9"/>
                </a:cxn>
                <a:cxn ang="0">
                  <a:pos x="10" y="9"/>
                </a:cxn>
                <a:cxn ang="0">
                  <a:pos x="10" y="0"/>
                </a:cxn>
                <a:cxn ang="0">
                  <a:pos x="12" y="0"/>
                </a:cxn>
                <a:cxn ang="0">
                  <a:pos x="12" y="20"/>
                </a:cxn>
                <a:cxn ang="0">
                  <a:pos x="6" y="19"/>
                </a:cxn>
                <a:cxn ang="0">
                  <a:pos x="10" y="13"/>
                </a:cxn>
                <a:cxn ang="0">
                  <a:pos x="6" y="7"/>
                </a:cxn>
                <a:cxn ang="0">
                  <a:pos x="2" y="13"/>
                </a:cxn>
                <a:cxn ang="0">
                  <a:pos x="6" y="19"/>
                </a:cxn>
              </a:cxnLst>
              <a:rect l="0" t="0" r="r" b="b"/>
              <a:pathLst>
                <a:path w="12" h="20">
                  <a:moveTo>
                    <a:pt x="12" y="20"/>
                  </a:moveTo>
                  <a:cubicBezTo>
                    <a:pt x="10" y="20"/>
                    <a:pt x="10" y="20"/>
                    <a:pt x="10" y="20"/>
                  </a:cubicBezTo>
                  <a:cubicBezTo>
                    <a:pt x="10" y="17"/>
                    <a:pt x="10" y="17"/>
                    <a:pt x="10" y="17"/>
                  </a:cubicBezTo>
                  <a:cubicBezTo>
                    <a:pt x="10" y="17"/>
                    <a:pt x="10" y="17"/>
                    <a:pt x="10" y="17"/>
                  </a:cubicBezTo>
                  <a:cubicBezTo>
                    <a:pt x="9" y="19"/>
                    <a:pt x="8" y="20"/>
                    <a:pt x="6" y="20"/>
                  </a:cubicBezTo>
                  <a:cubicBezTo>
                    <a:pt x="2" y="20"/>
                    <a:pt x="0" y="17"/>
                    <a:pt x="0" y="13"/>
                  </a:cubicBezTo>
                  <a:cubicBezTo>
                    <a:pt x="0" y="9"/>
                    <a:pt x="2" y="6"/>
                    <a:pt x="6" y="6"/>
                  </a:cubicBezTo>
                  <a:cubicBezTo>
                    <a:pt x="8" y="6"/>
                    <a:pt x="10" y="8"/>
                    <a:pt x="10" y="9"/>
                  </a:cubicBezTo>
                  <a:cubicBezTo>
                    <a:pt x="10" y="9"/>
                    <a:pt x="10" y="9"/>
                    <a:pt x="10" y="9"/>
                  </a:cubicBezTo>
                  <a:cubicBezTo>
                    <a:pt x="10" y="0"/>
                    <a:pt x="10" y="0"/>
                    <a:pt x="10" y="0"/>
                  </a:cubicBezTo>
                  <a:cubicBezTo>
                    <a:pt x="12" y="0"/>
                    <a:pt x="12" y="0"/>
                    <a:pt x="12" y="0"/>
                  </a:cubicBezTo>
                  <a:lnTo>
                    <a:pt x="12" y="20"/>
                  </a:lnTo>
                  <a:close/>
                  <a:moveTo>
                    <a:pt x="6" y="19"/>
                  </a:moveTo>
                  <a:cubicBezTo>
                    <a:pt x="9" y="19"/>
                    <a:pt x="10" y="15"/>
                    <a:pt x="10" y="13"/>
                  </a:cubicBezTo>
                  <a:cubicBezTo>
                    <a:pt x="10" y="11"/>
                    <a:pt x="9" y="7"/>
                    <a:pt x="6" y="7"/>
                  </a:cubicBezTo>
                  <a:cubicBezTo>
                    <a:pt x="3" y="7"/>
                    <a:pt x="2" y="10"/>
                    <a:pt x="2" y="13"/>
                  </a:cubicBezTo>
                  <a:cubicBezTo>
                    <a:pt x="2" y="16"/>
                    <a:pt x="3" y="19"/>
                    <a:pt x="6" y="19"/>
                  </a:cubicBez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45" name="Freeform 1467"/>
            <p:cNvSpPr>
              <a:spLocks noEditPoints="1"/>
            </p:cNvSpPr>
            <p:nvPr userDrawn="1"/>
          </p:nvSpPr>
          <p:spPr bwMode="auto">
            <a:xfrm>
              <a:off x="1140" y="425"/>
              <a:ext cx="22" cy="38"/>
            </a:xfrm>
            <a:custGeom>
              <a:avLst/>
              <a:gdLst/>
              <a:ahLst/>
              <a:cxnLst>
                <a:cxn ang="0">
                  <a:pos x="0" y="0"/>
                </a:cxn>
                <a:cxn ang="0">
                  <a:pos x="5" y="0"/>
                </a:cxn>
                <a:cxn ang="0">
                  <a:pos x="10" y="5"/>
                </a:cxn>
                <a:cxn ang="0">
                  <a:pos x="7" y="9"/>
                </a:cxn>
                <a:cxn ang="0">
                  <a:pos x="7" y="9"/>
                </a:cxn>
                <a:cxn ang="0">
                  <a:pos x="11" y="13"/>
                </a:cxn>
                <a:cxn ang="0">
                  <a:pos x="4" y="19"/>
                </a:cxn>
                <a:cxn ang="0">
                  <a:pos x="0" y="19"/>
                </a:cxn>
                <a:cxn ang="0">
                  <a:pos x="0" y="0"/>
                </a:cxn>
                <a:cxn ang="0">
                  <a:pos x="2" y="17"/>
                </a:cxn>
                <a:cxn ang="0">
                  <a:pos x="4" y="17"/>
                </a:cxn>
                <a:cxn ang="0">
                  <a:pos x="9" y="13"/>
                </a:cxn>
                <a:cxn ang="0">
                  <a:pos x="4" y="10"/>
                </a:cxn>
                <a:cxn ang="0">
                  <a:pos x="2" y="10"/>
                </a:cxn>
                <a:cxn ang="0">
                  <a:pos x="2" y="17"/>
                </a:cxn>
                <a:cxn ang="0">
                  <a:pos x="2" y="8"/>
                </a:cxn>
                <a:cxn ang="0">
                  <a:pos x="4" y="8"/>
                </a:cxn>
                <a:cxn ang="0">
                  <a:pos x="9" y="5"/>
                </a:cxn>
                <a:cxn ang="0">
                  <a:pos x="5" y="2"/>
                </a:cxn>
                <a:cxn ang="0">
                  <a:pos x="2" y="2"/>
                </a:cxn>
                <a:cxn ang="0">
                  <a:pos x="2" y="8"/>
                </a:cxn>
              </a:cxnLst>
              <a:rect l="0" t="0" r="r" b="b"/>
              <a:pathLst>
                <a:path w="11" h="19">
                  <a:moveTo>
                    <a:pt x="0" y="0"/>
                  </a:moveTo>
                  <a:cubicBezTo>
                    <a:pt x="5" y="0"/>
                    <a:pt x="5" y="0"/>
                    <a:pt x="5" y="0"/>
                  </a:cubicBezTo>
                  <a:cubicBezTo>
                    <a:pt x="8" y="0"/>
                    <a:pt x="10" y="1"/>
                    <a:pt x="10" y="5"/>
                  </a:cubicBezTo>
                  <a:cubicBezTo>
                    <a:pt x="10" y="7"/>
                    <a:pt x="9" y="9"/>
                    <a:pt x="7" y="9"/>
                  </a:cubicBezTo>
                  <a:cubicBezTo>
                    <a:pt x="7" y="9"/>
                    <a:pt x="7" y="9"/>
                    <a:pt x="7" y="9"/>
                  </a:cubicBezTo>
                  <a:cubicBezTo>
                    <a:pt x="9" y="9"/>
                    <a:pt x="11" y="11"/>
                    <a:pt x="11" y="13"/>
                  </a:cubicBezTo>
                  <a:cubicBezTo>
                    <a:pt x="11" y="17"/>
                    <a:pt x="8" y="19"/>
                    <a:pt x="4" y="19"/>
                  </a:cubicBezTo>
                  <a:cubicBezTo>
                    <a:pt x="0" y="19"/>
                    <a:pt x="0" y="19"/>
                    <a:pt x="0" y="19"/>
                  </a:cubicBezTo>
                  <a:lnTo>
                    <a:pt x="0" y="0"/>
                  </a:lnTo>
                  <a:close/>
                  <a:moveTo>
                    <a:pt x="2" y="17"/>
                  </a:moveTo>
                  <a:cubicBezTo>
                    <a:pt x="4" y="17"/>
                    <a:pt x="4" y="17"/>
                    <a:pt x="4" y="17"/>
                  </a:cubicBezTo>
                  <a:cubicBezTo>
                    <a:pt x="6" y="17"/>
                    <a:pt x="9" y="16"/>
                    <a:pt x="9" y="13"/>
                  </a:cubicBezTo>
                  <a:cubicBezTo>
                    <a:pt x="9" y="10"/>
                    <a:pt x="6" y="10"/>
                    <a:pt x="4" y="10"/>
                  </a:cubicBezTo>
                  <a:cubicBezTo>
                    <a:pt x="2" y="10"/>
                    <a:pt x="2" y="10"/>
                    <a:pt x="2" y="10"/>
                  </a:cubicBezTo>
                  <a:lnTo>
                    <a:pt x="2" y="17"/>
                  </a:lnTo>
                  <a:close/>
                  <a:moveTo>
                    <a:pt x="2" y="8"/>
                  </a:moveTo>
                  <a:cubicBezTo>
                    <a:pt x="4" y="8"/>
                    <a:pt x="4" y="8"/>
                    <a:pt x="4" y="8"/>
                  </a:cubicBezTo>
                  <a:cubicBezTo>
                    <a:pt x="6" y="8"/>
                    <a:pt x="9" y="8"/>
                    <a:pt x="9" y="5"/>
                  </a:cubicBezTo>
                  <a:cubicBezTo>
                    <a:pt x="9" y="2"/>
                    <a:pt x="6" y="2"/>
                    <a:pt x="5" y="2"/>
                  </a:cubicBezTo>
                  <a:cubicBezTo>
                    <a:pt x="2" y="2"/>
                    <a:pt x="2" y="2"/>
                    <a:pt x="2" y="2"/>
                  </a:cubicBezTo>
                  <a:lnTo>
                    <a:pt x="2" y="8"/>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46" name="Freeform 1468"/>
            <p:cNvSpPr>
              <a:spLocks noEditPoints="1"/>
            </p:cNvSpPr>
            <p:nvPr userDrawn="1"/>
          </p:nvSpPr>
          <p:spPr bwMode="auto">
            <a:xfrm>
              <a:off x="1168" y="435"/>
              <a:ext cx="20" cy="28"/>
            </a:xfrm>
            <a:custGeom>
              <a:avLst/>
              <a:gdLst/>
              <a:ahLst/>
              <a:cxnLst>
                <a:cxn ang="0">
                  <a:pos x="8" y="11"/>
                </a:cxn>
                <a:cxn ang="0">
                  <a:pos x="8" y="11"/>
                </a:cxn>
                <a:cxn ang="0">
                  <a:pos x="4" y="14"/>
                </a:cxn>
                <a:cxn ang="0">
                  <a:pos x="0" y="10"/>
                </a:cxn>
                <a:cxn ang="0">
                  <a:pos x="8" y="5"/>
                </a:cxn>
                <a:cxn ang="0">
                  <a:pos x="8" y="5"/>
                </a:cxn>
                <a:cxn ang="0">
                  <a:pos x="8" y="5"/>
                </a:cxn>
                <a:cxn ang="0">
                  <a:pos x="5" y="1"/>
                </a:cxn>
                <a:cxn ang="0">
                  <a:pos x="1" y="2"/>
                </a:cxn>
                <a:cxn ang="0">
                  <a:pos x="1" y="1"/>
                </a:cxn>
                <a:cxn ang="0">
                  <a:pos x="5" y="0"/>
                </a:cxn>
                <a:cxn ang="0">
                  <a:pos x="10" y="5"/>
                </a:cxn>
                <a:cxn ang="0">
                  <a:pos x="10" y="11"/>
                </a:cxn>
                <a:cxn ang="0">
                  <a:pos x="10" y="14"/>
                </a:cxn>
                <a:cxn ang="0">
                  <a:pos x="8" y="14"/>
                </a:cxn>
                <a:cxn ang="0">
                  <a:pos x="8" y="11"/>
                </a:cxn>
                <a:cxn ang="0">
                  <a:pos x="8" y="7"/>
                </a:cxn>
                <a:cxn ang="0">
                  <a:pos x="8" y="7"/>
                </a:cxn>
                <a:cxn ang="0">
                  <a:pos x="1" y="10"/>
                </a:cxn>
                <a:cxn ang="0">
                  <a:pos x="4" y="13"/>
                </a:cxn>
                <a:cxn ang="0">
                  <a:pos x="8" y="8"/>
                </a:cxn>
                <a:cxn ang="0">
                  <a:pos x="8" y="7"/>
                </a:cxn>
              </a:cxnLst>
              <a:rect l="0" t="0" r="r" b="b"/>
              <a:pathLst>
                <a:path w="10" h="14">
                  <a:moveTo>
                    <a:pt x="8" y="11"/>
                  </a:moveTo>
                  <a:cubicBezTo>
                    <a:pt x="8" y="11"/>
                    <a:pt x="8" y="11"/>
                    <a:pt x="8" y="11"/>
                  </a:cubicBezTo>
                  <a:cubicBezTo>
                    <a:pt x="7" y="13"/>
                    <a:pt x="6" y="14"/>
                    <a:pt x="4" y="14"/>
                  </a:cubicBezTo>
                  <a:cubicBezTo>
                    <a:pt x="0" y="14"/>
                    <a:pt x="0" y="11"/>
                    <a:pt x="0" y="10"/>
                  </a:cubicBezTo>
                  <a:cubicBezTo>
                    <a:pt x="0" y="6"/>
                    <a:pt x="4" y="5"/>
                    <a:pt x="8" y="5"/>
                  </a:cubicBezTo>
                  <a:cubicBezTo>
                    <a:pt x="8" y="5"/>
                    <a:pt x="8" y="5"/>
                    <a:pt x="8" y="5"/>
                  </a:cubicBezTo>
                  <a:cubicBezTo>
                    <a:pt x="8" y="5"/>
                    <a:pt x="8" y="5"/>
                    <a:pt x="8" y="5"/>
                  </a:cubicBezTo>
                  <a:cubicBezTo>
                    <a:pt x="8" y="3"/>
                    <a:pt x="7" y="1"/>
                    <a:pt x="5" y="1"/>
                  </a:cubicBezTo>
                  <a:cubicBezTo>
                    <a:pt x="4" y="1"/>
                    <a:pt x="2" y="2"/>
                    <a:pt x="1" y="2"/>
                  </a:cubicBezTo>
                  <a:cubicBezTo>
                    <a:pt x="1" y="1"/>
                    <a:pt x="1" y="1"/>
                    <a:pt x="1" y="1"/>
                  </a:cubicBezTo>
                  <a:cubicBezTo>
                    <a:pt x="2" y="0"/>
                    <a:pt x="4" y="0"/>
                    <a:pt x="5" y="0"/>
                  </a:cubicBezTo>
                  <a:cubicBezTo>
                    <a:pt x="8" y="0"/>
                    <a:pt x="10" y="1"/>
                    <a:pt x="10" y="5"/>
                  </a:cubicBezTo>
                  <a:cubicBezTo>
                    <a:pt x="10" y="11"/>
                    <a:pt x="10" y="11"/>
                    <a:pt x="10" y="11"/>
                  </a:cubicBezTo>
                  <a:cubicBezTo>
                    <a:pt x="10" y="12"/>
                    <a:pt x="10" y="13"/>
                    <a:pt x="10" y="14"/>
                  </a:cubicBezTo>
                  <a:cubicBezTo>
                    <a:pt x="8" y="14"/>
                    <a:pt x="8" y="14"/>
                    <a:pt x="8" y="14"/>
                  </a:cubicBezTo>
                  <a:lnTo>
                    <a:pt x="8" y="11"/>
                  </a:lnTo>
                  <a:close/>
                  <a:moveTo>
                    <a:pt x="8" y="7"/>
                  </a:moveTo>
                  <a:cubicBezTo>
                    <a:pt x="8" y="7"/>
                    <a:pt x="8" y="7"/>
                    <a:pt x="8" y="7"/>
                  </a:cubicBezTo>
                  <a:cubicBezTo>
                    <a:pt x="5" y="7"/>
                    <a:pt x="1" y="7"/>
                    <a:pt x="1" y="10"/>
                  </a:cubicBezTo>
                  <a:cubicBezTo>
                    <a:pt x="1" y="12"/>
                    <a:pt x="3" y="13"/>
                    <a:pt x="4" y="13"/>
                  </a:cubicBezTo>
                  <a:cubicBezTo>
                    <a:pt x="8" y="13"/>
                    <a:pt x="8" y="9"/>
                    <a:pt x="8" y="8"/>
                  </a:cubicBezTo>
                  <a:lnTo>
                    <a:pt x="8" y="7"/>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47" name="Freeform 1469"/>
            <p:cNvSpPr>
              <a:spLocks/>
            </p:cNvSpPr>
            <p:nvPr userDrawn="1"/>
          </p:nvSpPr>
          <p:spPr bwMode="auto">
            <a:xfrm>
              <a:off x="1194" y="435"/>
              <a:ext cx="22" cy="28"/>
            </a:xfrm>
            <a:custGeom>
              <a:avLst/>
              <a:gdLst/>
              <a:ahLst/>
              <a:cxnLst>
                <a:cxn ang="0">
                  <a:pos x="0" y="3"/>
                </a:cxn>
                <a:cxn ang="0">
                  <a:pos x="0" y="0"/>
                </a:cxn>
                <a:cxn ang="0">
                  <a:pos x="2" y="0"/>
                </a:cxn>
                <a:cxn ang="0">
                  <a:pos x="2" y="3"/>
                </a:cxn>
                <a:cxn ang="0">
                  <a:pos x="2" y="3"/>
                </a:cxn>
                <a:cxn ang="0">
                  <a:pos x="6" y="0"/>
                </a:cxn>
                <a:cxn ang="0">
                  <a:pos x="11" y="5"/>
                </a:cxn>
                <a:cxn ang="0">
                  <a:pos x="11" y="14"/>
                </a:cxn>
                <a:cxn ang="0">
                  <a:pos x="9" y="14"/>
                </a:cxn>
                <a:cxn ang="0">
                  <a:pos x="9" y="6"/>
                </a:cxn>
                <a:cxn ang="0">
                  <a:pos x="6" y="1"/>
                </a:cxn>
                <a:cxn ang="0">
                  <a:pos x="2" y="6"/>
                </a:cxn>
                <a:cxn ang="0">
                  <a:pos x="2" y="14"/>
                </a:cxn>
                <a:cxn ang="0">
                  <a:pos x="0" y="14"/>
                </a:cxn>
                <a:cxn ang="0">
                  <a:pos x="0" y="3"/>
                </a:cxn>
              </a:cxnLst>
              <a:rect l="0" t="0" r="r" b="b"/>
              <a:pathLst>
                <a:path w="11" h="14">
                  <a:moveTo>
                    <a:pt x="0" y="3"/>
                  </a:moveTo>
                  <a:cubicBezTo>
                    <a:pt x="0" y="2"/>
                    <a:pt x="0" y="1"/>
                    <a:pt x="0" y="0"/>
                  </a:cubicBezTo>
                  <a:cubicBezTo>
                    <a:pt x="2" y="0"/>
                    <a:pt x="2" y="0"/>
                    <a:pt x="2" y="0"/>
                  </a:cubicBezTo>
                  <a:cubicBezTo>
                    <a:pt x="2" y="3"/>
                    <a:pt x="2" y="3"/>
                    <a:pt x="2" y="3"/>
                  </a:cubicBezTo>
                  <a:cubicBezTo>
                    <a:pt x="2" y="3"/>
                    <a:pt x="2" y="3"/>
                    <a:pt x="2" y="3"/>
                  </a:cubicBezTo>
                  <a:cubicBezTo>
                    <a:pt x="2" y="1"/>
                    <a:pt x="3" y="0"/>
                    <a:pt x="6" y="0"/>
                  </a:cubicBezTo>
                  <a:cubicBezTo>
                    <a:pt x="9" y="0"/>
                    <a:pt x="11" y="2"/>
                    <a:pt x="11" y="5"/>
                  </a:cubicBezTo>
                  <a:cubicBezTo>
                    <a:pt x="11" y="14"/>
                    <a:pt x="11" y="14"/>
                    <a:pt x="11" y="14"/>
                  </a:cubicBezTo>
                  <a:cubicBezTo>
                    <a:pt x="9" y="14"/>
                    <a:pt x="9" y="14"/>
                    <a:pt x="9" y="14"/>
                  </a:cubicBezTo>
                  <a:cubicBezTo>
                    <a:pt x="9" y="6"/>
                    <a:pt x="9" y="6"/>
                    <a:pt x="9" y="6"/>
                  </a:cubicBezTo>
                  <a:cubicBezTo>
                    <a:pt x="9" y="3"/>
                    <a:pt x="8" y="1"/>
                    <a:pt x="6" y="1"/>
                  </a:cubicBezTo>
                  <a:cubicBezTo>
                    <a:pt x="3" y="1"/>
                    <a:pt x="2" y="4"/>
                    <a:pt x="2" y="6"/>
                  </a:cubicBezTo>
                  <a:cubicBezTo>
                    <a:pt x="2" y="14"/>
                    <a:pt x="2" y="14"/>
                    <a:pt x="2" y="14"/>
                  </a:cubicBezTo>
                  <a:cubicBezTo>
                    <a:pt x="0" y="14"/>
                    <a:pt x="0" y="14"/>
                    <a:pt x="0" y="14"/>
                  </a:cubicBezTo>
                  <a:lnTo>
                    <a:pt x="0" y="3"/>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48" name="Freeform 1470"/>
            <p:cNvSpPr>
              <a:spLocks/>
            </p:cNvSpPr>
            <p:nvPr userDrawn="1"/>
          </p:nvSpPr>
          <p:spPr bwMode="auto">
            <a:xfrm>
              <a:off x="1224" y="423"/>
              <a:ext cx="20" cy="40"/>
            </a:xfrm>
            <a:custGeom>
              <a:avLst/>
              <a:gdLst/>
              <a:ahLst/>
              <a:cxnLst>
                <a:cxn ang="0">
                  <a:pos x="0" y="0"/>
                </a:cxn>
                <a:cxn ang="0">
                  <a:pos x="2" y="0"/>
                </a:cxn>
                <a:cxn ang="0">
                  <a:pos x="2" y="24"/>
                </a:cxn>
                <a:cxn ang="0">
                  <a:pos x="14" y="12"/>
                </a:cxn>
                <a:cxn ang="0">
                  <a:pos x="18" y="12"/>
                </a:cxn>
                <a:cxn ang="0">
                  <a:pos x="6" y="24"/>
                </a:cxn>
                <a:cxn ang="0">
                  <a:pos x="20" y="40"/>
                </a:cxn>
                <a:cxn ang="0">
                  <a:pos x="16" y="40"/>
                </a:cxn>
                <a:cxn ang="0">
                  <a:pos x="2" y="26"/>
                </a:cxn>
                <a:cxn ang="0">
                  <a:pos x="2" y="40"/>
                </a:cxn>
                <a:cxn ang="0">
                  <a:pos x="0" y="40"/>
                </a:cxn>
                <a:cxn ang="0">
                  <a:pos x="0" y="0"/>
                </a:cxn>
              </a:cxnLst>
              <a:rect l="0" t="0" r="r" b="b"/>
              <a:pathLst>
                <a:path w="20" h="40">
                  <a:moveTo>
                    <a:pt x="0" y="0"/>
                  </a:moveTo>
                  <a:lnTo>
                    <a:pt x="2" y="0"/>
                  </a:lnTo>
                  <a:lnTo>
                    <a:pt x="2" y="24"/>
                  </a:lnTo>
                  <a:lnTo>
                    <a:pt x="14" y="12"/>
                  </a:lnTo>
                  <a:lnTo>
                    <a:pt x="18" y="12"/>
                  </a:lnTo>
                  <a:lnTo>
                    <a:pt x="6" y="24"/>
                  </a:lnTo>
                  <a:lnTo>
                    <a:pt x="20" y="40"/>
                  </a:lnTo>
                  <a:lnTo>
                    <a:pt x="16" y="40"/>
                  </a:lnTo>
                  <a:lnTo>
                    <a:pt x="2" y="26"/>
                  </a:lnTo>
                  <a:lnTo>
                    <a:pt x="2" y="40"/>
                  </a:lnTo>
                  <a:lnTo>
                    <a:pt x="0" y="40"/>
                  </a:lnTo>
                  <a:lnTo>
                    <a:pt x="0" y="0"/>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49" name="Freeform 1471"/>
            <p:cNvSpPr>
              <a:spLocks/>
            </p:cNvSpPr>
            <p:nvPr userDrawn="1"/>
          </p:nvSpPr>
          <p:spPr bwMode="auto">
            <a:xfrm>
              <a:off x="1262" y="425"/>
              <a:ext cx="30" cy="38"/>
            </a:xfrm>
            <a:custGeom>
              <a:avLst/>
              <a:gdLst/>
              <a:ahLst/>
              <a:cxnLst>
                <a:cxn ang="0">
                  <a:pos x="13" y="10"/>
                </a:cxn>
                <a:cxn ang="0">
                  <a:pos x="9" y="10"/>
                </a:cxn>
                <a:cxn ang="0">
                  <a:pos x="9" y="9"/>
                </a:cxn>
                <a:cxn ang="0">
                  <a:pos x="15" y="9"/>
                </a:cxn>
                <a:cxn ang="0">
                  <a:pos x="15" y="18"/>
                </a:cxn>
                <a:cxn ang="0">
                  <a:pos x="9" y="19"/>
                </a:cxn>
                <a:cxn ang="0">
                  <a:pos x="0" y="9"/>
                </a:cxn>
                <a:cxn ang="0">
                  <a:pos x="9" y="0"/>
                </a:cxn>
                <a:cxn ang="0">
                  <a:pos x="14" y="1"/>
                </a:cxn>
                <a:cxn ang="0">
                  <a:pos x="14" y="3"/>
                </a:cxn>
                <a:cxn ang="0">
                  <a:pos x="9" y="2"/>
                </a:cxn>
                <a:cxn ang="0">
                  <a:pos x="2" y="9"/>
                </a:cxn>
                <a:cxn ang="0">
                  <a:pos x="9" y="17"/>
                </a:cxn>
                <a:cxn ang="0">
                  <a:pos x="13" y="17"/>
                </a:cxn>
                <a:cxn ang="0">
                  <a:pos x="13" y="10"/>
                </a:cxn>
              </a:cxnLst>
              <a:rect l="0" t="0" r="r" b="b"/>
              <a:pathLst>
                <a:path w="15" h="19">
                  <a:moveTo>
                    <a:pt x="13" y="10"/>
                  </a:moveTo>
                  <a:cubicBezTo>
                    <a:pt x="9" y="10"/>
                    <a:pt x="9" y="10"/>
                    <a:pt x="9" y="10"/>
                  </a:cubicBezTo>
                  <a:cubicBezTo>
                    <a:pt x="9" y="9"/>
                    <a:pt x="9" y="9"/>
                    <a:pt x="9" y="9"/>
                  </a:cubicBezTo>
                  <a:cubicBezTo>
                    <a:pt x="15" y="9"/>
                    <a:pt x="15" y="9"/>
                    <a:pt x="15" y="9"/>
                  </a:cubicBezTo>
                  <a:cubicBezTo>
                    <a:pt x="15" y="18"/>
                    <a:pt x="15" y="18"/>
                    <a:pt x="15" y="18"/>
                  </a:cubicBezTo>
                  <a:cubicBezTo>
                    <a:pt x="13" y="19"/>
                    <a:pt x="11" y="19"/>
                    <a:pt x="9" y="19"/>
                  </a:cubicBezTo>
                  <a:cubicBezTo>
                    <a:pt x="3" y="19"/>
                    <a:pt x="0" y="15"/>
                    <a:pt x="0" y="9"/>
                  </a:cubicBezTo>
                  <a:cubicBezTo>
                    <a:pt x="0" y="4"/>
                    <a:pt x="4" y="0"/>
                    <a:pt x="9" y="0"/>
                  </a:cubicBezTo>
                  <a:cubicBezTo>
                    <a:pt x="11" y="0"/>
                    <a:pt x="13" y="0"/>
                    <a:pt x="14" y="1"/>
                  </a:cubicBezTo>
                  <a:cubicBezTo>
                    <a:pt x="14" y="3"/>
                    <a:pt x="14" y="3"/>
                    <a:pt x="14" y="3"/>
                  </a:cubicBezTo>
                  <a:cubicBezTo>
                    <a:pt x="12" y="2"/>
                    <a:pt x="11" y="2"/>
                    <a:pt x="9" y="2"/>
                  </a:cubicBezTo>
                  <a:cubicBezTo>
                    <a:pt x="4" y="2"/>
                    <a:pt x="2" y="5"/>
                    <a:pt x="2" y="9"/>
                  </a:cubicBezTo>
                  <a:cubicBezTo>
                    <a:pt x="2" y="14"/>
                    <a:pt x="4" y="17"/>
                    <a:pt x="9" y="17"/>
                  </a:cubicBezTo>
                  <a:cubicBezTo>
                    <a:pt x="10" y="17"/>
                    <a:pt x="12" y="17"/>
                    <a:pt x="13" y="17"/>
                  </a:cubicBezTo>
                  <a:lnTo>
                    <a:pt x="13" y="10"/>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50" name="Freeform 1472"/>
            <p:cNvSpPr>
              <a:spLocks/>
            </p:cNvSpPr>
            <p:nvPr userDrawn="1"/>
          </p:nvSpPr>
          <p:spPr bwMode="auto">
            <a:xfrm>
              <a:off x="1300" y="435"/>
              <a:ext cx="12" cy="28"/>
            </a:xfrm>
            <a:custGeom>
              <a:avLst/>
              <a:gdLst/>
              <a:ahLst/>
              <a:cxnLst>
                <a:cxn ang="0">
                  <a:pos x="0" y="3"/>
                </a:cxn>
                <a:cxn ang="0">
                  <a:pos x="0" y="0"/>
                </a:cxn>
                <a:cxn ang="0">
                  <a:pos x="1" y="0"/>
                </a:cxn>
                <a:cxn ang="0">
                  <a:pos x="1" y="3"/>
                </a:cxn>
                <a:cxn ang="0">
                  <a:pos x="2" y="3"/>
                </a:cxn>
                <a:cxn ang="0">
                  <a:pos x="5" y="0"/>
                </a:cxn>
                <a:cxn ang="0">
                  <a:pos x="6" y="0"/>
                </a:cxn>
                <a:cxn ang="0">
                  <a:pos x="6" y="2"/>
                </a:cxn>
                <a:cxn ang="0">
                  <a:pos x="5" y="2"/>
                </a:cxn>
                <a:cxn ang="0">
                  <a:pos x="2" y="7"/>
                </a:cxn>
                <a:cxn ang="0">
                  <a:pos x="2" y="14"/>
                </a:cxn>
                <a:cxn ang="0">
                  <a:pos x="0" y="14"/>
                </a:cxn>
                <a:cxn ang="0">
                  <a:pos x="0" y="3"/>
                </a:cxn>
              </a:cxnLst>
              <a:rect l="0" t="0" r="r" b="b"/>
              <a:pathLst>
                <a:path w="6" h="14">
                  <a:moveTo>
                    <a:pt x="0" y="3"/>
                  </a:moveTo>
                  <a:cubicBezTo>
                    <a:pt x="0" y="2"/>
                    <a:pt x="0" y="1"/>
                    <a:pt x="0" y="0"/>
                  </a:cubicBezTo>
                  <a:cubicBezTo>
                    <a:pt x="1" y="0"/>
                    <a:pt x="1" y="0"/>
                    <a:pt x="1" y="0"/>
                  </a:cubicBezTo>
                  <a:cubicBezTo>
                    <a:pt x="1" y="3"/>
                    <a:pt x="1" y="3"/>
                    <a:pt x="1" y="3"/>
                  </a:cubicBezTo>
                  <a:cubicBezTo>
                    <a:pt x="2" y="3"/>
                    <a:pt x="2" y="3"/>
                    <a:pt x="2" y="3"/>
                  </a:cubicBezTo>
                  <a:cubicBezTo>
                    <a:pt x="2" y="1"/>
                    <a:pt x="3" y="0"/>
                    <a:pt x="5" y="0"/>
                  </a:cubicBezTo>
                  <a:cubicBezTo>
                    <a:pt x="5" y="0"/>
                    <a:pt x="6" y="0"/>
                    <a:pt x="6" y="0"/>
                  </a:cubicBezTo>
                  <a:cubicBezTo>
                    <a:pt x="6" y="2"/>
                    <a:pt x="6" y="2"/>
                    <a:pt x="6" y="2"/>
                  </a:cubicBezTo>
                  <a:cubicBezTo>
                    <a:pt x="6" y="2"/>
                    <a:pt x="5" y="2"/>
                    <a:pt x="5" y="2"/>
                  </a:cubicBezTo>
                  <a:cubicBezTo>
                    <a:pt x="2" y="2"/>
                    <a:pt x="2" y="5"/>
                    <a:pt x="2" y="7"/>
                  </a:cubicBezTo>
                  <a:cubicBezTo>
                    <a:pt x="2" y="14"/>
                    <a:pt x="2" y="14"/>
                    <a:pt x="2" y="14"/>
                  </a:cubicBezTo>
                  <a:cubicBezTo>
                    <a:pt x="0" y="14"/>
                    <a:pt x="0" y="14"/>
                    <a:pt x="0" y="14"/>
                  </a:cubicBezTo>
                  <a:lnTo>
                    <a:pt x="0" y="3"/>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51" name="Freeform 1473"/>
            <p:cNvSpPr>
              <a:spLocks noEditPoints="1"/>
            </p:cNvSpPr>
            <p:nvPr userDrawn="1"/>
          </p:nvSpPr>
          <p:spPr bwMode="auto">
            <a:xfrm>
              <a:off x="1314" y="435"/>
              <a:ext cx="24" cy="28"/>
            </a:xfrm>
            <a:custGeom>
              <a:avLst/>
              <a:gdLst/>
              <a:ahLst/>
              <a:cxnLst>
                <a:cxn ang="0">
                  <a:pos x="6" y="0"/>
                </a:cxn>
                <a:cxn ang="0">
                  <a:pos x="12" y="7"/>
                </a:cxn>
                <a:cxn ang="0">
                  <a:pos x="6" y="14"/>
                </a:cxn>
                <a:cxn ang="0">
                  <a:pos x="0" y="7"/>
                </a:cxn>
                <a:cxn ang="0">
                  <a:pos x="6" y="0"/>
                </a:cxn>
                <a:cxn ang="0">
                  <a:pos x="6" y="13"/>
                </a:cxn>
                <a:cxn ang="0">
                  <a:pos x="10" y="7"/>
                </a:cxn>
                <a:cxn ang="0">
                  <a:pos x="6" y="1"/>
                </a:cxn>
                <a:cxn ang="0">
                  <a:pos x="2" y="7"/>
                </a:cxn>
                <a:cxn ang="0">
                  <a:pos x="6" y="13"/>
                </a:cxn>
              </a:cxnLst>
              <a:rect l="0" t="0" r="r" b="b"/>
              <a:pathLst>
                <a:path w="12" h="14">
                  <a:moveTo>
                    <a:pt x="6" y="0"/>
                  </a:moveTo>
                  <a:cubicBezTo>
                    <a:pt x="10" y="0"/>
                    <a:pt x="12" y="3"/>
                    <a:pt x="12" y="7"/>
                  </a:cubicBezTo>
                  <a:cubicBezTo>
                    <a:pt x="12" y="11"/>
                    <a:pt x="10" y="14"/>
                    <a:pt x="6" y="14"/>
                  </a:cubicBezTo>
                  <a:cubicBezTo>
                    <a:pt x="2" y="14"/>
                    <a:pt x="0" y="11"/>
                    <a:pt x="0" y="7"/>
                  </a:cubicBezTo>
                  <a:cubicBezTo>
                    <a:pt x="0" y="3"/>
                    <a:pt x="2" y="0"/>
                    <a:pt x="6" y="0"/>
                  </a:cubicBezTo>
                  <a:close/>
                  <a:moveTo>
                    <a:pt x="6" y="13"/>
                  </a:moveTo>
                  <a:cubicBezTo>
                    <a:pt x="9" y="13"/>
                    <a:pt x="10" y="10"/>
                    <a:pt x="10" y="7"/>
                  </a:cubicBezTo>
                  <a:cubicBezTo>
                    <a:pt x="10" y="4"/>
                    <a:pt x="9" y="1"/>
                    <a:pt x="6" y="1"/>
                  </a:cubicBezTo>
                  <a:cubicBezTo>
                    <a:pt x="3" y="1"/>
                    <a:pt x="2" y="4"/>
                    <a:pt x="2" y="7"/>
                  </a:cubicBezTo>
                  <a:cubicBezTo>
                    <a:pt x="2" y="10"/>
                    <a:pt x="3" y="13"/>
                    <a:pt x="6" y="13"/>
                  </a:cubicBez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52" name="Freeform 1474"/>
            <p:cNvSpPr>
              <a:spLocks/>
            </p:cNvSpPr>
            <p:nvPr userDrawn="1"/>
          </p:nvSpPr>
          <p:spPr bwMode="auto">
            <a:xfrm>
              <a:off x="1344" y="435"/>
              <a:ext cx="20" cy="28"/>
            </a:xfrm>
            <a:custGeom>
              <a:avLst/>
              <a:gdLst/>
              <a:ahLst/>
              <a:cxnLst>
                <a:cxn ang="0">
                  <a:pos x="11" y="10"/>
                </a:cxn>
                <a:cxn ang="0">
                  <a:pos x="11" y="14"/>
                </a:cxn>
                <a:cxn ang="0">
                  <a:pos x="9" y="14"/>
                </a:cxn>
                <a:cxn ang="0">
                  <a:pos x="9" y="11"/>
                </a:cxn>
                <a:cxn ang="0">
                  <a:pos x="9" y="11"/>
                </a:cxn>
                <a:cxn ang="0">
                  <a:pos x="5" y="14"/>
                </a:cxn>
                <a:cxn ang="0">
                  <a:pos x="0" y="9"/>
                </a:cxn>
                <a:cxn ang="0">
                  <a:pos x="0" y="0"/>
                </a:cxn>
                <a:cxn ang="0">
                  <a:pos x="2" y="0"/>
                </a:cxn>
                <a:cxn ang="0">
                  <a:pos x="2" y="8"/>
                </a:cxn>
                <a:cxn ang="0">
                  <a:pos x="5" y="13"/>
                </a:cxn>
                <a:cxn ang="0">
                  <a:pos x="9" y="8"/>
                </a:cxn>
                <a:cxn ang="0">
                  <a:pos x="9" y="0"/>
                </a:cxn>
                <a:cxn ang="0">
                  <a:pos x="11" y="0"/>
                </a:cxn>
                <a:cxn ang="0">
                  <a:pos x="11" y="10"/>
                </a:cxn>
              </a:cxnLst>
              <a:rect l="0" t="0" r="r" b="b"/>
              <a:pathLst>
                <a:path w="11" h="14">
                  <a:moveTo>
                    <a:pt x="11" y="10"/>
                  </a:moveTo>
                  <a:cubicBezTo>
                    <a:pt x="11" y="11"/>
                    <a:pt x="11" y="13"/>
                    <a:pt x="11" y="14"/>
                  </a:cubicBezTo>
                  <a:cubicBezTo>
                    <a:pt x="9" y="14"/>
                    <a:pt x="9" y="14"/>
                    <a:pt x="9" y="14"/>
                  </a:cubicBezTo>
                  <a:cubicBezTo>
                    <a:pt x="9" y="11"/>
                    <a:pt x="9" y="11"/>
                    <a:pt x="9" y="11"/>
                  </a:cubicBezTo>
                  <a:cubicBezTo>
                    <a:pt x="9" y="11"/>
                    <a:pt x="9" y="11"/>
                    <a:pt x="9" y="11"/>
                  </a:cubicBezTo>
                  <a:cubicBezTo>
                    <a:pt x="8" y="12"/>
                    <a:pt x="7" y="14"/>
                    <a:pt x="5" y="14"/>
                  </a:cubicBezTo>
                  <a:cubicBezTo>
                    <a:pt x="1" y="14"/>
                    <a:pt x="0" y="12"/>
                    <a:pt x="0" y="9"/>
                  </a:cubicBezTo>
                  <a:cubicBezTo>
                    <a:pt x="0" y="0"/>
                    <a:pt x="0" y="0"/>
                    <a:pt x="0" y="0"/>
                  </a:cubicBezTo>
                  <a:cubicBezTo>
                    <a:pt x="2" y="0"/>
                    <a:pt x="2" y="0"/>
                    <a:pt x="2" y="0"/>
                  </a:cubicBezTo>
                  <a:cubicBezTo>
                    <a:pt x="2" y="8"/>
                    <a:pt x="2" y="8"/>
                    <a:pt x="2" y="8"/>
                  </a:cubicBezTo>
                  <a:cubicBezTo>
                    <a:pt x="2" y="11"/>
                    <a:pt x="3" y="13"/>
                    <a:pt x="5" y="13"/>
                  </a:cubicBezTo>
                  <a:cubicBezTo>
                    <a:pt x="8" y="13"/>
                    <a:pt x="9" y="10"/>
                    <a:pt x="9" y="8"/>
                  </a:cubicBezTo>
                  <a:cubicBezTo>
                    <a:pt x="9" y="0"/>
                    <a:pt x="9" y="0"/>
                    <a:pt x="9" y="0"/>
                  </a:cubicBezTo>
                  <a:cubicBezTo>
                    <a:pt x="11" y="0"/>
                    <a:pt x="11" y="0"/>
                    <a:pt x="11" y="0"/>
                  </a:cubicBezTo>
                  <a:lnTo>
                    <a:pt x="11" y="10"/>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53" name="Freeform 1475"/>
            <p:cNvSpPr>
              <a:spLocks noEditPoints="1"/>
            </p:cNvSpPr>
            <p:nvPr userDrawn="1"/>
          </p:nvSpPr>
          <p:spPr bwMode="auto">
            <a:xfrm>
              <a:off x="1372" y="435"/>
              <a:ext cx="24" cy="38"/>
            </a:xfrm>
            <a:custGeom>
              <a:avLst/>
              <a:gdLst/>
              <a:ahLst/>
              <a:cxnLst>
                <a:cxn ang="0">
                  <a:pos x="0" y="0"/>
                </a:cxn>
                <a:cxn ang="0">
                  <a:pos x="2" y="0"/>
                </a:cxn>
                <a:cxn ang="0">
                  <a:pos x="2" y="3"/>
                </a:cxn>
                <a:cxn ang="0">
                  <a:pos x="2" y="3"/>
                </a:cxn>
                <a:cxn ang="0">
                  <a:pos x="6" y="0"/>
                </a:cxn>
                <a:cxn ang="0">
                  <a:pos x="12" y="7"/>
                </a:cxn>
                <a:cxn ang="0">
                  <a:pos x="6" y="14"/>
                </a:cxn>
                <a:cxn ang="0">
                  <a:pos x="2" y="11"/>
                </a:cxn>
                <a:cxn ang="0">
                  <a:pos x="2" y="11"/>
                </a:cxn>
                <a:cxn ang="0">
                  <a:pos x="2" y="19"/>
                </a:cxn>
                <a:cxn ang="0">
                  <a:pos x="0" y="19"/>
                </a:cxn>
                <a:cxn ang="0">
                  <a:pos x="0" y="0"/>
                </a:cxn>
                <a:cxn ang="0">
                  <a:pos x="6" y="1"/>
                </a:cxn>
                <a:cxn ang="0">
                  <a:pos x="2" y="7"/>
                </a:cxn>
                <a:cxn ang="0">
                  <a:pos x="6" y="13"/>
                </a:cxn>
                <a:cxn ang="0">
                  <a:pos x="10" y="7"/>
                </a:cxn>
                <a:cxn ang="0">
                  <a:pos x="6" y="1"/>
                </a:cxn>
              </a:cxnLst>
              <a:rect l="0" t="0" r="r" b="b"/>
              <a:pathLst>
                <a:path w="12" h="19">
                  <a:moveTo>
                    <a:pt x="0" y="0"/>
                  </a:moveTo>
                  <a:cubicBezTo>
                    <a:pt x="2" y="0"/>
                    <a:pt x="2" y="0"/>
                    <a:pt x="2" y="0"/>
                  </a:cubicBezTo>
                  <a:cubicBezTo>
                    <a:pt x="2" y="3"/>
                    <a:pt x="2" y="3"/>
                    <a:pt x="2" y="3"/>
                  </a:cubicBezTo>
                  <a:cubicBezTo>
                    <a:pt x="2" y="3"/>
                    <a:pt x="2" y="3"/>
                    <a:pt x="2" y="3"/>
                  </a:cubicBezTo>
                  <a:cubicBezTo>
                    <a:pt x="2" y="2"/>
                    <a:pt x="3" y="0"/>
                    <a:pt x="6" y="0"/>
                  </a:cubicBezTo>
                  <a:cubicBezTo>
                    <a:pt x="10" y="0"/>
                    <a:pt x="12" y="3"/>
                    <a:pt x="12" y="7"/>
                  </a:cubicBezTo>
                  <a:cubicBezTo>
                    <a:pt x="12" y="11"/>
                    <a:pt x="10" y="14"/>
                    <a:pt x="6" y="14"/>
                  </a:cubicBezTo>
                  <a:cubicBezTo>
                    <a:pt x="4" y="14"/>
                    <a:pt x="3" y="13"/>
                    <a:pt x="2" y="11"/>
                  </a:cubicBezTo>
                  <a:cubicBezTo>
                    <a:pt x="2" y="11"/>
                    <a:pt x="2" y="11"/>
                    <a:pt x="2" y="11"/>
                  </a:cubicBezTo>
                  <a:cubicBezTo>
                    <a:pt x="2" y="19"/>
                    <a:pt x="2" y="19"/>
                    <a:pt x="2" y="19"/>
                  </a:cubicBezTo>
                  <a:cubicBezTo>
                    <a:pt x="0" y="19"/>
                    <a:pt x="0" y="19"/>
                    <a:pt x="0" y="19"/>
                  </a:cubicBezTo>
                  <a:lnTo>
                    <a:pt x="0" y="0"/>
                  </a:lnTo>
                  <a:close/>
                  <a:moveTo>
                    <a:pt x="6" y="1"/>
                  </a:moveTo>
                  <a:cubicBezTo>
                    <a:pt x="3" y="1"/>
                    <a:pt x="2" y="5"/>
                    <a:pt x="2" y="7"/>
                  </a:cubicBezTo>
                  <a:cubicBezTo>
                    <a:pt x="2" y="9"/>
                    <a:pt x="3" y="13"/>
                    <a:pt x="6" y="13"/>
                  </a:cubicBezTo>
                  <a:cubicBezTo>
                    <a:pt x="9" y="13"/>
                    <a:pt x="10" y="10"/>
                    <a:pt x="10" y="7"/>
                  </a:cubicBezTo>
                  <a:cubicBezTo>
                    <a:pt x="10" y="4"/>
                    <a:pt x="9" y="1"/>
                    <a:pt x="6" y="1"/>
                  </a:cubicBez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54" name="Freeform 1476"/>
            <p:cNvSpPr>
              <a:spLocks noEditPoints="1"/>
            </p:cNvSpPr>
            <p:nvPr userDrawn="1"/>
          </p:nvSpPr>
          <p:spPr bwMode="auto">
            <a:xfrm>
              <a:off x="257" y="248"/>
              <a:ext cx="212" cy="211"/>
            </a:xfrm>
            <a:custGeom>
              <a:avLst/>
              <a:gdLst/>
              <a:ahLst/>
              <a:cxnLst>
                <a:cxn ang="0">
                  <a:pos x="106" y="30"/>
                </a:cxn>
                <a:cxn ang="0">
                  <a:pos x="106" y="0"/>
                </a:cxn>
                <a:cxn ang="0">
                  <a:pos x="106" y="0"/>
                </a:cxn>
                <a:cxn ang="0">
                  <a:pos x="76" y="0"/>
                </a:cxn>
                <a:cxn ang="0">
                  <a:pos x="106" y="30"/>
                </a:cxn>
                <a:cxn ang="0">
                  <a:pos x="29" y="0"/>
                </a:cxn>
                <a:cxn ang="0">
                  <a:pos x="0" y="0"/>
                </a:cxn>
                <a:cxn ang="0">
                  <a:pos x="0" y="0"/>
                </a:cxn>
                <a:cxn ang="0">
                  <a:pos x="0" y="30"/>
                </a:cxn>
                <a:cxn ang="0">
                  <a:pos x="29" y="0"/>
                </a:cxn>
                <a:cxn ang="0">
                  <a:pos x="76" y="106"/>
                </a:cxn>
                <a:cxn ang="0">
                  <a:pos x="106" y="106"/>
                </a:cxn>
                <a:cxn ang="0">
                  <a:pos x="106" y="106"/>
                </a:cxn>
                <a:cxn ang="0">
                  <a:pos x="106" y="77"/>
                </a:cxn>
                <a:cxn ang="0">
                  <a:pos x="76" y="106"/>
                </a:cxn>
                <a:cxn ang="0">
                  <a:pos x="0" y="77"/>
                </a:cxn>
                <a:cxn ang="0">
                  <a:pos x="0" y="106"/>
                </a:cxn>
                <a:cxn ang="0">
                  <a:pos x="0" y="106"/>
                </a:cxn>
                <a:cxn ang="0">
                  <a:pos x="29" y="106"/>
                </a:cxn>
                <a:cxn ang="0">
                  <a:pos x="0" y="77"/>
                </a:cxn>
              </a:cxnLst>
              <a:rect l="0" t="0" r="r" b="b"/>
              <a:pathLst>
                <a:path w="106" h="106">
                  <a:moveTo>
                    <a:pt x="106" y="30"/>
                  </a:moveTo>
                  <a:cubicBezTo>
                    <a:pt x="106" y="0"/>
                    <a:pt x="106" y="0"/>
                    <a:pt x="106" y="0"/>
                  </a:cubicBezTo>
                  <a:cubicBezTo>
                    <a:pt x="106" y="0"/>
                    <a:pt x="106" y="0"/>
                    <a:pt x="106" y="0"/>
                  </a:cubicBezTo>
                  <a:cubicBezTo>
                    <a:pt x="76" y="0"/>
                    <a:pt x="76" y="0"/>
                    <a:pt x="76" y="0"/>
                  </a:cubicBezTo>
                  <a:cubicBezTo>
                    <a:pt x="90" y="6"/>
                    <a:pt x="100" y="16"/>
                    <a:pt x="106" y="30"/>
                  </a:cubicBezTo>
                  <a:close/>
                  <a:moveTo>
                    <a:pt x="29" y="0"/>
                  </a:moveTo>
                  <a:cubicBezTo>
                    <a:pt x="0" y="0"/>
                    <a:pt x="0" y="0"/>
                    <a:pt x="0" y="0"/>
                  </a:cubicBezTo>
                  <a:cubicBezTo>
                    <a:pt x="0" y="0"/>
                    <a:pt x="0" y="0"/>
                    <a:pt x="0" y="0"/>
                  </a:cubicBezTo>
                  <a:cubicBezTo>
                    <a:pt x="0" y="30"/>
                    <a:pt x="0" y="30"/>
                    <a:pt x="0" y="30"/>
                  </a:cubicBezTo>
                  <a:cubicBezTo>
                    <a:pt x="6" y="16"/>
                    <a:pt x="16" y="6"/>
                    <a:pt x="29" y="0"/>
                  </a:cubicBezTo>
                  <a:close/>
                  <a:moveTo>
                    <a:pt x="76" y="106"/>
                  </a:moveTo>
                  <a:cubicBezTo>
                    <a:pt x="106" y="106"/>
                    <a:pt x="106" y="106"/>
                    <a:pt x="106" y="106"/>
                  </a:cubicBezTo>
                  <a:cubicBezTo>
                    <a:pt x="106" y="106"/>
                    <a:pt x="106" y="106"/>
                    <a:pt x="106" y="106"/>
                  </a:cubicBezTo>
                  <a:cubicBezTo>
                    <a:pt x="106" y="77"/>
                    <a:pt x="106" y="77"/>
                    <a:pt x="106" y="77"/>
                  </a:cubicBezTo>
                  <a:cubicBezTo>
                    <a:pt x="100" y="90"/>
                    <a:pt x="90" y="101"/>
                    <a:pt x="76" y="106"/>
                  </a:cubicBezTo>
                  <a:close/>
                  <a:moveTo>
                    <a:pt x="0" y="77"/>
                  </a:moveTo>
                  <a:cubicBezTo>
                    <a:pt x="0" y="106"/>
                    <a:pt x="0" y="106"/>
                    <a:pt x="0" y="106"/>
                  </a:cubicBezTo>
                  <a:cubicBezTo>
                    <a:pt x="0" y="106"/>
                    <a:pt x="0" y="106"/>
                    <a:pt x="0" y="106"/>
                  </a:cubicBezTo>
                  <a:cubicBezTo>
                    <a:pt x="29" y="106"/>
                    <a:pt x="29" y="106"/>
                    <a:pt x="29" y="106"/>
                  </a:cubicBezTo>
                  <a:cubicBezTo>
                    <a:pt x="16" y="101"/>
                    <a:pt x="6" y="90"/>
                    <a:pt x="0" y="77"/>
                  </a:cubicBez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55" name="Freeform 1477"/>
            <p:cNvSpPr>
              <a:spLocks/>
            </p:cNvSpPr>
            <p:nvPr userDrawn="1"/>
          </p:nvSpPr>
          <p:spPr bwMode="auto">
            <a:xfrm>
              <a:off x="295" y="395"/>
              <a:ext cx="56" cy="58"/>
            </a:xfrm>
            <a:custGeom>
              <a:avLst/>
              <a:gdLst/>
              <a:ahLst/>
              <a:cxnLst>
                <a:cxn ang="0">
                  <a:pos x="2" y="3"/>
                </a:cxn>
                <a:cxn ang="0">
                  <a:pos x="1" y="6"/>
                </a:cxn>
                <a:cxn ang="0">
                  <a:pos x="2" y="7"/>
                </a:cxn>
                <a:cxn ang="0">
                  <a:pos x="2" y="7"/>
                </a:cxn>
                <a:cxn ang="0">
                  <a:pos x="11" y="15"/>
                </a:cxn>
                <a:cxn ang="0">
                  <a:pos x="14" y="21"/>
                </a:cxn>
                <a:cxn ang="0">
                  <a:pos x="15" y="24"/>
                </a:cxn>
                <a:cxn ang="0">
                  <a:pos x="17" y="26"/>
                </a:cxn>
                <a:cxn ang="0">
                  <a:pos x="16" y="25"/>
                </a:cxn>
                <a:cxn ang="0">
                  <a:pos x="16" y="26"/>
                </a:cxn>
                <a:cxn ang="0">
                  <a:pos x="18" y="27"/>
                </a:cxn>
                <a:cxn ang="0">
                  <a:pos x="17" y="26"/>
                </a:cxn>
                <a:cxn ang="0">
                  <a:pos x="18" y="28"/>
                </a:cxn>
                <a:cxn ang="0">
                  <a:pos x="18" y="27"/>
                </a:cxn>
                <a:cxn ang="0">
                  <a:pos x="19" y="28"/>
                </a:cxn>
                <a:cxn ang="0">
                  <a:pos x="19" y="28"/>
                </a:cxn>
                <a:cxn ang="0">
                  <a:pos x="19" y="28"/>
                </a:cxn>
                <a:cxn ang="0">
                  <a:pos x="19" y="28"/>
                </a:cxn>
                <a:cxn ang="0">
                  <a:pos x="19" y="28"/>
                </a:cxn>
                <a:cxn ang="0">
                  <a:pos x="21" y="29"/>
                </a:cxn>
                <a:cxn ang="0">
                  <a:pos x="21" y="29"/>
                </a:cxn>
                <a:cxn ang="0">
                  <a:pos x="21" y="29"/>
                </a:cxn>
                <a:cxn ang="0">
                  <a:pos x="21" y="29"/>
                </a:cxn>
                <a:cxn ang="0">
                  <a:pos x="22" y="29"/>
                </a:cxn>
                <a:cxn ang="0">
                  <a:pos x="21" y="27"/>
                </a:cxn>
                <a:cxn ang="0">
                  <a:pos x="20" y="26"/>
                </a:cxn>
                <a:cxn ang="0">
                  <a:pos x="20" y="25"/>
                </a:cxn>
                <a:cxn ang="0">
                  <a:pos x="20" y="25"/>
                </a:cxn>
                <a:cxn ang="0">
                  <a:pos x="20" y="25"/>
                </a:cxn>
                <a:cxn ang="0">
                  <a:pos x="19" y="24"/>
                </a:cxn>
                <a:cxn ang="0">
                  <a:pos x="20" y="24"/>
                </a:cxn>
                <a:cxn ang="0">
                  <a:pos x="20" y="23"/>
                </a:cxn>
                <a:cxn ang="0">
                  <a:pos x="20" y="21"/>
                </a:cxn>
                <a:cxn ang="0">
                  <a:pos x="23" y="21"/>
                </a:cxn>
                <a:cxn ang="0">
                  <a:pos x="24" y="19"/>
                </a:cxn>
                <a:cxn ang="0">
                  <a:pos x="23" y="17"/>
                </a:cxn>
                <a:cxn ang="0">
                  <a:pos x="26" y="16"/>
                </a:cxn>
                <a:cxn ang="0">
                  <a:pos x="26" y="13"/>
                </a:cxn>
                <a:cxn ang="0">
                  <a:pos x="26" y="11"/>
                </a:cxn>
                <a:cxn ang="0">
                  <a:pos x="27" y="8"/>
                </a:cxn>
                <a:cxn ang="0">
                  <a:pos x="21" y="7"/>
                </a:cxn>
                <a:cxn ang="0">
                  <a:pos x="18" y="6"/>
                </a:cxn>
                <a:cxn ang="0">
                  <a:pos x="17" y="7"/>
                </a:cxn>
                <a:cxn ang="0">
                  <a:pos x="17" y="6"/>
                </a:cxn>
                <a:cxn ang="0">
                  <a:pos x="15" y="3"/>
                </a:cxn>
                <a:cxn ang="0">
                  <a:pos x="12" y="3"/>
                </a:cxn>
                <a:cxn ang="0">
                  <a:pos x="10" y="2"/>
                </a:cxn>
                <a:cxn ang="0">
                  <a:pos x="8" y="1"/>
                </a:cxn>
                <a:cxn ang="0">
                  <a:pos x="9" y="1"/>
                </a:cxn>
                <a:cxn ang="0">
                  <a:pos x="5" y="0"/>
                </a:cxn>
                <a:cxn ang="0">
                  <a:pos x="4" y="2"/>
                </a:cxn>
                <a:cxn ang="0">
                  <a:pos x="4" y="2"/>
                </a:cxn>
                <a:cxn ang="0">
                  <a:pos x="4" y="0"/>
                </a:cxn>
                <a:cxn ang="0">
                  <a:pos x="2" y="3"/>
                </a:cxn>
              </a:cxnLst>
              <a:rect l="0" t="0" r="r" b="b"/>
              <a:pathLst>
                <a:path w="28" h="29">
                  <a:moveTo>
                    <a:pt x="2" y="3"/>
                  </a:moveTo>
                  <a:cubicBezTo>
                    <a:pt x="2" y="5"/>
                    <a:pt x="2" y="5"/>
                    <a:pt x="1" y="6"/>
                  </a:cubicBezTo>
                  <a:cubicBezTo>
                    <a:pt x="1" y="6"/>
                    <a:pt x="1" y="7"/>
                    <a:pt x="2" y="7"/>
                  </a:cubicBezTo>
                  <a:cubicBezTo>
                    <a:pt x="2" y="7"/>
                    <a:pt x="2" y="7"/>
                    <a:pt x="2" y="7"/>
                  </a:cubicBezTo>
                  <a:cubicBezTo>
                    <a:pt x="0" y="9"/>
                    <a:pt x="9" y="13"/>
                    <a:pt x="11" y="15"/>
                  </a:cubicBezTo>
                  <a:cubicBezTo>
                    <a:pt x="12" y="16"/>
                    <a:pt x="13" y="19"/>
                    <a:pt x="14" y="21"/>
                  </a:cubicBezTo>
                  <a:cubicBezTo>
                    <a:pt x="14" y="22"/>
                    <a:pt x="14" y="23"/>
                    <a:pt x="15" y="24"/>
                  </a:cubicBezTo>
                  <a:cubicBezTo>
                    <a:pt x="16" y="24"/>
                    <a:pt x="16" y="24"/>
                    <a:pt x="17" y="26"/>
                  </a:cubicBezTo>
                  <a:cubicBezTo>
                    <a:pt x="16" y="25"/>
                    <a:pt x="16" y="25"/>
                    <a:pt x="16" y="25"/>
                  </a:cubicBezTo>
                  <a:cubicBezTo>
                    <a:pt x="16" y="25"/>
                    <a:pt x="16" y="26"/>
                    <a:pt x="16" y="26"/>
                  </a:cubicBezTo>
                  <a:cubicBezTo>
                    <a:pt x="17" y="26"/>
                    <a:pt x="17" y="26"/>
                    <a:pt x="18" y="27"/>
                  </a:cubicBezTo>
                  <a:cubicBezTo>
                    <a:pt x="17" y="26"/>
                    <a:pt x="17" y="26"/>
                    <a:pt x="17" y="26"/>
                  </a:cubicBezTo>
                  <a:cubicBezTo>
                    <a:pt x="17" y="27"/>
                    <a:pt x="18" y="27"/>
                    <a:pt x="18" y="28"/>
                  </a:cubicBezTo>
                  <a:cubicBezTo>
                    <a:pt x="18" y="27"/>
                    <a:pt x="18" y="27"/>
                    <a:pt x="18" y="27"/>
                  </a:cubicBezTo>
                  <a:cubicBezTo>
                    <a:pt x="19" y="28"/>
                    <a:pt x="19" y="28"/>
                    <a:pt x="19" y="28"/>
                  </a:cubicBezTo>
                  <a:cubicBezTo>
                    <a:pt x="18" y="27"/>
                    <a:pt x="19" y="28"/>
                    <a:pt x="19" y="28"/>
                  </a:cubicBezTo>
                  <a:cubicBezTo>
                    <a:pt x="19" y="28"/>
                    <a:pt x="19" y="28"/>
                    <a:pt x="19" y="28"/>
                  </a:cubicBezTo>
                  <a:cubicBezTo>
                    <a:pt x="19" y="28"/>
                    <a:pt x="19" y="28"/>
                    <a:pt x="19" y="28"/>
                  </a:cubicBezTo>
                  <a:cubicBezTo>
                    <a:pt x="19" y="28"/>
                    <a:pt x="19" y="28"/>
                    <a:pt x="19" y="28"/>
                  </a:cubicBezTo>
                  <a:cubicBezTo>
                    <a:pt x="20" y="28"/>
                    <a:pt x="20" y="29"/>
                    <a:pt x="21" y="29"/>
                  </a:cubicBezTo>
                  <a:cubicBezTo>
                    <a:pt x="21" y="29"/>
                    <a:pt x="21" y="29"/>
                    <a:pt x="21" y="29"/>
                  </a:cubicBezTo>
                  <a:cubicBezTo>
                    <a:pt x="21" y="29"/>
                    <a:pt x="21" y="29"/>
                    <a:pt x="21" y="29"/>
                  </a:cubicBezTo>
                  <a:cubicBezTo>
                    <a:pt x="21" y="29"/>
                    <a:pt x="21" y="29"/>
                    <a:pt x="21" y="29"/>
                  </a:cubicBezTo>
                  <a:cubicBezTo>
                    <a:pt x="22" y="29"/>
                    <a:pt x="22" y="29"/>
                    <a:pt x="22" y="29"/>
                  </a:cubicBezTo>
                  <a:cubicBezTo>
                    <a:pt x="20" y="28"/>
                    <a:pt x="22" y="28"/>
                    <a:pt x="21" y="27"/>
                  </a:cubicBezTo>
                  <a:cubicBezTo>
                    <a:pt x="21" y="26"/>
                    <a:pt x="19" y="26"/>
                    <a:pt x="20" y="26"/>
                  </a:cubicBezTo>
                  <a:cubicBezTo>
                    <a:pt x="20" y="25"/>
                    <a:pt x="20" y="25"/>
                    <a:pt x="20" y="25"/>
                  </a:cubicBezTo>
                  <a:cubicBezTo>
                    <a:pt x="20" y="25"/>
                    <a:pt x="20" y="25"/>
                    <a:pt x="20" y="25"/>
                  </a:cubicBezTo>
                  <a:cubicBezTo>
                    <a:pt x="20" y="25"/>
                    <a:pt x="20" y="25"/>
                    <a:pt x="20" y="25"/>
                  </a:cubicBezTo>
                  <a:cubicBezTo>
                    <a:pt x="20" y="25"/>
                    <a:pt x="20" y="24"/>
                    <a:pt x="19" y="24"/>
                  </a:cubicBezTo>
                  <a:cubicBezTo>
                    <a:pt x="19" y="24"/>
                    <a:pt x="20" y="24"/>
                    <a:pt x="20" y="24"/>
                  </a:cubicBezTo>
                  <a:cubicBezTo>
                    <a:pt x="20" y="23"/>
                    <a:pt x="20" y="23"/>
                    <a:pt x="20" y="23"/>
                  </a:cubicBezTo>
                  <a:cubicBezTo>
                    <a:pt x="23" y="24"/>
                    <a:pt x="22" y="22"/>
                    <a:pt x="20" y="21"/>
                  </a:cubicBezTo>
                  <a:cubicBezTo>
                    <a:pt x="22" y="22"/>
                    <a:pt x="22" y="21"/>
                    <a:pt x="23" y="21"/>
                  </a:cubicBezTo>
                  <a:cubicBezTo>
                    <a:pt x="23" y="20"/>
                    <a:pt x="23" y="20"/>
                    <a:pt x="24" y="19"/>
                  </a:cubicBezTo>
                  <a:cubicBezTo>
                    <a:pt x="24" y="18"/>
                    <a:pt x="23" y="18"/>
                    <a:pt x="23" y="17"/>
                  </a:cubicBezTo>
                  <a:cubicBezTo>
                    <a:pt x="24" y="16"/>
                    <a:pt x="25" y="17"/>
                    <a:pt x="26" y="16"/>
                  </a:cubicBezTo>
                  <a:cubicBezTo>
                    <a:pt x="26" y="15"/>
                    <a:pt x="27" y="15"/>
                    <a:pt x="26" y="13"/>
                  </a:cubicBezTo>
                  <a:cubicBezTo>
                    <a:pt x="26" y="12"/>
                    <a:pt x="26" y="12"/>
                    <a:pt x="26" y="11"/>
                  </a:cubicBezTo>
                  <a:cubicBezTo>
                    <a:pt x="27" y="10"/>
                    <a:pt x="28" y="9"/>
                    <a:pt x="27" y="8"/>
                  </a:cubicBezTo>
                  <a:cubicBezTo>
                    <a:pt x="26" y="7"/>
                    <a:pt x="22" y="6"/>
                    <a:pt x="21" y="7"/>
                  </a:cubicBezTo>
                  <a:cubicBezTo>
                    <a:pt x="20" y="6"/>
                    <a:pt x="19" y="6"/>
                    <a:pt x="18" y="6"/>
                  </a:cubicBezTo>
                  <a:cubicBezTo>
                    <a:pt x="18" y="6"/>
                    <a:pt x="17" y="6"/>
                    <a:pt x="17" y="7"/>
                  </a:cubicBezTo>
                  <a:cubicBezTo>
                    <a:pt x="17" y="6"/>
                    <a:pt x="17" y="6"/>
                    <a:pt x="17" y="6"/>
                  </a:cubicBezTo>
                  <a:cubicBezTo>
                    <a:pt x="17" y="5"/>
                    <a:pt x="16" y="4"/>
                    <a:pt x="15" y="3"/>
                  </a:cubicBezTo>
                  <a:cubicBezTo>
                    <a:pt x="14" y="3"/>
                    <a:pt x="13" y="3"/>
                    <a:pt x="12" y="3"/>
                  </a:cubicBezTo>
                  <a:cubicBezTo>
                    <a:pt x="11" y="3"/>
                    <a:pt x="11" y="2"/>
                    <a:pt x="10" y="2"/>
                  </a:cubicBezTo>
                  <a:cubicBezTo>
                    <a:pt x="9" y="2"/>
                    <a:pt x="9" y="1"/>
                    <a:pt x="8" y="1"/>
                  </a:cubicBezTo>
                  <a:cubicBezTo>
                    <a:pt x="9" y="1"/>
                    <a:pt x="9" y="1"/>
                    <a:pt x="9" y="1"/>
                  </a:cubicBezTo>
                  <a:cubicBezTo>
                    <a:pt x="7" y="1"/>
                    <a:pt x="6" y="1"/>
                    <a:pt x="5" y="0"/>
                  </a:cubicBezTo>
                  <a:cubicBezTo>
                    <a:pt x="4" y="1"/>
                    <a:pt x="4" y="1"/>
                    <a:pt x="4" y="2"/>
                  </a:cubicBezTo>
                  <a:cubicBezTo>
                    <a:pt x="4" y="2"/>
                    <a:pt x="4" y="2"/>
                    <a:pt x="4" y="2"/>
                  </a:cubicBezTo>
                  <a:cubicBezTo>
                    <a:pt x="4" y="1"/>
                    <a:pt x="4" y="1"/>
                    <a:pt x="4" y="0"/>
                  </a:cubicBezTo>
                  <a:cubicBezTo>
                    <a:pt x="2" y="1"/>
                    <a:pt x="2" y="1"/>
                    <a:pt x="2" y="3"/>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56" name="Freeform 1478"/>
            <p:cNvSpPr>
              <a:spLocks/>
            </p:cNvSpPr>
            <p:nvPr userDrawn="1"/>
          </p:nvSpPr>
          <p:spPr bwMode="auto">
            <a:xfrm>
              <a:off x="295" y="389"/>
              <a:ext cx="2" cy="4"/>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solidFill>
              <a:srgbClr val="000000"/>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57" name="Freeform 1479"/>
            <p:cNvSpPr>
              <a:spLocks/>
            </p:cNvSpPr>
            <p:nvPr userDrawn="1"/>
          </p:nvSpPr>
          <p:spPr bwMode="auto">
            <a:xfrm>
              <a:off x="295" y="389"/>
              <a:ext cx="4" cy="4"/>
            </a:xfrm>
            <a:custGeom>
              <a:avLst/>
              <a:gdLst/>
              <a:ahLst/>
              <a:cxnLst>
                <a:cxn ang="0">
                  <a:pos x="0" y="0"/>
                </a:cxn>
                <a:cxn ang="0">
                  <a:pos x="1" y="1"/>
                </a:cxn>
                <a:cxn ang="0">
                  <a:pos x="1" y="1"/>
                </a:cxn>
                <a:cxn ang="0">
                  <a:pos x="2" y="0"/>
                </a:cxn>
                <a:cxn ang="0">
                  <a:pos x="2" y="0"/>
                </a:cxn>
                <a:cxn ang="0">
                  <a:pos x="1"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1"/>
                </a:cxn>
                <a:cxn ang="0">
                  <a:pos x="1" y="0"/>
                </a:cxn>
                <a:cxn ang="0">
                  <a:pos x="1" y="0"/>
                </a:cxn>
                <a:cxn ang="0">
                  <a:pos x="1" y="0"/>
                </a:cxn>
                <a:cxn ang="0">
                  <a:pos x="0" y="0"/>
                </a:cxn>
                <a:cxn ang="0">
                  <a:pos x="0" y="0"/>
                </a:cxn>
                <a:cxn ang="0">
                  <a:pos x="0" y="0"/>
                </a:cxn>
              </a:cxnLst>
              <a:rect l="0" t="0" r="r" b="b"/>
              <a:pathLst>
                <a:path w="2" h="1">
                  <a:moveTo>
                    <a:pt x="0" y="0"/>
                  </a:moveTo>
                  <a:cubicBezTo>
                    <a:pt x="1" y="0"/>
                    <a:pt x="1" y="1"/>
                    <a:pt x="1" y="1"/>
                  </a:cubicBezTo>
                  <a:cubicBezTo>
                    <a:pt x="1" y="1"/>
                    <a:pt x="1" y="1"/>
                    <a:pt x="1" y="1"/>
                  </a:cubicBezTo>
                  <a:cubicBezTo>
                    <a:pt x="2" y="0"/>
                    <a:pt x="2" y="0"/>
                    <a:pt x="2" y="0"/>
                  </a:cubicBezTo>
                  <a:cubicBezTo>
                    <a:pt x="2" y="0"/>
                    <a:pt x="2" y="0"/>
                    <a:pt x="2" y="0"/>
                  </a:cubicBezTo>
                  <a:cubicBezTo>
                    <a:pt x="1" y="0"/>
                    <a:pt x="1" y="0"/>
                    <a:pt x="1"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1" y="0"/>
                    <a:pt x="1" y="0"/>
                    <a:pt x="1" y="0"/>
                  </a:cubicBezTo>
                  <a:cubicBezTo>
                    <a:pt x="1" y="1"/>
                    <a:pt x="1" y="1"/>
                    <a:pt x="1" y="1"/>
                  </a:cubicBezTo>
                  <a:cubicBezTo>
                    <a:pt x="1" y="0"/>
                    <a:pt x="1" y="0"/>
                    <a:pt x="1" y="0"/>
                  </a:cubicBezTo>
                  <a:cubicBezTo>
                    <a:pt x="1" y="0"/>
                    <a:pt x="1" y="0"/>
                    <a:pt x="1" y="0"/>
                  </a:cubicBezTo>
                  <a:cubicBezTo>
                    <a:pt x="1" y="0"/>
                    <a:pt x="1" y="0"/>
                    <a:pt x="1" y="0"/>
                  </a:cubicBezTo>
                  <a:cubicBezTo>
                    <a:pt x="1" y="0"/>
                    <a:pt x="1" y="0"/>
                    <a:pt x="0" y="0"/>
                  </a:cubicBezTo>
                  <a:cubicBezTo>
                    <a:pt x="0" y="0"/>
                    <a:pt x="0" y="0"/>
                    <a:pt x="0" y="0"/>
                  </a:cubicBezTo>
                  <a:cubicBezTo>
                    <a:pt x="0" y="0"/>
                    <a:pt x="0" y="0"/>
                    <a:pt x="0" y="0"/>
                  </a:cubicBezTo>
                </a:path>
              </a:pathLst>
            </a:custGeom>
            <a:solidFill>
              <a:srgbClr val="000000"/>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58" name="Freeform 1480"/>
            <p:cNvSpPr>
              <a:spLocks/>
            </p:cNvSpPr>
            <p:nvPr userDrawn="1"/>
          </p:nvSpPr>
          <p:spPr bwMode="auto">
            <a:xfrm>
              <a:off x="289" y="383"/>
              <a:ext cx="10" cy="4"/>
            </a:xfrm>
            <a:custGeom>
              <a:avLst/>
              <a:gdLst/>
              <a:ahLst/>
              <a:cxnLst>
                <a:cxn ang="0">
                  <a:pos x="0" y="1"/>
                </a:cxn>
                <a:cxn ang="0">
                  <a:pos x="1" y="1"/>
                </a:cxn>
                <a:cxn ang="0">
                  <a:pos x="3" y="2"/>
                </a:cxn>
                <a:cxn ang="0">
                  <a:pos x="5" y="2"/>
                </a:cxn>
                <a:cxn ang="0">
                  <a:pos x="0" y="1"/>
                </a:cxn>
              </a:cxnLst>
              <a:rect l="0" t="0" r="r" b="b"/>
              <a:pathLst>
                <a:path w="5" h="2">
                  <a:moveTo>
                    <a:pt x="0" y="1"/>
                  </a:moveTo>
                  <a:cubicBezTo>
                    <a:pt x="0" y="1"/>
                    <a:pt x="1" y="1"/>
                    <a:pt x="1" y="1"/>
                  </a:cubicBezTo>
                  <a:cubicBezTo>
                    <a:pt x="1" y="1"/>
                    <a:pt x="4" y="1"/>
                    <a:pt x="3" y="2"/>
                  </a:cubicBezTo>
                  <a:cubicBezTo>
                    <a:pt x="4" y="2"/>
                    <a:pt x="5" y="2"/>
                    <a:pt x="5" y="2"/>
                  </a:cubicBezTo>
                  <a:cubicBezTo>
                    <a:pt x="4" y="2"/>
                    <a:pt x="1" y="0"/>
                    <a:pt x="0" y="1"/>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59" name="Freeform 1481"/>
            <p:cNvSpPr>
              <a:spLocks/>
            </p:cNvSpPr>
            <p:nvPr userDrawn="1"/>
          </p:nvSpPr>
          <p:spPr bwMode="auto">
            <a:xfrm>
              <a:off x="289" y="383"/>
              <a:ext cx="10" cy="4"/>
            </a:xfrm>
            <a:custGeom>
              <a:avLst/>
              <a:gdLst/>
              <a:ahLst/>
              <a:cxnLst>
                <a:cxn ang="0">
                  <a:pos x="0" y="2"/>
                </a:cxn>
                <a:cxn ang="0">
                  <a:pos x="1" y="1"/>
                </a:cxn>
                <a:cxn ang="0">
                  <a:pos x="1" y="1"/>
                </a:cxn>
                <a:cxn ang="0">
                  <a:pos x="1" y="1"/>
                </a:cxn>
                <a:cxn ang="0">
                  <a:pos x="2" y="1"/>
                </a:cxn>
                <a:cxn ang="0">
                  <a:pos x="3" y="2"/>
                </a:cxn>
                <a:cxn ang="0">
                  <a:pos x="3" y="2"/>
                </a:cxn>
                <a:cxn ang="0">
                  <a:pos x="3" y="2"/>
                </a:cxn>
                <a:cxn ang="0">
                  <a:pos x="3" y="2"/>
                </a:cxn>
                <a:cxn ang="0">
                  <a:pos x="3" y="3"/>
                </a:cxn>
                <a:cxn ang="0">
                  <a:pos x="4" y="3"/>
                </a:cxn>
                <a:cxn ang="0">
                  <a:pos x="5" y="2"/>
                </a:cxn>
                <a:cxn ang="0">
                  <a:pos x="5" y="2"/>
                </a:cxn>
                <a:cxn ang="0">
                  <a:pos x="5" y="2"/>
                </a:cxn>
                <a:cxn ang="0">
                  <a:pos x="1" y="0"/>
                </a:cxn>
                <a:cxn ang="0">
                  <a:pos x="0" y="1"/>
                </a:cxn>
                <a:cxn ang="0">
                  <a:pos x="0" y="2"/>
                </a:cxn>
                <a:cxn ang="0">
                  <a:pos x="0" y="1"/>
                </a:cxn>
                <a:cxn ang="0">
                  <a:pos x="1" y="1"/>
                </a:cxn>
                <a:cxn ang="0">
                  <a:pos x="5" y="2"/>
                </a:cxn>
                <a:cxn ang="0">
                  <a:pos x="5" y="2"/>
                </a:cxn>
                <a:cxn ang="0">
                  <a:pos x="5" y="2"/>
                </a:cxn>
                <a:cxn ang="0">
                  <a:pos x="4" y="2"/>
                </a:cxn>
                <a:cxn ang="0">
                  <a:pos x="3" y="2"/>
                </a:cxn>
                <a:cxn ang="0">
                  <a:pos x="3" y="2"/>
                </a:cxn>
                <a:cxn ang="0">
                  <a:pos x="4" y="2"/>
                </a:cxn>
                <a:cxn ang="0">
                  <a:pos x="4" y="2"/>
                </a:cxn>
                <a:cxn ang="0">
                  <a:pos x="3" y="2"/>
                </a:cxn>
                <a:cxn ang="0">
                  <a:pos x="2" y="1"/>
                </a:cxn>
                <a:cxn ang="0">
                  <a:pos x="2" y="1"/>
                </a:cxn>
                <a:cxn ang="0">
                  <a:pos x="2" y="1"/>
                </a:cxn>
                <a:cxn ang="0">
                  <a:pos x="2" y="1"/>
                </a:cxn>
                <a:cxn ang="0">
                  <a:pos x="1" y="1"/>
                </a:cxn>
                <a:cxn ang="0">
                  <a:pos x="0" y="1"/>
                </a:cxn>
                <a:cxn ang="0">
                  <a:pos x="0" y="1"/>
                </a:cxn>
                <a:cxn ang="0">
                  <a:pos x="0" y="2"/>
                </a:cxn>
              </a:cxnLst>
              <a:rect l="0" t="0" r="r" b="b"/>
              <a:pathLst>
                <a:path w="5" h="3">
                  <a:moveTo>
                    <a:pt x="0" y="2"/>
                  </a:moveTo>
                  <a:cubicBezTo>
                    <a:pt x="0" y="1"/>
                    <a:pt x="1" y="1"/>
                    <a:pt x="1" y="1"/>
                  </a:cubicBezTo>
                  <a:cubicBezTo>
                    <a:pt x="1" y="1"/>
                    <a:pt x="1" y="1"/>
                    <a:pt x="1" y="1"/>
                  </a:cubicBezTo>
                  <a:cubicBezTo>
                    <a:pt x="1" y="1"/>
                    <a:pt x="1" y="1"/>
                    <a:pt x="1" y="1"/>
                  </a:cubicBezTo>
                  <a:cubicBezTo>
                    <a:pt x="2" y="1"/>
                    <a:pt x="2" y="1"/>
                    <a:pt x="2" y="1"/>
                  </a:cubicBezTo>
                  <a:cubicBezTo>
                    <a:pt x="3" y="2"/>
                    <a:pt x="3" y="2"/>
                    <a:pt x="3" y="2"/>
                  </a:cubicBezTo>
                  <a:cubicBezTo>
                    <a:pt x="3" y="2"/>
                    <a:pt x="3" y="2"/>
                    <a:pt x="3" y="2"/>
                  </a:cubicBezTo>
                  <a:cubicBezTo>
                    <a:pt x="3" y="2"/>
                    <a:pt x="3" y="2"/>
                    <a:pt x="3" y="2"/>
                  </a:cubicBezTo>
                  <a:cubicBezTo>
                    <a:pt x="3" y="2"/>
                    <a:pt x="3" y="2"/>
                    <a:pt x="3" y="2"/>
                  </a:cubicBezTo>
                  <a:cubicBezTo>
                    <a:pt x="3" y="3"/>
                    <a:pt x="3" y="3"/>
                    <a:pt x="3" y="3"/>
                  </a:cubicBezTo>
                  <a:cubicBezTo>
                    <a:pt x="4" y="3"/>
                    <a:pt x="4" y="3"/>
                    <a:pt x="4" y="3"/>
                  </a:cubicBezTo>
                  <a:cubicBezTo>
                    <a:pt x="4" y="3"/>
                    <a:pt x="5" y="3"/>
                    <a:pt x="5" y="2"/>
                  </a:cubicBezTo>
                  <a:cubicBezTo>
                    <a:pt x="5" y="2"/>
                    <a:pt x="5" y="2"/>
                    <a:pt x="5" y="2"/>
                  </a:cubicBezTo>
                  <a:cubicBezTo>
                    <a:pt x="5" y="2"/>
                    <a:pt x="5" y="2"/>
                    <a:pt x="5" y="2"/>
                  </a:cubicBezTo>
                  <a:cubicBezTo>
                    <a:pt x="5" y="2"/>
                    <a:pt x="3" y="0"/>
                    <a:pt x="1" y="0"/>
                  </a:cubicBezTo>
                  <a:cubicBezTo>
                    <a:pt x="1" y="0"/>
                    <a:pt x="0" y="1"/>
                    <a:pt x="0" y="1"/>
                  </a:cubicBezTo>
                  <a:cubicBezTo>
                    <a:pt x="0" y="2"/>
                    <a:pt x="0" y="2"/>
                    <a:pt x="0" y="2"/>
                  </a:cubicBezTo>
                  <a:cubicBezTo>
                    <a:pt x="0" y="1"/>
                    <a:pt x="0" y="1"/>
                    <a:pt x="0" y="1"/>
                  </a:cubicBezTo>
                  <a:cubicBezTo>
                    <a:pt x="0" y="1"/>
                    <a:pt x="1" y="1"/>
                    <a:pt x="1" y="1"/>
                  </a:cubicBezTo>
                  <a:cubicBezTo>
                    <a:pt x="2" y="1"/>
                    <a:pt x="4" y="2"/>
                    <a:pt x="5" y="2"/>
                  </a:cubicBezTo>
                  <a:cubicBezTo>
                    <a:pt x="5" y="2"/>
                    <a:pt x="5" y="2"/>
                    <a:pt x="5" y="2"/>
                  </a:cubicBezTo>
                  <a:cubicBezTo>
                    <a:pt x="5" y="2"/>
                    <a:pt x="5" y="2"/>
                    <a:pt x="5" y="2"/>
                  </a:cubicBezTo>
                  <a:cubicBezTo>
                    <a:pt x="5" y="2"/>
                    <a:pt x="4" y="2"/>
                    <a:pt x="4" y="2"/>
                  </a:cubicBezTo>
                  <a:cubicBezTo>
                    <a:pt x="3" y="2"/>
                    <a:pt x="3" y="2"/>
                    <a:pt x="3" y="2"/>
                  </a:cubicBezTo>
                  <a:cubicBezTo>
                    <a:pt x="3" y="2"/>
                    <a:pt x="3" y="2"/>
                    <a:pt x="3" y="2"/>
                  </a:cubicBezTo>
                  <a:cubicBezTo>
                    <a:pt x="4" y="2"/>
                    <a:pt x="4" y="2"/>
                    <a:pt x="4" y="2"/>
                  </a:cubicBezTo>
                  <a:cubicBezTo>
                    <a:pt x="4" y="2"/>
                    <a:pt x="4" y="2"/>
                    <a:pt x="4" y="2"/>
                  </a:cubicBezTo>
                  <a:cubicBezTo>
                    <a:pt x="3" y="2"/>
                    <a:pt x="3" y="2"/>
                    <a:pt x="3" y="2"/>
                  </a:cubicBezTo>
                  <a:cubicBezTo>
                    <a:pt x="3" y="1"/>
                    <a:pt x="3" y="1"/>
                    <a:pt x="2" y="1"/>
                  </a:cubicBezTo>
                  <a:cubicBezTo>
                    <a:pt x="2" y="1"/>
                    <a:pt x="2" y="1"/>
                    <a:pt x="2" y="1"/>
                  </a:cubicBezTo>
                  <a:cubicBezTo>
                    <a:pt x="2" y="1"/>
                    <a:pt x="2" y="1"/>
                    <a:pt x="2" y="1"/>
                  </a:cubicBezTo>
                  <a:cubicBezTo>
                    <a:pt x="2" y="1"/>
                    <a:pt x="2" y="1"/>
                    <a:pt x="2" y="1"/>
                  </a:cubicBezTo>
                  <a:cubicBezTo>
                    <a:pt x="1" y="1"/>
                    <a:pt x="1" y="1"/>
                    <a:pt x="1" y="1"/>
                  </a:cubicBezTo>
                  <a:cubicBezTo>
                    <a:pt x="1" y="1"/>
                    <a:pt x="0" y="1"/>
                    <a:pt x="0" y="1"/>
                  </a:cubicBezTo>
                  <a:cubicBezTo>
                    <a:pt x="0" y="1"/>
                    <a:pt x="0" y="1"/>
                    <a:pt x="0" y="1"/>
                  </a:cubicBezTo>
                  <a:cubicBezTo>
                    <a:pt x="0" y="2"/>
                    <a:pt x="0" y="2"/>
                    <a:pt x="0" y="2"/>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60" name="Freeform 1482"/>
            <p:cNvSpPr>
              <a:spLocks/>
            </p:cNvSpPr>
            <p:nvPr userDrawn="1"/>
          </p:nvSpPr>
          <p:spPr bwMode="auto">
            <a:xfrm>
              <a:off x="299" y="387"/>
              <a:ext cx="6" cy="2"/>
            </a:xfrm>
            <a:custGeom>
              <a:avLst/>
              <a:gdLst/>
              <a:ahLst/>
              <a:cxnLst>
                <a:cxn ang="0">
                  <a:pos x="0" y="1"/>
                </a:cxn>
                <a:cxn ang="0">
                  <a:pos x="2" y="1"/>
                </a:cxn>
                <a:cxn ang="0">
                  <a:pos x="3" y="1"/>
                </a:cxn>
                <a:cxn ang="0">
                  <a:pos x="1" y="0"/>
                </a:cxn>
                <a:cxn ang="0">
                  <a:pos x="1" y="1"/>
                </a:cxn>
                <a:cxn ang="0">
                  <a:pos x="0" y="1"/>
                </a:cxn>
              </a:cxnLst>
              <a:rect l="0" t="0" r="r" b="b"/>
              <a:pathLst>
                <a:path w="3" h="1">
                  <a:moveTo>
                    <a:pt x="0" y="1"/>
                  </a:moveTo>
                  <a:cubicBezTo>
                    <a:pt x="1" y="1"/>
                    <a:pt x="1" y="1"/>
                    <a:pt x="2" y="1"/>
                  </a:cubicBezTo>
                  <a:cubicBezTo>
                    <a:pt x="2" y="1"/>
                    <a:pt x="2" y="1"/>
                    <a:pt x="3" y="1"/>
                  </a:cubicBezTo>
                  <a:cubicBezTo>
                    <a:pt x="3" y="0"/>
                    <a:pt x="2" y="0"/>
                    <a:pt x="1" y="0"/>
                  </a:cubicBezTo>
                  <a:cubicBezTo>
                    <a:pt x="1" y="1"/>
                    <a:pt x="1" y="1"/>
                    <a:pt x="1" y="1"/>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61" name="Freeform 1483"/>
            <p:cNvSpPr>
              <a:spLocks/>
            </p:cNvSpPr>
            <p:nvPr userDrawn="1"/>
          </p:nvSpPr>
          <p:spPr bwMode="auto">
            <a:xfrm>
              <a:off x="299" y="387"/>
              <a:ext cx="6" cy="4"/>
            </a:xfrm>
            <a:custGeom>
              <a:avLst/>
              <a:gdLst/>
              <a:ahLst/>
              <a:cxnLst>
                <a:cxn ang="0">
                  <a:pos x="0" y="1"/>
                </a:cxn>
                <a:cxn ang="0">
                  <a:pos x="2" y="2"/>
                </a:cxn>
                <a:cxn ang="0">
                  <a:pos x="2" y="2"/>
                </a:cxn>
                <a:cxn ang="0">
                  <a:pos x="3" y="1"/>
                </a:cxn>
                <a:cxn ang="0">
                  <a:pos x="3" y="1"/>
                </a:cxn>
                <a:cxn ang="0">
                  <a:pos x="3" y="1"/>
                </a:cxn>
                <a:cxn ang="0">
                  <a:pos x="3" y="1"/>
                </a:cxn>
                <a:cxn ang="0">
                  <a:pos x="2" y="0"/>
                </a:cxn>
                <a:cxn ang="0">
                  <a:pos x="1" y="0"/>
                </a:cxn>
                <a:cxn ang="0">
                  <a:pos x="0" y="0"/>
                </a:cxn>
                <a:cxn ang="0">
                  <a:pos x="0" y="1"/>
                </a:cxn>
                <a:cxn ang="0">
                  <a:pos x="1" y="1"/>
                </a:cxn>
                <a:cxn ang="0">
                  <a:pos x="1" y="1"/>
                </a:cxn>
                <a:cxn ang="0">
                  <a:pos x="1" y="1"/>
                </a:cxn>
                <a:cxn ang="0">
                  <a:pos x="0" y="1"/>
                </a:cxn>
                <a:cxn ang="0">
                  <a:pos x="0" y="1"/>
                </a:cxn>
                <a:cxn ang="0">
                  <a:pos x="0" y="1"/>
                </a:cxn>
                <a:cxn ang="0">
                  <a:pos x="1" y="1"/>
                </a:cxn>
                <a:cxn ang="0">
                  <a:pos x="2" y="1"/>
                </a:cxn>
                <a:cxn ang="0">
                  <a:pos x="1" y="1"/>
                </a:cxn>
                <a:cxn ang="0">
                  <a:pos x="1" y="0"/>
                </a:cxn>
                <a:cxn ang="0">
                  <a:pos x="1" y="0"/>
                </a:cxn>
                <a:cxn ang="0">
                  <a:pos x="1" y="1"/>
                </a:cxn>
                <a:cxn ang="0">
                  <a:pos x="2" y="1"/>
                </a:cxn>
                <a:cxn ang="0">
                  <a:pos x="3" y="1"/>
                </a:cxn>
                <a:cxn ang="0">
                  <a:pos x="3" y="1"/>
                </a:cxn>
                <a:cxn ang="0">
                  <a:pos x="3" y="1"/>
                </a:cxn>
                <a:cxn ang="0">
                  <a:pos x="3" y="1"/>
                </a:cxn>
                <a:cxn ang="0">
                  <a:pos x="2" y="1"/>
                </a:cxn>
                <a:cxn ang="0">
                  <a:pos x="2" y="1"/>
                </a:cxn>
                <a:cxn ang="0">
                  <a:pos x="2" y="1"/>
                </a:cxn>
                <a:cxn ang="0">
                  <a:pos x="0" y="1"/>
                </a:cxn>
                <a:cxn ang="0">
                  <a:pos x="0" y="1"/>
                </a:cxn>
                <a:cxn ang="0">
                  <a:pos x="0" y="1"/>
                </a:cxn>
              </a:cxnLst>
              <a:rect l="0" t="0" r="r" b="b"/>
              <a:pathLst>
                <a:path w="3" h="2">
                  <a:moveTo>
                    <a:pt x="0" y="1"/>
                  </a:moveTo>
                  <a:cubicBezTo>
                    <a:pt x="1" y="1"/>
                    <a:pt x="1" y="1"/>
                    <a:pt x="2" y="2"/>
                  </a:cubicBezTo>
                  <a:cubicBezTo>
                    <a:pt x="2" y="2"/>
                    <a:pt x="2" y="2"/>
                    <a:pt x="2" y="2"/>
                  </a:cubicBezTo>
                  <a:cubicBezTo>
                    <a:pt x="3" y="1"/>
                    <a:pt x="3" y="1"/>
                    <a:pt x="3" y="1"/>
                  </a:cubicBezTo>
                  <a:cubicBezTo>
                    <a:pt x="3" y="1"/>
                    <a:pt x="3" y="1"/>
                    <a:pt x="3" y="1"/>
                  </a:cubicBezTo>
                  <a:cubicBezTo>
                    <a:pt x="3" y="1"/>
                    <a:pt x="3" y="1"/>
                    <a:pt x="3" y="1"/>
                  </a:cubicBezTo>
                  <a:cubicBezTo>
                    <a:pt x="3" y="1"/>
                    <a:pt x="3" y="1"/>
                    <a:pt x="3" y="1"/>
                  </a:cubicBezTo>
                  <a:cubicBezTo>
                    <a:pt x="3" y="0"/>
                    <a:pt x="2" y="0"/>
                    <a:pt x="2" y="0"/>
                  </a:cubicBezTo>
                  <a:cubicBezTo>
                    <a:pt x="1" y="0"/>
                    <a:pt x="1" y="0"/>
                    <a:pt x="1" y="0"/>
                  </a:cubicBezTo>
                  <a:cubicBezTo>
                    <a:pt x="0" y="0"/>
                    <a:pt x="0" y="0"/>
                    <a:pt x="0" y="0"/>
                  </a:cubicBezTo>
                  <a:cubicBezTo>
                    <a:pt x="0" y="1"/>
                    <a:pt x="0" y="1"/>
                    <a:pt x="0" y="1"/>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cubicBezTo>
                    <a:pt x="0" y="1"/>
                    <a:pt x="0" y="1"/>
                    <a:pt x="0" y="1"/>
                  </a:cubicBezTo>
                  <a:cubicBezTo>
                    <a:pt x="1" y="1"/>
                    <a:pt x="1" y="1"/>
                    <a:pt x="1" y="1"/>
                  </a:cubicBezTo>
                  <a:cubicBezTo>
                    <a:pt x="2" y="1"/>
                    <a:pt x="2" y="1"/>
                    <a:pt x="2" y="1"/>
                  </a:cubicBezTo>
                  <a:cubicBezTo>
                    <a:pt x="1" y="1"/>
                    <a:pt x="1" y="1"/>
                    <a:pt x="1" y="1"/>
                  </a:cubicBezTo>
                  <a:cubicBezTo>
                    <a:pt x="1" y="0"/>
                    <a:pt x="1" y="0"/>
                    <a:pt x="1" y="0"/>
                  </a:cubicBezTo>
                  <a:cubicBezTo>
                    <a:pt x="1" y="0"/>
                    <a:pt x="1" y="0"/>
                    <a:pt x="1" y="0"/>
                  </a:cubicBezTo>
                  <a:cubicBezTo>
                    <a:pt x="1" y="1"/>
                    <a:pt x="1" y="1"/>
                    <a:pt x="1" y="1"/>
                  </a:cubicBezTo>
                  <a:cubicBezTo>
                    <a:pt x="2" y="1"/>
                    <a:pt x="2" y="1"/>
                    <a:pt x="2" y="1"/>
                  </a:cubicBezTo>
                  <a:cubicBezTo>
                    <a:pt x="2" y="1"/>
                    <a:pt x="3" y="1"/>
                    <a:pt x="3" y="1"/>
                  </a:cubicBezTo>
                  <a:cubicBezTo>
                    <a:pt x="3" y="1"/>
                    <a:pt x="3" y="1"/>
                    <a:pt x="3" y="1"/>
                  </a:cubicBezTo>
                  <a:cubicBezTo>
                    <a:pt x="3" y="1"/>
                    <a:pt x="3" y="1"/>
                    <a:pt x="3" y="1"/>
                  </a:cubicBezTo>
                  <a:cubicBezTo>
                    <a:pt x="3" y="1"/>
                    <a:pt x="3" y="1"/>
                    <a:pt x="3" y="1"/>
                  </a:cubicBezTo>
                  <a:cubicBezTo>
                    <a:pt x="2" y="1"/>
                    <a:pt x="2" y="1"/>
                    <a:pt x="2" y="1"/>
                  </a:cubicBezTo>
                  <a:cubicBezTo>
                    <a:pt x="2" y="1"/>
                    <a:pt x="2" y="1"/>
                    <a:pt x="2" y="1"/>
                  </a:cubicBezTo>
                  <a:cubicBezTo>
                    <a:pt x="2" y="1"/>
                    <a:pt x="2" y="1"/>
                    <a:pt x="2" y="1"/>
                  </a:cubicBezTo>
                  <a:cubicBezTo>
                    <a:pt x="1" y="1"/>
                    <a:pt x="1" y="1"/>
                    <a:pt x="0" y="1"/>
                  </a:cubicBezTo>
                  <a:cubicBezTo>
                    <a:pt x="0" y="1"/>
                    <a:pt x="0" y="1"/>
                    <a:pt x="0" y="1"/>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62" name="Freeform 1484"/>
            <p:cNvSpPr>
              <a:spLocks/>
            </p:cNvSpPr>
            <p:nvPr userDrawn="1"/>
          </p:nvSpPr>
          <p:spPr bwMode="auto">
            <a:xfrm>
              <a:off x="307" y="389"/>
              <a:ext cx="2" cy="4"/>
            </a:xfrm>
            <a:custGeom>
              <a:avLst/>
              <a:gdLst/>
              <a:ahLst/>
              <a:cxnLst>
                <a:cxn ang="0">
                  <a:pos x="0" y="0"/>
                </a:cxn>
                <a:cxn ang="0">
                  <a:pos x="1" y="0"/>
                </a:cxn>
                <a:cxn ang="0">
                  <a:pos x="0" y="0"/>
                </a:cxn>
              </a:cxnLst>
              <a:rect l="0" t="0" r="r" b="b"/>
              <a:pathLst>
                <a:path w="1">
                  <a:moveTo>
                    <a:pt x="0" y="0"/>
                  </a:moveTo>
                  <a:cubicBezTo>
                    <a:pt x="1" y="0"/>
                    <a:pt x="1" y="0"/>
                    <a:pt x="1"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63" name="Freeform 1485"/>
            <p:cNvSpPr>
              <a:spLocks/>
            </p:cNvSpPr>
            <p:nvPr userDrawn="1"/>
          </p:nvSpPr>
          <p:spPr bwMode="auto">
            <a:xfrm>
              <a:off x="307" y="389"/>
              <a:ext cx="2" cy="4"/>
            </a:xfrm>
            <a:custGeom>
              <a:avLst/>
              <a:gdLst/>
              <a:ahLst/>
              <a:cxnLst>
                <a:cxn ang="0">
                  <a:pos x="0" y="0"/>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2" y="0"/>
                </a:cxn>
                <a:cxn ang="0">
                  <a:pos x="2" y="0"/>
                </a:cxn>
                <a:cxn ang="0">
                  <a:pos x="2" y="0"/>
                </a:cxn>
                <a:cxn ang="0">
                  <a:pos x="0" y="0"/>
                </a:cxn>
                <a:cxn ang="0">
                  <a:pos x="0" y="0"/>
                </a:cxn>
                <a:cxn ang="0">
                  <a:pos x="0" y="0"/>
                </a:cxn>
              </a:cxnLst>
              <a:rect l="0" t="0" r="r" b="b"/>
              <a:pathLst>
                <a:path w="2">
                  <a:moveTo>
                    <a:pt x="0" y="0"/>
                  </a:move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0" y="0"/>
                  </a:lnTo>
                  <a:lnTo>
                    <a:pt x="0" y="0"/>
                  </a:lnTo>
                  <a:lnTo>
                    <a:pt x="0" y="0"/>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64" name="Freeform 1486"/>
            <p:cNvSpPr>
              <a:spLocks/>
            </p:cNvSpPr>
            <p:nvPr userDrawn="1"/>
          </p:nvSpPr>
          <p:spPr bwMode="auto">
            <a:xfrm>
              <a:off x="299" y="314"/>
              <a:ext cx="2" cy="6"/>
            </a:xfrm>
            <a:custGeom>
              <a:avLst/>
              <a:gdLst/>
              <a:ahLst/>
              <a:cxnLst>
                <a:cxn ang="0">
                  <a:pos x="0" y="2"/>
                </a:cxn>
                <a:cxn ang="0">
                  <a:pos x="0" y="2"/>
                </a:cxn>
              </a:cxnLst>
              <a:rect l="0" t="0" r="r" b="b"/>
              <a:pathLst>
                <a:path w="1" h="3">
                  <a:moveTo>
                    <a:pt x="0" y="2"/>
                  </a:moveTo>
                  <a:cubicBezTo>
                    <a:pt x="0" y="3"/>
                    <a:pt x="1" y="0"/>
                    <a:pt x="0" y="2"/>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65" name="Freeform 1487"/>
            <p:cNvSpPr>
              <a:spLocks/>
            </p:cNvSpPr>
            <p:nvPr userDrawn="1"/>
          </p:nvSpPr>
          <p:spPr bwMode="auto">
            <a:xfrm>
              <a:off x="299" y="316"/>
              <a:ext cx="2" cy="4"/>
            </a:xfrm>
            <a:custGeom>
              <a:avLst/>
              <a:gdLst/>
              <a:ahLst/>
              <a:cxnLst>
                <a:cxn ang="0">
                  <a:pos x="0" y="1"/>
                </a:cxn>
                <a:cxn ang="0">
                  <a:pos x="0" y="1"/>
                </a:cxn>
                <a:cxn ang="0">
                  <a:pos x="1" y="0"/>
                </a:cxn>
                <a:cxn ang="0">
                  <a:pos x="1" y="0"/>
                </a:cxn>
                <a:cxn ang="0">
                  <a:pos x="0" y="0"/>
                </a:cxn>
                <a:cxn ang="0">
                  <a:pos x="0" y="0"/>
                </a:cxn>
                <a:cxn ang="0">
                  <a:pos x="0" y="1"/>
                </a:cxn>
                <a:cxn ang="0">
                  <a:pos x="0" y="1"/>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0" y="1"/>
                </a:cxn>
                <a:cxn ang="0">
                  <a:pos x="0" y="1"/>
                </a:cxn>
                <a:cxn ang="0">
                  <a:pos x="0" y="1"/>
                </a:cxn>
                <a:cxn ang="0">
                  <a:pos x="0" y="1"/>
                </a:cxn>
                <a:cxn ang="0">
                  <a:pos x="0" y="0"/>
                </a:cxn>
                <a:cxn ang="0">
                  <a:pos x="0" y="0"/>
                </a:cxn>
                <a:cxn ang="0">
                  <a:pos x="0" y="1"/>
                </a:cxn>
              </a:cxnLst>
              <a:rect l="0" t="0" r="r" b="b"/>
              <a:pathLst>
                <a:path w="1" h="1">
                  <a:moveTo>
                    <a:pt x="0" y="1"/>
                  </a:moveTo>
                  <a:cubicBezTo>
                    <a:pt x="0" y="1"/>
                    <a:pt x="0" y="1"/>
                    <a:pt x="0" y="1"/>
                  </a:cubicBezTo>
                  <a:cubicBezTo>
                    <a:pt x="1" y="1"/>
                    <a:pt x="1" y="1"/>
                    <a:pt x="1" y="0"/>
                  </a:cubicBezTo>
                  <a:cubicBezTo>
                    <a:pt x="1" y="0"/>
                    <a:pt x="1" y="0"/>
                    <a:pt x="1" y="0"/>
                  </a:cubicBezTo>
                  <a:cubicBezTo>
                    <a:pt x="0" y="0"/>
                    <a:pt x="0" y="0"/>
                    <a:pt x="0" y="0"/>
                  </a:cubicBezTo>
                  <a:cubicBezTo>
                    <a:pt x="0" y="0"/>
                    <a:pt x="0" y="0"/>
                    <a:pt x="0" y="0"/>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66" name="Freeform 1488"/>
            <p:cNvSpPr>
              <a:spLocks/>
            </p:cNvSpPr>
            <p:nvPr userDrawn="1"/>
          </p:nvSpPr>
          <p:spPr bwMode="auto">
            <a:xfrm>
              <a:off x="297" y="302"/>
              <a:ext cx="8" cy="8"/>
            </a:xfrm>
            <a:custGeom>
              <a:avLst/>
              <a:gdLst/>
              <a:ahLst/>
              <a:cxnLst>
                <a:cxn ang="0">
                  <a:pos x="2" y="1"/>
                </a:cxn>
                <a:cxn ang="0">
                  <a:pos x="2" y="1"/>
                </a:cxn>
              </a:cxnLst>
              <a:rect l="0" t="0" r="r" b="b"/>
              <a:pathLst>
                <a:path w="4" h="4">
                  <a:moveTo>
                    <a:pt x="2" y="1"/>
                  </a:moveTo>
                  <a:cubicBezTo>
                    <a:pt x="0" y="4"/>
                    <a:pt x="4" y="0"/>
                    <a:pt x="2" y="1"/>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67" name="Freeform 1489"/>
            <p:cNvSpPr>
              <a:spLocks/>
            </p:cNvSpPr>
            <p:nvPr userDrawn="1"/>
          </p:nvSpPr>
          <p:spPr bwMode="auto">
            <a:xfrm>
              <a:off x="299" y="304"/>
              <a:ext cx="4" cy="2"/>
            </a:xfrm>
            <a:custGeom>
              <a:avLst/>
              <a:gdLst/>
              <a:ahLst/>
              <a:cxnLst>
                <a:cxn ang="0">
                  <a:pos x="0" y="0"/>
                </a:cxn>
                <a:cxn ang="0">
                  <a:pos x="0" y="1"/>
                </a:cxn>
                <a:cxn ang="0">
                  <a:pos x="0" y="1"/>
                </a:cxn>
                <a:cxn ang="0">
                  <a:pos x="0" y="1"/>
                </a:cxn>
                <a:cxn ang="0">
                  <a:pos x="1" y="1"/>
                </a:cxn>
                <a:cxn ang="0">
                  <a:pos x="2" y="0"/>
                </a:cxn>
                <a:cxn ang="0">
                  <a:pos x="2" y="0"/>
                </a:cxn>
                <a:cxn ang="0">
                  <a:pos x="1"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0" y="1"/>
                </a:cxn>
                <a:cxn ang="0">
                  <a:pos x="0" y="1"/>
                </a:cxn>
                <a:cxn ang="0">
                  <a:pos x="1" y="1"/>
                </a:cxn>
                <a:cxn ang="0">
                  <a:pos x="0" y="1"/>
                </a:cxn>
                <a:cxn ang="0">
                  <a:pos x="0" y="1"/>
                </a:cxn>
                <a:cxn ang="0">
                  <a:pos x="1" y="1"/>
                </a:cxn>
                <a:cxn ang="0">
                  <a:pos x="0" y="1"/>
                </a:cxn>
                <a:cxn ang="0">
                  <a:pos x="1" y="1"/>
                </a:cxn>
                <a:cxn ang="0">
                  <a:pos x="1" y="1"/>
                </a:cxn>
                <a:cxn ang="0">
                  <a:pos x="0" y="1"/>
                </a:cxn>
                <a:cxn ang="0">
                  <a:pos x="1" y="1"/>
                </a:cxn>
                <a:cxn ang="0">
                  <a:pos x="1" y="1"/>
                </a:cxn>
                <a:cxn ang="0">
                  <a:pos x="1" y="0"/>
                </a:cxn>
                <a:cxn ang="0">
                  <a:pos x="1" y="0"/>
                </a:cxn>
                <a:cxn ang="0">
                  <a:pos x="0" y="0"/>
                </a:cxn>
              </a:cxnLst>
              <a:rect l="0" t="0" r="r" b="b"/>
              <a:pathLst>
                <a:path w="2" h="1">
                  <a:moveTo>
                    <a:pt x="0" y="0"/>
                  </a:moveTo>
                  <a:cubicBezTo>
                    <a:pt x="0" y="0"/>
                    <a:pt x="0" y="0"/>
                    <a:pt x="0" y="1"/>
                  </a:cubicBezTo>
                  <a:cubicBezTo>
                    <a:pt x="0" y="1"/>
                    <a:pt x="0" y="1"/>
                    <a:pt x="0" y="1"/>
                  </a:cubicBezTo>
                  <a:cubicBezTo>
                    <a:pt x="0" y="1"/>
                    <a:pt x="0" y="1"/>
                    <a:pt x="0" y="1"/>
                  </a:cubicBezTo>
                  <a:cubicBezTo>
                    <a:pt x="1" y="1"/>
                    <a:pt x="1" y="1"/>
                    <a:pt x="1" y="1"/>
                  </a:cubicBezTo>
                  <a:cubicBezTo>
                    <a:pt x="2" y="0"/>
                    <a:pt x="2" y="0"/>
                    <a:pt x="2" y="0"/>
                  </a:cubicBezTo>
                  <a:cubicBezTo>
                    <a:pt x="2" y="0"/>
                    <a:pt x="2" y="0"/>
                    <a:pt x="2" y="0"/>
                  </a:cubicBezTo>
                  <a:cubicBezTo>
                    <a:pt x="1" y="0"/>
                    <a:pt x="1" y="0"/>
                    <a:pt x="1" y="0"/>
                  </a:cubicBez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ubicBezTo>
                    <a:pt x="1" y="1"/>
                    <a:pt x="1" y="1"/>
                    <a:pt x="1" y="1"/>
                  </a:cubicBezTo>
                  <a:cubicBezTo>
                    <a:pt x="0" y="1"/>
                    <a:pt x="0" y="1"/>
                    <a:pt x="0" y="1"/>
                  </a:cubicBezTo>
                  <a:cubicBezTo>
                    <a:pt x="0" y="1"/>
                    <a:pt x="0" y="1"/>
                    <a:pt x="0" y="1"/>
                  </a:cubicBezTo>
                  <a:cubicBezTo>
                    <a:pt x="1" y="1"/>
                    <a:pt x="1" y="1"/>
                    <a:pt x="1" y="1"/>
                  </a:cubicBezTo>
                  <a:cubicBezTo>
                    <a:pt x="0" y="1"/>
                    <a:pt x="0" y="1"/>
                    <a:pt x="0" y="1"/>
                  </a:cubicBezTo>
                  <a:cubicBezTo>
                    <a:pt x="1" y="1"/>
                    <a:pt x="1" y="1"/>
                    <a:pt x="1" y="1"/>
                  </a:cubicBezTo>
                  <a:cubicBezTo>
                    <a:pt x="1" y="1"/>
                    <a:pt x="1" y="1"/>
                    <a:pt x="1" y="1"/>
                  </a:cubicBezTo>
                  <a:cubicBezTo>
                    <a:pt x="0" y="1"/>
                    <a:pt x="0" y="1"/>
                    <a:pt x="0" y="1"/>
                  </a:cubicBezTo>
                  <a:cubicBezTo>
                    <a:pt x="1" y="1"/>
                    <a:pt x="1" y="1"/>
                    <a:pt x="1" y="1"/>
                  </a:cubicBezTo>
                  <a:cubicBezTo>
                    <a:pt x="1" y="1"/>
                    <a:pt x="1" y="1"/>
                    <a:pt x="1" y="1"/>
                  </a:cubicBezTo>
                  <a:cubicBezTo>
                    <a:pt x="1" y="1"/>
                    <a:pt x="1" y="0"/>
                    <a:pt x="1" y="0"/>
                  </a:cubicBezTo>
                  <a:cubicBezTo>
                    <a:pt x="1" y="0"/>
                    <a:pt x="1" y="0"/>
                    <a:pt x="1"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68" name="Freeform 1490"/>
            <p:cNvSpPr>
              <a:spLocks/>
            </p:cNvSpPr>
            <p:nvPr userDrawn="1"/>
          </p:nvSpPr>
          <p:spPr bwMode="auto">
            <a:xfrm>
              <a:off x="293" y="300"/>
              <a:ext cx="4" cy="4"/>
            </a:xfrm>
            <a:custGeom>
              <a:avLst/>
              <a:gdLst/>
              <a:ahLst/>
              <a:cxnLst>
                <a:cxn ang="0">
                  <a:pos x="0" y="0"/>
                </a:cxn>
                <a:cxn ang="0">
                  <a:pos x="1" y="1"/>
                </a:cxn>
                <a:cxn ang="0">
                  <a:pos x="1" y="0"/>
                </a:cxn>
                <a:cxn ang="0">
                  <a:pos x="0" y="0"/>
                </a:cxn>
              </a:cxnLst>
              <a:rect l="0" t="0" r="r" b="b"/>
              <a:pathLst>
                <a:path w="1" h="1">
                  <a:moveTo>
                    <a:pt x="0" y="0"/>
                  </a:moveTo>
                  <a:cubicBezTo>
                    <a:pt x="1" y="1"/>
                    <a:pt x="1" y="1"/>
                    <a:pt x="1" y="1"/>
                  </a:cubicBezTo>
                  <a:cubicBezTo>
                    <a:pt x="1" y="0"/>
                    <a:pt x="1" y="0"/>
                    <a:pt x="1" y="0"/>
                  </a:cubicBezTo>
                  <a:cubicBezTo>
                    <a:pt x="0" y="0"/>
                    <a:pt x="0" y="0"/>
                    <a:pt x="0" y="0"/>
                  </a:cubicBezTo>
                </a:path>
              </a:pathLst>
            </a:custGeom>
            <a:solidFill>
              <a:srgbClr val="000000"/>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69" name="Freeform 1491"/>
            <p:cNvSpPr>
              <a:spLocks/>
            </p:cNvSpPr>
            <p:nvPr userDrawn="1"/>
          </p:nvSpPr>
          <p:spPr bwMode="auto">
            <a:xfrm>
              <a:off x="293" y="298"/>
              <a:ext cx="4" cy="4"/>
            </a:xfrm>
            <a:custGeom>
              <a:avLst/>
              <a:gdLst/>
              <a:ahLst/>
              <a:cxnLst>
                <a:cxn ang="0">
                  <a:pos x="0" y="2"/>
                </a:cxn>
                <a:cxn ang="0">
                  <a:pos x="0" y="2"/>
                </a:cxn>
                <a:cxn ang="0">
                  <a:pos x="1" y="2"/>
                </a:cxn>
                <a:cxn ang="0">
                  <a:pos x="1" y="2"/>
                </a:cxn>
                <a:cxn ang="0">
                  <a:pos x="1" y="1"/>
                </a:cxn>
                <a:cxn ang="0">
                  <a:pos x="1" y="1"/>
                </a:cxn>
                <a:cxn ang="0">
                  <a:pos x="1" y="0"/>
                </a:cxn>
                <a:cxn ang="0">
                  <a:pos x="0" y="1"/>
                </a:cxn>
                <a:cxn ang="0">
                  <a:pos x="0" y="1"/>
                </a:cxn>
                <a:cxn ang="0">
                  <a:pos x="0" y="2"/>
                </a:cxn>
                <a:cxn ang="0">
                  <a:pos x="0" y="2"/>
                </a:cxn>
                <a:cxn ang="0">
                  <a:pos x="1" y="1"/>
                </a:cxn>
                <a:cxn ang="0">
                  <a:pos x="1" y="1"/>
                </a:cxn>
                <a:cxn ang="0">
                  <a:pos x="1" y="1"/>
                </a:cxn>
                <a:cxn ang="0">
                  <a:pos x="1" y="1"/>
                </a:cxn>
                <a:cxn ang="0">
                  <a:pos x="0" y="2"/>
                </a:cxn>
                <a:cxn ang="0">
                  <a:pos x="1" y="2"/>
                </a:cxn>
                <a:cxn ang="0">
                  <a:pos x="1" y="2"/>
                </a:cxn>
                <a:cxn ang="0">
                  <a:pos x="0" y="1"/>
                </a:cxn>
                <a:cxn ang="0">
                  <a:pos x="0" y="1"/>
                </a:cxn>
                <a:cxn ang="0">
                  <a:pos x="0" y="2"/>
                </a:cxn>
              </a:cxnLst>
              <a:rect l="0" t="0" r="r" b="b"/>
              <a:pathLst>
                <a:path w="1" h="2">
                  <a:moveTo>
                    <a:pt x="0" y="2"/>
                  </a:moveTo>
                  <a:cubicBezTo>
                    <a:pt x="0" y="2"/>
                    <a:pt x="0" y="2"/>
                    <a:pt x="0" y="2"/>
                  </a:cubicBezTo>
                  <a:cubicBezTo>
                    <a:pt x="1" y="2"/>
                    <a:pt x="1" y="2"/>
                    <a:pt x="1" y="2"/>
                  </a:cubicBezTo>
                  <a:cubicBezTo>
                    <a:pt x="1" y="2"/>
                    <a:pt x="1" y="2"/>
                    <a:pt x="1" y="2"/>
                  </a:cubicBezTo>
                  <a:cubicBezTo>
                    <a:pt x="1" y="2"/>
                    <a:pt x="1" y="1"/>
                    <a:pt x="1" y="1"/>
                  </a:cubicBezTo>
                  <a:cubicBezTo>
                    <a:pt x="1" y="1"/>
                    <a:pt x="1" y="1"/>
                    <a:pt x="1" y="1"/>
                  </a:cubicBezTo>
                  <a:cubicBezTo>
                    <a:pt x="1" y="0"/>
                    <a:pt x="1" y="0"/>
                    <a:pt x="1" y="0"/>
                  </a:cubicBezTo>
                  <a:cubicBezTo>
                    <a:pt x="0" y="1"/>
                    <a:pt x="0" y="1"/>
                    <a:pt x="0" y="1"/>
                  </a:cubicBezTo>
                  <a:cubicBezTo>
                    <a:pt x="0" y="1"/>
                    <a:pt x="0" y="1"/>
                    <a:pt x="0" y="1"/>
                  </a:cubicBezTo>
                  <a:cubicBezTo>
                    <a:pt x="0" y="2"/>
                    <a:pt x="0" y="2"/>
                    <a:pt x="0" y="2"/>
                  </a:cubicBezTo>
                  <a:cubicBezTo>
                    <a:pt x="0" y="2"/>
                    <a:pt x="0" y="2"/>
                    <a:pt x="0" y="2"/>
                  </a:cubicBezTo>
                  <a:cubicBezTo>
                    <a:pt x="1" y="1"/>
                    <a:pt x="1" y="1"/>
                    <a:pt x="1" y="1"/>
                  </a:cubicBezTo>
                  <a:cubicBezTo>
                    <a:pt x="1" y="1"/>
                    <a:pt x="1" y="1"/>
                    <a:pt x="1" y="1"/>
                  </a:cubicBezTo>
                  <a:cubicBezTo>
                    <a:pt x="1" y="1"/>
                    <a:pt x="1" y="1"/>
                    <a:pt x="1" y="1"/>
                  </a:cubicBezTo>
                  <a:cubicBezTo>
                    <a:pt x="1" y="1"/>
                    <a:pt x="1" y="1"/>
                    <a:pt x="1" y="1"/>
                  </a:cubicBezTo>
                  <a:cubicBezTo>
                    <a:pt x="1" y="1"/>
                    <a:pt x="0" y="1"/>
                    <a:pt x="0" y="2"/>
                  </a:cubicBezTo>
                  <a:cubicBezTo>
                    <a:pt x="1" y="2"/>
                    <a:pt x="1" y="2"/>
                    <a:pt x="1" y="2"/>
                  </a:cubicBezTo>
                  <a:cubicBezTo>
                    <a:pt x="1" y="2"/>
                    <a:pt x="1" y="2"/>
                    <a:pt x="1" y="2"/>
                  </a:cubicBezTo>
                  <a:cubicBezTo>
                    <a:pt x="0" y="1"/>
                    <a:pt x="0" y="1"/>
                    <a:pt x="0" y="1"/>
                  </a:cubicBezTo>
                  <a:cubicBezTo>
                    <a:pt x="0" y="1"/>
                    <a:pt x="0" y="1"/>
                    <a:pt x="0" y="1"/>
                  </a:cubicBezTo>
                  <a:cubicBezTo>
                    <a:pt x="0" y="2"/>
                    <a:pt x="0" y="2"/>
                    <a:pt x="0" y="2"/>
                  </a:cubicBezTo>
                </a:path>
              </a:pathLst>
            </a:custGeom>
            <a:solidFill>
              <a:srgbClr val="000000"/>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70" name="Freeform 1492"/>
            <p:cNvSpPr>
              <a:spLocks/>
            </p:cNvSpPr>
            <p:nvPr userDrawn="1"/>
          </p:nvSpPr>
          <p:spPr bwMode="auto">
            <a:xfrm>
              <a:off x="297" y="284"/>
              <a:ext cx="6" cy="12"/>
            </a:xfrm>
            <a:custGeom>
              <a:avLst/>
              <a:gdLst/>
              <a:ahLst/>
              <a:cxnLst>
                <a:cxn ang="0">
                  <a:pos x="1" y="2"/>
                </a:cxn>
                <a:cxn ang="0">
                  <a:pos x="2" y="3"/>
                </a:cxn>
                <a:cxn ang="0">
                  <a:pos x="3" y="0"/>
                </a:cxn>
                <a:cxn ang="0">
                  <a:pos x="1" y="2"/>
                </a:cxn>
              </a:cxnLst>
              <a:rect l="0" t="0" r="r" b="b"/>
              <a:pathLst>
                <a:path w="3" h="6">
                  <a:moveTo>
                    <a:pt x="1" y="2"/>
                  </a:moveTo>
                  <a:cubicBezTo>
                    <a:pt x="1" y="3"/>
                    <a:pt x="0" y="6"/>
                    <a:pt x="2" y="3"/>
                  </a:cubicBezTo>
                  <a:cubicBezTo>
                    <a:pt x="3" y="2"/>
                    <a:pt x="2" y="1"/>
                    <a:pt x="3" y="0"/>
                  </a:cubicBezTo>
                  <a:cubicBezTo>
                    <a:pt x="2" y="0"/>
                    <a:pt x="2" y="1"/>
                    <a:pt x="1" y="2"/>
                  </a:cubicBezTo>
                </a:path>
              </a:pathLst>
            </a:custGeom>
            <a:solidFill>
              <a:srgbClr val="000000"/>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71" name="Freeform 1493"/>
            <p:cNvSpPr>
              <a:spLocks/>
            </p:cNvSpPr>
            <p:nvPr userDrawn="1"/>
          </p:nvSpPr>
          <p:spPr bwMode="auto">
            <a:xfrm>
              <a:off x="299" y="282"/>
              <a:ext cx="4" cy="10"/>
            </a:xfrm>
            <a:custGeom>
              <a:avLst/>
              <a:gdLst/>
              <a:ahLst/>
              <a:cxnLst>
                <a:cxn ang="0">
                  <a:pos x="0" y="3"/>
                </a:cxn>
                <a:cxn ang="0">
                  <a:pos x="0" y="5"/>
                </a:cxn>
                <a:cxn ang="0">
                  <a:pos x="0" y="5"/>
                </a:cxn>
                <a:cxn ang="0">
                  <a:pos x="0" y="5"/>
                </a:cxn>
                <a:cxn ang="0">
                  <a:pos x="1" y="5"/>
                </a:cxn>
                <a:cxn ang="0">
                  <a:pos x="1" y="4"/>
                </a:cxn>
                <a:cxn ang="0">
                  <a:pos x="2" y="3"/>
                </a:cxn>
                <a:cxn ang="0">
                  <a:pos x="2" y="1"/>
                </a:cxn>
                <a:cxn ang="0">
                  <a:pos x="2" y="1"/>
                </a:cxn>
                <a:cxn ang="0">
                  <a:pos x="2" y="0"/>
                </a:cxn>
                <a:cxn ang="0">
                  <a:pos x="2" y="0"/>
                </a:cxn>
                <a:cxn ang="0">
                  <a:pos x="0" y="2"/>
                </a:cxn>
                <a:cxn ang="0">
                  <a:pos x="0" y="3"/>
                </a:cxn>
                <a:cxn ang="0">
                  <a:pos x="1" y="3"/>
                </a:cxn>
                <a:cxn ang="0">
                  <a:pos x="2" y="1"/>
                </a:cxn>
                <a:cxn ang="0">
                  <a:pos x="2" y="1"/>
                </a:cxn>
                <a:cxn ang="0">
                  <a:pos x="1" y="1"/>
                </a:cxn>
                <a:cxn ang="0">
                  <a:pos x="1" y="1"/>
                </a:cxn>
                <a:cxn ang="0">
                  <a:pos x="2" y="3"/>
                </a:cxn>
                <a:cxn ang="0">
                  <a:pos x="1" y="4"/>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1" y="3"/>
                </a:cxn>
                <a:cxn ang="0">
                  <a:pos x="0" y="2"/>
                </a:cxn>
                <a:cxn ang="0">
                  <a:pos x="0" y="3"/>
                </a:cxn>
              </a:cxnLst>
              <a:rect l="0" t="0" r="r" b="b"/>
              <a:pathLst>
                <a:path w="2" h="5">
                  <a:moveTo>
                    <a:pt x="0" y="3"/>
                  </a:moveTo>
                  <a:cubicBezTo>
                    <a:pt x="0" y="3"/>
                    <a:pt x="0" y="4"/>
                    <a:pt x="0" y="5"/>
                  </a:cubicBezTo>
                  <a:cubicBezTo>
                    <a:pt x="0" y="5"/>
                    <a:pt x="0" y="5"/>
                    <a:pt x="0" y="5"/>
                  </a:cubicBezTo>
                  <a:cubicBezTo>
                    <a:pt x="0" y="5"/>
                    <a:pt x="0" y="5"/>
                    <a:pt x="0" y="5"/>
                  </a:cubicBezTo>
                  <a:cubicBezTo>
                    <a:pt x="1" y="5"/>
                    <a:pt x="1" y="5"/>
                    <a:pt x="1" y="5"/>
                  </a:cubicBezTo>
                  <a:cubicBezTo>
                    <a:pt x="1" y="5"/>
                    <a:pt x="1" y="5"/>
                    <a:pt x="1" y="4"/>
                  </a:cubicBezTo>
                  <a:cubicBezTo>
                    <a:pt x="2" y="4"/>
                    <a:pt x="2" y="3"/>
                    <a:pt x="2" y="3"/>
                  </a:cubicBezTo>
                  <a:cubicBezTo>
                    <a:pt x="2" y="2"/>
                    <a:pt x="2" y="2"/>
                    <a:pt x="2" y="1"/>
                  </a:cubicBezTo>
                  <a:cubicBezTo>
                    <a:pt x="2" y="1"/>
                    <a:pt x="2" y="1"/>
                    <a:pt x="2" y="1"/>
                  </a:cubicBezTo>
                  <a:cubicBezTo>
                    <a:pt x="2" y="0"/>
                    <a:pt x="2" y="0"/>
                    <a:pt x="2" y="0"/>
                  </a:cubicBezTo>
                  <a:cubicBezTo>
                    <a:pt x="2" y="0"/>
                    <a:pt x="2" y="0"/>
                    <a:pt x="2" y="0"/>
                  </a:cubicBezTo>
                  <a:cubicBezTo>
                    <a:pt x="1" y="1"/>
                    <a:pt x="1" y="2"/>
                    <a:pt x="0" y="2"/>
                  </a:cubicBezTo>
                  <a:cubicBezTo>
                    <a:pt x="0" y="3"/>
                    <a:pt x="0" y="3"/>
                    <a:pt x="0" y="3"/>
                  </a:cubicBezTo>
                  <a:cubicBezTo>
                    <a:pt x="1" y="3"/>
                    <a:pt x="1" y="3"/>
                    <a:pt x="1" y="3"/>
                  </a:cubicBezTo>
                  <a:cubicBezTo>
                    <a:pt x="1" y="2"/>
                    <a:pt x="1" y="1"/>
                    <a:pt x="2" y="1"/>
                  </a:cubicBezTo>
                  <a:cubicBezTo>
                    <a:pt x="2" y="1"/>
                    <a:pt x="2" y="1"/>
                    <a:pt x="2" y="1"/>
                  </a:cubicBezTo>
                  <a:cubicBezTo>
                    <a:pt x="1" y="1"/>
                    <a:pt x="1" y="1"/>
                    <a:pt x="1" y="1"/>
                  </a:cubicBezTo>
                  <a:cubicBezTo>
                    <a:pt x="1" y="1"/>
                    <a:pt x="1" y="1"/>
                    <a:pt x="1" y="1"/>
                  </a:cubicBezTo>
                  <a:cubicBezTo>
                    <a:pt x="1" y="2"/>
                    <a:pt x="2" y="2"/>
                    <a:pt x="2" y="3"/>
                  </a:cubicBezTo>
                  <a:cubicBezTo>
                    <a:pt x="2" y="3"/>
                    <a:pt x="1" y="3"/>
                    <a:pt x="1" y="4"/>
                  </a:cubicBezTo>
                  <a:cubicBezTo>
                    <a:pt x="1" y="4"/>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4"/>
                    <a:pt x="1" y="3"/>
                    <a:pt x="1" y="3"/>
                  </a:cubicBezTo>
                  <a:cubicBezTo>
                    <a:pt x="0" y="2"/>
                    <a:pt x="0" y="2"/>
                    <a:pt x="0" y="2"/>
                  </a:cubicBezTo>
                  <a:cubicBezTo>
                    <a:pt x="0" y="3"/>
                    <a:pt x="0" y="3"/>
                    <a:pt x="0" y="3"/>
                  </a:cubicBezTo>
                </a:path>
              </a:pathLst>
            </a:custGeom>
            <a:solidFill>
              <a:srgbClr val="000000"/>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72" name="Freeform 1494"/>
            <p:cNvSpPr>
              <a:spLocks/>
            </p:cNvSpPr>
            <p:nvPr userDrawn="1"/>
          </p:nvSpPr>
          <p:spPr bwMode="auto">
            <a:xfrm>
              <a:off x="293" y="288"/>
              <a:ext cx="4" cy="6"/>
            </a:xfrm>
            <a:custGeom>
              <a:avLst/>
              <a:gdLst/>
              <a:ahLst/>
              <a:cxnLst>
                <a:cxn ang="0">
                  <a:pos x="1" y="1"/>
                </a:cxn>
                <a:cxn ang="0">
                  <a:pos x="1" y="3"/>
                </a:cxn>
                <a:cxn ang="0">
                  <a:pos x="2" y="1"/>
                </a:cxn>
                <a:cxn ang="0">
                  <a:pos x="1" y="2"/>
                </a:cxn>
                <a:cxn ang="0">
                  <a:pos x="1" y="1"/>
                </a:cxn>
              </a:cxnLst>
              <a:rect l="0" t="0" r="r" b="b"/>
              <a:pathLst>
                <a:path w="2" h="3">
                  <a:moveTo>
                    <a:pt x="1" y="1"/>
                  </a:moveTo>
                  <a:cubicBezTo>
                    <a:pt x="0" y="1"/>
                    <a:pt x="1" y="2"/>
                    <a:pt x="1" y="3"/>
                  </a:cubicBezTo>
                  <a:cubicBezTo>
                    <a:pt x="2" y="3"/>
                    <a:pt x="2" y="2"/>
                    <a:pt x="2" y="1"/>
                  </a:cubicBezTo>
                  <a:cubicBezTo>
                    <a:pt x="2" y="2"/>
                    <a:pt x="2" y="2"/>
                    <a:pt x="1" y="2"/>
                  </a:cubicBezTo>
                  <a:cubicBezTo>
                    <a:pt x="2" y="2"/>
                    <a:pt x="2" y="0"/>
                    <a:pt x="1" y="1"/>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73" name="Freeform 1495"/>
            <p:cNvSpPr>
              <a:spLocks/>
            </p:cNvSpPr>
            <p:nvPr userDrawn="1"/>
          </p:nvSpPr>
          <p:spPr bwMode="auto">
            <a:xfrm>
              <a:off x="293" y="288"/>
              <a:ext cx="4" cy="6"/>
            </a:xfrm>
            <a:custGeom>
              <a:avLst/>
              <a:gdLst/>
              <a:ahLst/>
              <a:cxnLst>
                <a:cxn ang="0">
                  <a:pos x="0" y="1"/>
                </a:cxn>
                <a:cxn ang="0">
                  <a:pos x="0" y="1"/>
                </a:cxn>
                <a:cxn ang="0">
                  <a:pos x="1" y="3"/>
                </a:cxn>
                <a:cxn ang="0">
                  <a:pos x="1" y="3"/>
                </a:cxn>
                <a:cxn ang="0">
                  <a:pos x="2" y="2"/>
                </a:cxn>
                <a:cxn ang="0">
                  <a:pos x="2" y="1"/>
                </a:cxn>
                <a:cxn ang="0">
                  <a:pos x="2" y="1"/>
                </a:cxn>
                <a:cxn ang="0">
                  <a:pos x="2" y="1"/>
                </a:cxn>
                <a:cxn ang="0">
                  <a:pos x="1" y="2"/>
                </a:cxn>
                <a:cxn ang="0">
                  <a:pos x="1" y="2"/>
                </a:cxn>
                <a:cxn ang="0">
                  <a:pos x="2" y="2"/>
                </a:cxn>
                <a:cxn ang="0">
                  <a:pos x="2" y="1"/>
                </a:cxn>
                <a:cxn ang="0">
                  <a:pos x="2" y="1"/>
                </a:cxn>
                <a:cxn ang="0">
                  <a:pos x="1" y="0"/>
                </a:cxn>
                <a:cxn ang="0">
                  <a:pos x="0" y="0"/>
                </a:cxn>
                <a:cxn ang="0">
                  <a:pos x="0" y="1"/>
                </a:cxn>
                <a:cxn ang="0">
                  <a:pos x="1" y="1"/>
                </a:cxn>
                <a:cxn ang="0">
                  <a:pos x="1" y="1"/>
                </a:cxn>
                <a:cxn ang="0">
                  <a:pos x="1" y="1"/>
                </a:cxn>
                <a:cxn ang="0">
                  <a:pos x="1" y="1"/>
                </a:cxn>
                <a:cxn ang="0">
                  <a:pos x="1" y="2"/>
                </a:cxn>
                <a:cxn ang="0">
                  <a:pos x="1" y="3"/>
                </a:cxn>
                <a:cxn ang="0">
                  <a:pos x="2" y="2"/>
                </a:cxn>
                <a:cxn ang="0">
                  <a:pos x="2" y="1"/>
                </a:cxn>
                <a:cxn ang="0">
                  <a:pos x="2" y="1"/>
                </a:cxn>
                <a:cxn ang="0">
                  <a:pos x="2" y="1"/>
                </a:cxn>
                <a:cxn ang="0">
                  <a:pos x="2" y="2"/>
                </a:cxn>
                <a:cxn ang="0">
                  <a:pos x="1" y="3"/>
                </a:cxn>
                <a:cxn ang="0">
                  <a:pos x="1" y="3"/>
                </a:cxn>
                <a:cxn ang="0">
                  <a:pos x="1" y="3"/>
                </a:cxn>
                <a:cxn ang="0">
                  <a:pos x="1" y="1"/>
                </a:cxn>
                <a:cxn ang="0">
                  <a:pos x="1" y="1"/>
                </a:cxn>
                <a:cxn ang="0">
                  <a:pos x="1" y="0"/>
                </a:cxn>
                <a:cxn ang="0">
                  <a:pos x="0" y="1"/>
                </a:cxn>
              </a:cxnLst>
              <a:rect l="0" t="0" r="r" b="b"/>
              <a:pathLst>
                <a:path w="2" h="3">
                  <a:moveTo>
                    <a:pt x="0" y="1"/>
                  </a:moveTo>
                  <a:cubicBezTo>
                    <a:pt x="0" y="1"/>
                    <a:pt x="0" y="1"/>
                    <a:pt x="0" y="1"/>
                  </a:cubicBezTo>
                  <a:cubicBezTo>
                    <a:pt x="0" y="2"/>
                    <a:pt x="0" y="3"/>
                    <a:pt x="1" y="3"/>
                  </a:cubicBezTo>
                  <a:cubicBezTo>
                    <a:pt x="1" y="3"/>
                    <a:pt x="1" y="3"/>
                    <a:pt x="1" y="3"/>
                  </a:cubicBezTo>
                  <a:cubicBezTo>
                    <a:pt x="2" y="3"/>
                    <a:pt x="2" y="3"/>
                    <a:pt x="2" y="2"/>
                  </a:cubicBezTo>
                  <a:cubicBezTo>
                    <a:pt x="2" y="1"/>
                    <a:pt x="2" y="1"/>
                    <a:pt x="2" y="1"/>
                  </a:cubicBezTo>
                  <a:cubicBezTo>
                    <a:pt x="2" y="1"/>
                    <a:pt x="2" y="1"/>
                    <a:pt x="2" y="1"/>
                  </a:cubicBezTo>
                  <a:cubicBezTo>
                    <a:pt x="2" y="1"/>
                    <a:pt x="2" y="1"/>
                    <a:pt x="2" y="1"/>
                  </a:cubicBezTo>
                  <a:cubicBezTo>
                    <a:pt x="2" y="1"/>
                    <a:pt x="1" y="2"/>
                    <a:pt x="1" y="2"/>
                  </a:cubicBezTo>
                  <a:cubicBezTo>
                    <a:pt x="1" y="2"/>
                    <a:pt x="1" y="2"/>
                    <a:pt x="1" y="2"/>
                  </a:cubicBezTo>
                  <a:cubicBezTo>
                    <a:pt x="2" y="2"/>
                    <a:pt x="2" y="2"/>
                    <a:pt x="2" y="2"/>
                  </a:cubicBezTo>
                  <a:cubicBezTo>
                    <a:pt x="2" y="2"/>
                    <a:pt x="2" y="2"/>
                    <a:pt x="2" y="1"/>
                  </a:cubicBezTo>
                  <a:cubicBezTo>
                    <a:pt x="2" y="1"/>
                    <a:pt x="2" y="1"/>
                    <a:pt x="2" y="1"/>
                  </a:cubicBezTo>
                  <a:cubicBezTo>
                    <a:pt x="1" y="0"/>
                    <a:pt x="1" y="0"/>
                    <a:pt x="1" y="0"/>
                  </a:cubicBezTo>
                  <a:cubicBezTo>
                    <a:pt x="0" y="0"/>
                    <a:pt x="0" y="0"/>
                    <a:pt x="0" y="0"/>
                  </a:cubicBezTo>
                  <a:cubicBezTo>
                    <a:pt x="0" y="1"/>
                    <a:pt x="0" y="1"/>
                    <a:pt x="0" y="1"/>
                  </a:cubicBezTo>
                  <a:cubicBezTo>
                    <a:pt x="1" y="1"/>
                    <a:pt x="1" y="1"/>
                    <a:pt x="1" y="1"/>
                  </a:cubicBezTo>
                  <a:cubicBezTo>
                    <a:pt x="1" y="1"/>
                    <a:pt x="1" y="1"/>
                    <a:pt x="1" y="1"/>
                  </a:cubicBezTo>
                  <a:cubicBezTo>
                    <a:pt x="1" y="1"/>
                    <a:pt x="1" y="1"/>
                    <a:pt x="1" y="1"/>
                  </a:cubicBezTo>
                  <a:cubicBezTo>
                    <a:pt x="1" y="1"/>
                    <a:pt x="1" y="1"/>
                    <a:pt x="1" y="1"/>
                  </a:cubicBezTo>
                  <a:cubicBezTo>
                    <a:pt x="1" y="2"/>
                    <a:pt x="1" y="2"/>
                    <a:pt x="1" y="2"/>
                  </a:cubicBezTo>
                  <a:cubicBezTo>
                    <a:pt x="1" y="3"/>
                    <a:pt x="1" y="3"/>
                    <a:pt x="1" y="3"/>
                  </a:cubicBezTo>
                  <a:cubicBezTo>
                    <a:pt x="2" y="2"/>
                    <a:pt x="2" y="2"/>
                    <a:pt x="2" y="2"/>
                  </a:cubicBezTo>
                  <a:cubicBezTo>
                    <a:pt x="2" y="2"/>
                    <a:pt x="2" y="2"/>
                    <a:pt x="2" y="1"/>
                  </a:cubicBezTo>
                  <a:cubicBezTo>
                    <a:pt x="2" y="1"/>
                    <a:pt x="2" y="1"/>
                    <a:pt x="2" y="1"/>
                  </a:cubicBezTo>
                  <a:cubicBezTo>
                    <a:pt x="2" y="1"/>
                    <a:pt x="2" y="1"/>
                    <a:pt x="2" y="1"/>
                  </a:cubicBezTo>
                  <a:cubicBezTo>
                    <a:pt x="2" y="2"/>
                    <a:pt x="2" y="2"/>
                    <a:pt x="2" y="2"/>
                  </a:cubicBezTo>
                  <a:cubicBezTo>
                    <a:pt x="2" y="2"/>
                    <a:pt x="1" y="2"/>
                    <a:pt x="1" y="3"/>
                  </a:cubicBezTo>
                  <a:cubicBezTo>
                    <a:pt x="1" y="3"/>
                    <a:pt x="1" y="3"/>
                    <a:pt x="1" y="3"/>
                  </a:cubicBezTo>
                  <a:cubicBezTo>
                    <a:pt x="1" y="3"/>
                    <a:pt x="1" y="3"/>
                    <a:pt x="1" y="3"/>
                  </a:cubicBezTo>
                  <a:cubicBezTo>
                    <a:pt x="1" y="2"/>
                    <a:pt x="1" y="2"/>
                    <a:pt x="1" y="1"/>
                  </a:cubicBezTo>
                  <a:cubicBezTo>
                    <a:pt x="1" y="1"/>
                    <a:pt x="1" y="1"/>
                    <a:pt x="1" y="1"/>
                  </a:cubicBezTo>
                  <a:cubicBezTo>
                    <a:pt x="1" y="0"/>
                    <a:pt x="1" y="0"/>
                    <a:pt x="1" y="0"/>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74" name="Freeform 1496"/>
            <p:cNvSpPr>
              <a:spLocks/>
            </p:cNvSpPr>
            <p:nvPr userDrawn="1"/>
          </p:nvSpPr>
          <p:spPr bwMode="auto">
            <a:xfrm>
              <a:off x="295" y="294"/>
              <a:ext cx="2" cy="2"/>
            </a:xfrm>
            <a:custGeom>
              <a:avLst/>
              <a:gdLst/>
              <a:ahLst/>
              <a:cxnLst>
                <a:cxn ang="0">
                  <a:pos x="0" y="0"/>
                </a:cxn>
                <a:cxn ang="0">
                  <a:pos x="1" y="0"/>
                </a:cxn>
                <a:cxn ang="0">
                  <a:pos x="0" y="0"/>
                </a:cxn>
              </a:cxnLst>
              <a:rect l="0" t="0" r="r" b="b"/>
              <a:pathLst>
                <a:path w="1" h="1">
                  <a:moveTo>
                    <a:pt x="0" y="0"/>
                  </a:moveTo>
                  <a:cubicBezTo>
                    <a:pt x="1" y="0"/>
                    <a:pt x="1" y="1"/>
                    <a:pt x="1" y="0"/>
                  </a:cubicBezTo>
                  <a:cubicBezTo>
                    <a:pt x="1" y="0"/>
                    <a:pt x="1" y="0"/>
                    <a:pt x="0" y="0"/>
                  </a:cubicBezTo>
                </a:path>
              </a:pathLst>
            </a:custGeom>
            <a:solidFill>
              <a:srgbClr val="000000"/>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75" name="Freeform 1497"/>
            <p:cNvSpPr>
              <a:spLocks/>
            </p:cNvSpPr>
            <p:nvPr userDrawn="1"/>
          </p:nvSpPr>
          <p:spPr bwMode="auto">
            <a:xfrm>
              <a:off x="295" y="292"/>
              <a:ext cx="4" cy="4"/>
            </a:xfrm>
            <a:custGeom>
              <a:avLst/>
              <a:gdLst/>
              <a:ahLst/>
              <a:cxnLst>
                <a:cxn ang="0">
                  <a:pos x="0" y="1"/>
                </a:cxn>
                <a:cxn ang="0">
                  <a:pos x="1" y="2"/>
                </a:cxn>
                <a:cxn ang="0">
                  <a:pos x="2" y="1"/>
                </a:cxn>
                <a:cxn ang="0">
                  <a:pos x="2" y="1"/>
                </a:cxn>
                <a:cxn ang="0">
                  <a:pos x="2" y="1"/>
                </a:cxn>
                <a:cxn ang="0">
                  <a:pos x="1" y="0"/>
                </a:cxn>
                <a:cxn ang="0">
                  <a:pos x="0" y="1"/>
                </a:cxn>
                <a:cxn ang="0">
                  <a:pos x="0" y="1"/>
                </a:cxn>
                <a:cxn ang="0">
                  <a:pos x="0"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Lst>
              <a:rect l="0" t="0" r="r" b="b"/>
              <a:pathLst>
                <a:path w="2" h="2">
                  <a:moveTo>
                    <a:pt x="0" y="1"/>
                  </a:moveTo>
                  <a:cubicBezTo>
                    <a:pt x="1" y="1"/>
                    <a:pt x="1" y="1"/>
                    <a:pt x="1" y="2"/>
                  </a:cubicBezTo>
                  <a:cubicBezTo>
                    <a:pt x="1" y="2"/>
                    <a:pt x="2" y="1"/>
                    <a:pt x="2" y="1"/>
                  </a:cubicBezTo>
                  <a:cubicBezTo>
                    <a:pt x="2" y="1"/>
                    <a:pt x="2" y="1"/>
                    <a:pt x="2" y="1"/>
                  </a:cubicBezTo>
                  <a:cubicBezTo>
                    <a:pt x="2" y="1"/>
                    <a:pt x="2" y="1"/>
                    <a:pt x="2" y="1"/>
                  </a:cubicBezTo>
                  <a:cubicBezTo>
                    <a:pt x="1" y="0"/>
                    <a:pt x="1" y="0"/>
                    <a:pt x="1" y="0"/>
                  </a:cubicBezTo>
                  <a:cubicBezTo>
                    <a:pt x="0" y="1"/>
                    <a:pt x="0" y="1"/>
                    <a:pt x="0" y="1"/>
                  </a:cubicBezTo>
                  <a:cubicBezTo>
                    <a:pt x="0" y="1"/>
                    <a:pt x="0" y="1"/>
                    <a:pt x="0" y="1"/>
                  </a:cubicBezTo>
                  <a:cubicBezTo>
                    <a:pt x="0" y="1"/>
                    <a:pt x="0" y="1"/>
                    <a:pt x="0"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path>
              </a:pathLst>
            </a:custGeom>
            <a:solidFill>
              <a:srgbClr val="000000"/>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76" name="Freeform 1498"/>
            <p:cNvSpPr>
              <a:spLocks/>
            </p:cNvSpPr>
            <p:nvPr userDrawn="1"/>
          </p:nvSpPr>
          <p:spPr bwMode="auto">
            <a:xfrm>
              <a:off x="291" y="290"/>
              <a:ext cx="4" cy="16"/>
            </a:xfrm>
            <a:custGeom>
              <a:avLst/>
              <a:gdLst/>
              <a:ahLst/>
              <a:cxnLst>
                <a:cxn ang="0">
                  <a:pos x="0" y="3"/>
                </a:cxn>
                <a:cxn ang="0">
                  <a:pos x="0" y="5"/>
                </a:cxn>
                <a:cxn ang="0">
                  <a:pos x="0" y="5"/>
                </a:cxn>
                <a:cxn ang="0">
                  <a:pos x="0" y="4"/>
                </a:cxn>
                <a:cxn ang="0">
                  <a:pos x="0" y="3"/>
                </a:cxn>
              </a:cxnLst>
              <a:rect l="0" t="0" r="r" b="b"/>
              <a:pathLst>
                <a:path w="2" h="8">
                  <a:moveTo>
                    <a:pt x="0" y="3"/>
                  </a:moveTo>
                  <a:cubicBezTo>
                    <a:pt x="0" y="4"/>
                    <a:pt x="0" y="4"/>
                    <a:pt x="0" y="5"/>
                  </a:cubicBezTo>
                  <a:cubicBezTo>
                    <a:pt x="0" y="5"/>
                    <a:pt x="0" y="5"/>
                    <a:pt x="0" y="5"/>
                  </a:cubicBezTo>
                  <a:cubicBezTo>
                    <a:pt x="0" y="8"/>
                    <a:pt x="2" y="0"/>
                    <a:pt x="0" y="4"/>
                  </a:cubicBezTo>
                  <a:cubicBezTo>
                    <a:pt x="1" y="4"/>
                    <a:pt x="0" y="3"/>
                    <a:pt x="0" y="3"/>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77" name="Freeform 1499"/>
            <p:cNvSpPr>
              <a:spLocks/>
            </p:cNvSpPr>
            <p:nvPr userDrawn="1"/>
          </p:nvSpPr>
          <p:spPr bwMode="auto">
            <a:xfrm>
              <a:off x="291" y="296"/>
              <a:ext cx="2" cy="6"/>
            </a:xfrm>
            <a:custGeom>
              <a:avLst/>
              <a:gdLst/>
              <a:ahLst/>
              <a:cxnLst>
                <a:cxn ang="0">
                  <a:pos x="0" y="2"/>
                </a:cxn>
                <a:cxn ang="0">
                  <a:pos x="0" y="2"/>
                </a:cxn>
                <a:cxn ang="0">
                  <a:pos x="0" y="2"/>
                </a:cxn>
                <a:cxn ang="0">
                  <a:pos x="0" y="2"/>
                </a:cxn>
                <a:cxn ang="0">
                  <a:pos x="0" y="3"/>
                </a:cxn>
                <a:cxn ang="0">
                  <a:pos x="1" y="0"/>
                </a:cxn>
                <a:cxn ang="0">
                  <a:pos x="1" y="0"/>
                </a:cxn>
                <a:cxn ang="0">
                  <a:pos x="0" y="1"/>
                </a:cxn>
                <a:cxn ang="0">
                  <a:pos x="1" y="1"/>
                </a:cxn>
                <a:cxn ang="0">
                  <a:pos x="1" y="0"/>
                </a:cxn>
                <a:cxn ang="0">
                  <a:pos x="0" y="0"/>
                </a:cxn>
                <a:cxn ang="0">
                  <a:pos x="0" y="0"/>
                </a:cxn>
                <a:cxn ang="0">
                  <a:pos x="0" y="0"/>
                </a:cxn>
                <a:cxn ang="0">
                  <a:pos x="0" y="0"/>
                </a:cxn>
                <a:cxn ang="0">
                  <a:pos x="0" y="1"/>
                </a:cxn>
                <a:cxn ang="0">
                  <a:pos x="0" y="1"/>
                </a:cxn>
                <a:cxn ang="0">
                  <a:pos x="1" y="1"/>
                </a:cxn>
                <a:cxn ang="0">
                  <a:pos x="1" y="0"/>
                </a:cxn>
                <a:cxn ang="0">
                  <a:pos x="1" y="0"/>
                </a:cxn>
                <a:cxn ang="0">
                  <a:pos x="1" y="0"/>
                </a:cxn>
                <a:cxn ang="0">
                  <a:pos x="1" y="0"/>
                </a:cxn>
                <a:cxn ang="0">
                  <a:pos x="1" y="0"/>
                </a:cxn>
                <a:cxn ang="0">
                  <a:pos x="1" y="0"/>
                </a:cxn>
                <a:cxn ang="0">
                  <a:pos x="1" y="0"/>
                </a:cxn>
                <a:cxn ang="0">
                  <a:pos x="1" y="0"/>
                </a:cxn>
                <a:cxn ang="0">
                  <a:pos x="1" y="0"/>
                </a:cxn>
                <a:cxn ang="0">
                  <a:pos x="1" y="1"/>
                </a:cxn>
                <a:cxn ang="0">
                  <a:pos x="0" y="2"/>
                </a:cxn>
                <a:cxn ang="0">
                  <a:pos x="0" y="2"/>
                </a:cxn>
                <a:cxn ang="0">
                  <a:pos x="0" y="2"/>
                </a:cxn>
                <a:cxn ang="0">
                  <a:pos x="0" y="2"/>
                </a:cxn>
                <a:cxn ang="0">
                  <a:pos x="1" y="2"/>
                </a:cxn>
                <a:cxn ang="0">
                  <a:pos x="0" y="2"/>
                </a:cxn>
                <a:cxn ang="0">
                  <a:pos x="0" y="2"/>
                </a:cxn>
                <a:cxn ang="0">
                  <a:pos x="1" y="2"/>
                </a:cxn>
                <a:cxn ang="0">
                  <a:pos x="1" y="2"/>
                </a:cxn>
                <a:cxn ang="0">
                  <a:pos x="1" y="2"/>
                </a:cxn>
                <a:cxn ang="0">
                  <a:pos x="0" y="1"/>
                </a:cxn>
                <a:cxn ang="0">
                  <a:pos x="0" y="2"/>
                </a:cxn>
                <a:cxn ang="0">
                  <a:pos x="0" y="0"/>
                </a:cxn>
                <a:cxn ang="0">
                  <a:pos x="0" y="0"/>
                </a:cxn>
              </a:cxnLst>
              <a:rect l="0" t="0" r="r" b="b"/>
              <a:pathLst>
                <a:path w="1" h="3">
                  <a:moveTo>
                    <a:pt x="0" y="0"/>
                  </a:moveTo>
                  <a:cubicBezTo>
                    <a:pt x="0" y="1"/>
                    <a:pt x="0" y="1"/>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3"/>
                    <a:pt x="0" y="3"/>
                    <a:pt x="0" y="3"/>
                  </a:cubicBezTo>
                  <a:cubicBezTo>
                    <a:pt x="1" y="3"/>
                    <a:pt x="1" y="3"/>
                    <a:pt x="1" y="3"/>
                  </a:cubicBezTo>
                  <a:cubicBezTo>
                    <a:pt x="1" y="2"/>
                    <a:pt x="1" y="1"/>
                    <a:pt x="1" y="0"/>
                  </a:cubicBezTo>
                  <a:cubicBezTo>
                    <a:pt x="1" y="0"/>
                    <a:pt x="1" y="0"/>
                    <a:pt x="1" y="0"/>
                  </a:cubicBezTo>
                  <a:cubicBezTo>
                    <a:pt x="1" y="0"/>
                    <a:pt x="1" y="0"/>
                    <a:pt x="1" y="0"/>
                  </a:cubicBezTo>
                  <a:cubicBezTo>
                    <a:pt x="1" y="0"/>
                    <a:pt x="1" y="0"/>
                    <a:pt x="1" y="0"/>
                  </a:cubicBezTo>
                  <a:cubicBezTo>
                    <a:pt x="1" y="0"/>
                    <a:pt x="0" y="1"/>
                    <a:pt x="0" y="1"/>
                  </a:cubicBezTo>
                  <a:cubicBezTo>
                    <a:pt x="0" y="1"/>
                    <a:pt x="0" y="1"/>
                    <a:pt x="0" y="1"/>
                  </a:cubicBezTo>
                  <a:cubicBezTo>
                    <a:pt x="1" y="1"/>
                    <a:pt x="1" y="1"/>
                    <a:pt x="1" y="1"/>
                  </a:cubicBezTo>
                  <a:cubicBezTo>
                    <a:pt x="1" y="1"/>
                    <a:pt x="1" y="1"/>
                    <a:pt x="1" y="1"/>
                  </a:cubicBezTo>
                  <a:cubicBezTo>
                    <a:pt x="1" y="0"/>
                    <a:pt x="1" y="0"/>
                    <a:pt x="1"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1" y="1"/>
                    <a:pt x="1" y="1"/>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1"/>
                    <a:pt x="1" y="1"/>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1" y="2"/>
                    <a:pt x="1" y="2"/>
                    <a:pt x="1" y="2"/>
                  </a:cubicBezTo>
                  <a:cubicBezTo>
                    <a:pt x="0" y="2"/>
                    <a:pt x="0" y="2"/>
                    <a:pt x="0" y="2"/>
                  </a:cubicBezTo>
                  <a:cubicBezTo>
                    <a:pt x="0" y="2"/>
                    <a:pt x="0" y="2"/>
                    <a:pt x="0" y="2"/>
                  </a:cubicBezTo>
                  <a:cubicBezTo>
                    <a:pt x="1" y="2"/>
                    <a:pt x="1" y="2"/>
                    <a:pt x="1" y="2"/>
                  </a:cubicBezTo>
                  <a:cubicBezTo>
                    <a:pt x="0" y="2"/>
                    <a:pt x="0" y="2"/>
                    <a:pt x="0" y="2"/>
                  </a:cubicBezTo>
                  <a:cubicBezTo>
                    <a:pt x="1" y="2"/>
                    <a:pt x="1" y="2"/>
                    <a:pt x="1" y="2"/>
                  </a:cubicBezTo>
                  <a:cubicBezTo>
                    <a:pt x="1" y="2"/>
                    <a:pt x="1" y="2"/>
                    <a:pt x="1" y="2"/>
                  </a:cubicBezTo>
                  <a:cubicBezTo>
                    <a:pt x="0" y="2"/>
                    <a:pt x="0" y="2"/>
                    <a:pt x="0" y="2"/>
                  </a:cubicBezTo>
                  <a:cubicBezTo>
                    <a:pt x="1" y="2"/>
                    <a:pt x="1" y="2"/>
                    <a:pt x="1" y="2"/>
                  </a:cubicBezTo>
                  <a:cubicBezTo>
                    <a:pt x="1" y="2"/>
                    <a:pt x="1" y="2"/>
                    <a:pt x="1" y="2"/>
                  </a:cubicBezTo>
                  <a:cubicBezTo>
                    <a:pt x="1" y="2"/>
                    <a:pt x="1" y="2"/>
                    <a:pt x="1" y="2"/>
                  </a:cubicBezTo>
                  <a:cubicBezTo>
                    <a:pt x="0" y="1"/>
                    <a:pt x="0" y="1"/>
                    <a:pt x="0" y="1"/>
                  </a:cubicBezTo>
                  <a:cubicBezTo>
                    <a:pt x="0" y="1"/>
                    <a:pt x="0" y="1"/>
                    <a:pt x="0" y="1"/>
                  </a:cubicBezTo>
                  <a:cubicBezTo>
                    <a:pt x="0" y="2"/>
                    <a:pt x="0" y="2"/>
                    <a:pt x="0" y="2"/>
                  </a:cubicBezTo>
                  <a:cubicBezTo>
                    <a:pt x="0" y="2"/>
                    <a:pt x="0" y="2"/>
                    <a:pt x="0" y="2"/>
                  </a:cubicBezTo>
                  <a:cubicBezTo>
                    <a:pt x="0" y="2"/>
                    <a:pt x="0" y="2"/>
                    <a:pt x="0" y="2"/>
                  </a:cubicBezTo>
                  <a:cubicBezTo>
                    <a:pt x="0" y="1"/>
                    <a:pt x="0" y="1"/>
                    <a:pt x="0" y="0"/>
                  </a:cubicBezTo>
                  <a:cubicBezTo>
                    <a:pt x="0" y="0"/>
                    <a:pt x="0" y="0"/>
                    <a:pt x="0"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78" name="Freeform 1500"/>
            <p:cNvSpPr>
              <a:spLocks/>
            </p:cNvSpPr>
            <p:nvPr userDrawn="1"/>
          </p:nvSpPr>
          <p:spPr bwMode="auto">
            <a:xfrm>
              <a:off x="289" y="298"/>
              <a:ext cx="2" cy="2"/>
            </a:xfrm>
            <a:custGeom>
              <a:avLst/>
              <a:gdLst/>
              <a:ahLst/>
              <a:cxnLst>
                <a:cxn ang="0">
                  <a:pos x="0" y="1"/>
                </a:cxn>
                <a:cxn ang="0">
                  <a:pos x="1" y="1"/>
                </a:cxn>
                <a:cxn ang="0">
                  <a:pos x="0" y="1"/>
                </a:cxn>
              </a:cxnLst>
              <a:rect l="0" t="0" r="r" b="b"/>
              <a:pathLst>
                <a:path w="1" h="1">
                  <a:moveTo>
                    <a:pt x="0" y="1"/>
                  </a:moveTo>
                  <a:cubicBezTo>
                    <a:pt x="1" y="1"/>
                    <a:pt x="1" y="1"/>
                    <a:pt x="1" y="1"/>
                  </a:cubicBezTo>
                  <a:cubicBezTo>
                    <a:pt x="1" y="0"/>
                    <a:pt x="0" y="1"/>
                    <a:pt x="0" y="1"/>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79" name="Freeform 1501"/>
            <p:cNvSpPr>
              <a:spLocks/>
            </p:cNvSpPr>
            <p:nvPr userDrawn="1"/>
          </p:nvSpPr>
          <p:spPr bwMode="auto">
            <a:xfrm>
              <a:off x="289" y="298"/>
              <a:ext cx="2" cy="2"/>
            </a:xfrm>
            <a:custGeom>
              <a:avLst/>
              <a:gdLst/>
              <a:ahLst/>
              <a:cxnLst>
                <a:cxn ang="0">
                  <a:pos x="0" y="2"/>
                </a:cxn>
                <a:cxn ang="0">
                  <a:pos x="0" y="2"/>
                </a:cxn>
                <a:cxn ang="0">
                  <a:pos x="0" y="2"/>
                </a:cxn>
                <a:cxn ang="0">
                  <a:pos x="0" y="2"/>
                </a:cxn>
                <a:cxn ang="0">
                  <a:pos x="0" y="2"/>
                </a:cxn>
                <a:cxn ang="0">
                  <a:pos x="0" y="2"/>
                </a:cxn>
                <a:cxn ang="0">
                  <a:pos x="2" y="2"/>
                </a:cxn>
                <a:cxn ang="0">
                  <a:pos x="2" y="2"/>
                </a:cxn>
                <a:cxn ang="0">
                  <a:pos x="2" y="0"/>
                </a:cxn>
                <a:cxn ang="0">
                  <a:pos x="0" y="2"/>
                </a:cxn>
                <a:cxn ang="0">
                  <a:pos x="0" y="2"/>
                </a:cxn>
                <a:cxn ang="0">
                  <a:pos x="0" y="2"/>
                </a:cxn>
                <a:cxn ang="0">
                  <a:pos x="0" y="2"/>
                </a:cxn>
                <a:cxn ang="0">
                  <a:pos x="0" y="2"/>
                </a:cxn>
                <a:cxn ang="0">
                  <a:pos x="2" y="2"/>
                </a:cxn>
                <a:cxn ang="0">
                  <a:pos x="2" y="2"/>
                </a:cxn>
                <a:cxn ang="0">
                  <a:pos x="2" y="2"/>
                </a:cxn>
                <a:cxn ang="0">
                  <a:pos x="2" y="2"/>
                </a:cxn>
                <a:cxn ang="0">
                  <a:pos x="2" y="2"/>
                </a:cxn>
                <a:cxn ang="0">
                  <a:pos x="2" y="2"/>
                </a:cxn>
                <a:cxn ang="0">
                  <a:pos x="0" y="2"/>
                </a:cxn>
                <a:cxn ang="0">
                  <a:pos x="0" y="2"/>
                </a:cxn>
                <a:cxn ang="0">
                  <a:pos x="0" y="2"/>
                </a:cxn>
                <a:cxn ang="0">
                  <a:pos x="0" y="2"/>
                </a:cxn>
                <a:cxn ang="0">
                  <a:pos x="0" y="2"/>
                </a:cxn>
                <a:cxn ang="0">
                  <a:pos x="0" y="2"/>
                </a:cxn>
                <a:cxn ang="0">
                  <a:pos x="0" y="2"/>
                </a:cxn>
                <a:cxn ang="0">
                  <a:pos x="2" y="2"/>
                </a:cxn>
                <a:cxn ang="0">
                  <a:pos x="0" y="2"/>
                </a:cxn>
                <a:cxn ang="0">
                  <a:pos x="2" y="2"/>
                </a:cxn>
                <a:cxn ang="0">
                  <a:pos x="2" y="2"/>
                </a:cxn>
                <a:cxn ang="0">
                  <a:pos x="2" y="2"/>
                </a:cxn>
                <a:cxn ang="0">
                  <a:pos x="0" y="2"/>
                </a:cxn>
                <a:cxn ang="0">
                  <a:pos x="0" y="2"/>
                </a:cxn>
              </a:cxnLst>
              <a:rect l="0" t="0" r="r" b="b"/>
              <a:pathLst>
                <a:path w="2" h="2">
                  <a:moveTo>
                    <a:pt x="0" y="2"/>
                  </a:move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2" y="0"/>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2" y="2"/>
                  </a:lnTo>
                  <a:lnTo>
                    <a:pt x="2" y="2"/>
                  </a:lnTo>
                  <a:lnTo>
                    <a:pt x="2" y="2"/>
                  </a:lnTo>
                  <a:lnTo>
                    <a:pt x="2" y="2"/>
                  </a:lnTo>
                  <a:lnTo>
                    <a:pt x="0" y="2"/>
                  </a:lnTo>
                  <a:lnTo>
                    <a:pt x="2" y="2"/>
                  </a:lnTo>
                  <a:lnTo>
                    <a:pt x="2"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0" y="2"/>
                  </a:lnTo>
                  <a:lnTo>
                    <a:pt x="2" y="2"/>
                  </a:lnTo>
                  <a:lnTo>
                    <a:pt x="2" y="2"/>
                  </a:lnTo>
                  <a:lnTo>
                    <a:pt x="2" y="2"/>
                  </a:lnTo>
                  <a:lnTo>
                    <a:pt x="2" y="2"/>
                  </a:lnTo>
                  <a:lnTo>
                    <a:pt x="2" y="2"/>
                  </a:lnTo>
                  <a:lnTo>
                    <a:pt x="2" y="2"/>
                  </a:lnTo>
                  <a:lnTo>
                    <a:pt x="2" y="2"/>
                  </a:lnTo>
                  <a:lnTo>
                    <a:pt x="0" y="2"/>
                  </a:lnTo>
                  <a:lnTo>
                    <a:pt x="0" y="2"/>
                  </a:lnTo>
                  <a:lnTo>
                    <a:pt x="0" y="2"/>
                  </a:lnTo>
                  <a:lnTo>
                    <a:pt x="0" y="2"/>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80" name="Freeform 1502"/>
            <p:cNvSpPr>
              <a:spLocks/>
            </p:cNvSpPr>
            <p:nvPr userDrawn="1"/>
          </p:nvSpPr>
          <p:spPr bwMode="auto">
            <a:xfrm>
              <a:off x="291" y="290"/>
              <a:ext cx="2" cy="2"/>
            </a:xfrm>
            <a:custGeom>
              <a:avLst/>
              <a:gdLst/>
              <a:ahLst/>
              <a:cxnLst>
                <a:cxn ang="0">
                  <a:pos x="0" y="1"/>
                </a:cxn>
                <a:cxn ang="0">
                  <a:pos x="1" y="1"/>
                </a:cxn>
                <a:cxn ang="0">
                  <a:pos x="0" y="1"/>
                </a:cxn>
              </a:cxnLst>
              <a:rect l="0" t="0" r="r" b="b"/>
              <a:pathLst>
                <a:path w="1" h="1">
                  <a:moveTo>
                    <a:pt x="0" y="1"/>
                  </a:moveTo>
                  <a:cubicBezTo>
                    <a:pt x="0" y="1"/>
                    <a:pt x="0" y="1"/>
                    <a:pt x="1" y="1"/>
                  </a:cubicBezTo>
                  <a:cubicBezTo>
                    <a:pt x="0" y="0"/>
                    <a:pt x="0" y="1"/>
                    <a:pt x="0" y="1"/>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81" name="Freeform 1503"/>
            <p:cNvSpPr>
              <a:spLocks/>
            </p:cNvSpPr>
            <p:nvPr userDrawn="1"/>
          </p:nvSpPr>
          <p:spPr bwMode="auto">
            <a:xfrm>
              <a:off x="289" y="290"/>
              <a:ext cx="4" cy="2"/>
            </a:xfrm>
            <a:custGeom>
              <a:avLst/>
              <a:gdLst/>
              <a:ahLst/>
              <a:cxnLst>
                <a:cxn ang="0">
                  <a:pos x="1" y="1"/>
                </a:cxn>
                <a:cxn ang="0">
                  <a:pos x="1" y="1"/>
                </a:cxn>
                <a:cxn ang="0">
                  <a:pos x="2" y="1"/>
                </a:cxn>
                <a:cxn ang="0">
                  <a:pos x="2" y="1"/>
                </a:cxn>
                <a:cxn ang="0">
                  <a:pos x="1" y="0"/>
                </a:cxn>
                <a:cxn ang="0">
                  <a:pos x="1" y="1"/>
                </a:cxn>
                <a:cxn ang="0">
                  <a:pos x="0"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2" y="1"/>
                </a:cxn>
                <a:cxn ang="0">
                  <a:pos x="1" y="1"/>
                </a:cxn>
                <a:cxn ang="0">
                  <a:pos x="1" y="1"/>
                </a:cxn>
                <a:cxn ang="0">
                  <a:pos x="1" y="0"/>
                </a:cxn>
                <a:cxn ang="0">
                  <a:pos x="0" y="1"/>
                </a:cxn>
                <a:cxn ang="0">
                  <a:pos x="1" y="1"/>
                </a:cxn>
              </a:cxnLst>
              <a:rect l="0" t="0" r="r" b="b"/>
              <a:pathLst>
                <a:path w="2" h="1">
                  <a:moveTo>
                    <a:pt x="1" y="1"/>
                  </a:moveTo>
                  <a:cubicBezTo>
                    <a:pt x="1" y="1"/>
                    <a:pt x="1" y="1"/>
                    <a:pt x="1" y="1"/>
                  </a:cubicBezTo>
                  <a:cubicBezTo>
                    <a:pt x="2" y="1"/>
                    <a:pt x="2" y="1"/>
                    <a:pt x="2" y="1"/>
                  </a:cubicBezTo>
                  <a:cubicBezTo>
                    <a:pt x="2" y="1"/>
                    <a:pt x="2" y="1"/>
                    <a:pt x="2" y="1"/>
                  </a:cubicBezTo>
                  <a:cubicBezTo>
                    <a:pt x="1" y="0"/>
                    <a:pt x="1" y="0"/>
                    <a:pt x="1" y="0"/>
                  </a:cubicBezTo>
                  <a:cubicBezTo>
                    <a:pt x="1" y="0"/>
                    <a:pt x="1" y="0"/>
                    <a:pt x="1" y="1"/>
                  </a:cubicBezTo>
                  <a:cubicBezTo>
                    <a:pt x="0" y="1"/>
                    <a:pt x="0" y="1"/>
                    <a:pt x="0"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2" y="1"/>
                    <a:pt x="2" y="1"/>
                    <a:pt x="2" y="1"/>
                  </a:cubicBezTo>
                  <a:cubicBezTo>
                    <a:pt x="1" y="1"/>
                    <a:pt x="1" y="1"/>
                    <a:pt x="1" y="1"/>
                  </a:cubicBezTo>
                  <a:cubicBezTo>
                    <a:pt x="1" y="1"/>
                    <a:pt x="1" y="1"/>
                    <a:pt x="1" y="1"/>
                  </a:cubicBezTo>
                  <a:cubicBezTo>
                    <a:pt x="1" y="0"/>
                    <a:pt x="1" y="0"/>
                    <a:pt x="1" y="0"/>
                  </a:cubicBezTo>
                  <a:cubicBezTo>
                    <a:pt x="0" y="1"/>
                    <a:pt x="0" y="1"/>
                    <a:pt x="0" y="1"/>
                  </a:cubicBezTo>
                  <a:cubicBezTo>
                    <a:pt x="1" y="1"/>
                    <a:pt x="1" y="1"/>
                    <a:pt x="1" y="1"/>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82" name="Freeform 1504"/>
            <p:cNvSpPr>
              <a:spLocks/>
            </p:cNvSpPr>
            <p:nvPr userDrawn="1"/>
          </p:nvSpPr>
          <p:spPr bwMode="auto">
            <a:xfrm>
              <a:off x="289" y="292"/>
              <a:ext cx="2" cy="4"/>
            </a:xfrm>
            <a:custGeom>
              <a:avLst/>
              <a:gdLst/>
              <a:ahLst/>
              <a:cxnLst>
                <a:cxn ang="0">
                  <a:pos x="0" y="0"/>
                </a:cxn>
                <a:cxn ang="0">
                  <a:pos x="1" y="0"/>
                </a:cxn>
                <a:cxn ang="0">
                  <a:pos x="0" y="0"/>
                </a:cxn>
              </a:cxnLst>
              <a:rect l="0" t="0" r="r" b="b"/>
              <a:pathLst>
                <a:path w="1" h="1">
                  <a:moveTo>
                    <a:pt x="0" y="0"/>
                  </a:moveTo>
                  <a:cubicBezTo>
                    <a:pt x="0" y="1"/>
                    <a:pt x="1" y="1"/>
                    <a:pt x="1"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83" name="Freeform 1505"/>
            <p:cNvSpPr>
              <a:spLocks/>
            </p:cNvSpPr>
            <p:nvPr userDrawn="1"/>
          </p:nvSpPr>
          <p:spPr bwMode="auto">
            <a:xfrm>
              <a:off x="289" y="292"/>
              <a:ext cx="2" cy="4"/>
            </a:xfrm>
            <a:custGeom>
              <a:avLst/>
              <a:gdLst/>
              <a:ahLst/>
              <a:cxnLst>
                <a:cxn ang="0">
                  <a:pos x="0" y="0"/>
                </a:cxn>
                <a:cxn ang="0">
                  <a:pos x="0" y="2"/>
                </a:cxn>
                <a:cxn ang="0">
                  <a:pos x="0" y="2"/>
                </a:cxn>
                <a:cxn ang="0">
                  <a:pos x="0" y="2"/>
                </a:cxn>
                <a:cxn ang="0">
                  <a:pos x="2" y="2"/>
                </a:cxn>
                <a:cxn ang="0">
                  <a:pos x="2" y="0"/>
                </a:cxn>
                <a:cxn ang="0">
                  <a:pos x="2" y="0"/>
                </a:cxn>
                <a:cxn ang="0">
                  <a:pos x="2" y="0"/>
                </a:cxn>
                <a:cxn ang="0">
                  <a:pos x="0" y="0"/>
                </a:cxn>
                <a:cxn ang="0">
                  <a:pos x="0" y="2"/>
                </a:cxn>
                <a:cxn ang="0">
                  <a:pos x="0" y="2"/>
                </a:cxn>
                <a:cxn ang="0">
                  <a:pos x="2" y="0"/>
                </a:cxn>
                <a:cxn ang="0">
                  <a:pos x="2" y="0"/>
                </a:cxn>
                <a:cxn ang="0">
                  <a:pos x="2" y="0"/>
                </a:cxn>
                <a:cxn ang="0">
                  <a:pos x="2" y="2"/>
                </a:cxn>
                <a:cxn ang="0">
                  <a:pos x="0" y="2"/>
                </a:cxn>
                <a:cxn ang="0">
                  <a:pos x="0" y="2"/>
                </a:cxn>
                <a:cxn ang="0">
                  <a:pos x="0" y="2"/>
                </a:cxn>
                <a:cxn ang="0">
                  <a:pos x="0" y="2"/>
                </a:cxn>
                <a:cxn ang="0">
                  <a:pos x="0" y="2"/>
                </a:cxn>
                <a:cxn ang="0">
                  <a:pos x="0" y="2"/>
                </a:cxn>
                <a:cxn ang="0">
                  <a:pos x="0" y="2"/>
                </a:cxn>
                <a:cxn ang="0">
                  <a:pos x="0" y="2"/>
                </a:cxn>
                <a:cxn ang="0">
                  <a:pos x="2" y="2"/>
                </a:cxn>
                <a:cxn ang="0">
                  <a:pos x="0" y="2"/>
                </a:cxn>
                <a:cxn ang="0">
                  <a:pos x="0" y="2"/>
                </a:cxn>
                <a:cxn ang="0">
                  <a:pos x="2" y="2"/>
                </a:cxn>
                <a:cxn ang="0">
                  <a:pos x="2" y="2"/>
                </a:cxn>
                <a:cxn ang="0">
                  <a:pos x="2" y="0"/>
                </a:cxn>
                <a:cxn ang="0">
                  <a:pos x="0" y="0"/>
                </a:cxn>
                <a:cxn ang="0">
                  <a:pos x="0" y="0"/>
                </a:cxn>
              </a:cxnLst>
              <a:rect l="0" t="0" r="r" b="b"/>
              <a:pathLst>
                <a:path w="2" h="2">
                  <a:moveTo>
                    <a:pt x="0" y="0"/>
                  </a:moveTo>
                  <a:lnTo>
                    <a:pt x="0" y="2"/>
                  </a:lnTo>
                  <a:lnTo>
                    <a:pt x="0" y="2"/>
                  </a:lnTo>
                  <a:lnTo>
                    <a:pt x="0" y="2"/>
                  </a:lnTo>
                  <a:lnTo>
                    <a:pt x="2" y="2"/>
                  </a:lnTo>
                  <a:lnTo>
                    <a:pt x="2" y="0"/>
                  </a:lnTo>
                  <a:lnTo>
                    <a:pt x="2" y="0"/>
                  </a:lnTo>
                  <a:lnTo>
                    <a:pt x="2" y="0"/>
                  </a:lnTo>
                  <a:lnTo>
                    <a:pt x="0" y="0"/>
                  </a:lnTo>
                  <a:lnTo>
                    <a:pt x="0" y="2"/>
                  </a:lnTo>
                  <a:lnTo>
                    <a:pt x="0" y="2"/>
                  </a:lnTo>
                  <a:lnTo>
                    <a:pt x="2" y="0"/>
                  </a:lnTo>
                  <a:lnTo>
                    <a:pt x="2" y="0"/>
                  </a:lnTo>
                  <a:lnTo>
                    <a:pt x="2" y="0"/>
                  </a:lnTo>
                  <a:lnTo>
                    <a:pt x="2" y="2"/>
                  </a:lnTo>
                  <a:lnTo>
                    <a:pt x="0" y="2"/>
                  </a:lnTo>
                  <a:lnTo>
                    <a:pt x="0" y="2"/>
                  </a:lnTo>
                  <a:lnTo>
                    <a:pt x="0" y="2"/>
                  </a:lnTo>
                  <a:lnTo>
                    <a:pt x="0" y="2"/>
                  </a:lnTo>
                  <a:lnTo>
                    <a:pt x="0" y="2"/>
                  </a:lnTo>
                  <a:lnTo>
                    <a:pt x="0" y="2"/>
                  </a:lnTo>
                  <a:lnTo>
                    <a:pt x="0" y="2"/>
                  </a:lnTo>
                  <a:lnTo>
                    <a:pt x="0" y="2"/>
                  </a:lnTo>
                  <a:lnTo>
                    <a:pt x="2" y="2"/>
                  </a:lnTo>
                  <a:lnTo>
                    <a:pt x="0" y="2"/>
                  </a:lnTo>
                  <a:lnTo>
                    <a:pt x="0" y="2"/>
                  </a:lnTo>
                  <a:lnTo>
                    <a:pt x="2" y="2"/>
                  </a:lnTo>
                  <a:lnTo>
                    <a:pt x="2" y="2"/>
                  </a:lnTo>
                  <a:lnTo>
                    <a:pt x="2" y="0"/>
                  </a:lnTo>
                  <a:lnTo>
                    <a:pt x="0" y="0"/>
                  </a:lnTo>
                  <a:lnTo>
                    <a:pt x="0" y="0"/>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84" name="Freeform 1506"/>
            <p:cNvSpPr>
              <a:spLocks/>
            </p:cNvSpPr>
            <p:nvPr userDrawn="1"/>
          </p:nvSpPr>
          <p:spPr bwMode="auto">
            <a:xfrm>
              <a:off x="285" y="298"/>
              <a:ext cx="4" cy="1"/>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000000"/>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85" name="Freeform 1507"/>
            <p:cNvSpPr>
              <a:spLocks/>
            </p:cNvSpPr>
            <p:nvPr userDrawn="1"/>
          </p:nvSpPr>
          <p:spPr bwMode="auto">
            <a:xfrm>
              <a:off x="285" y="296"/>
              <a:ext cx="4" cy="2"/>
            </a:xfrm>
            <a:custGeom>
              <a:avLst/>
              <a:gdLst/>
              <a:ahLst/>
              <a:cxnLst>
                <a:cxn ang="0">
                  <a:pos x="0" y="1"/>
                </a:cxn>
                <a:cxn ang="0">
                  <a:pos x="0" y="1"/>
                </a:cxn>
                <a:cxn ang="0">
                  <a:pos x="0" y="1"/>
                </a:cxn>
                <a:cxn ang="0">
                  <a:pos x="0" y="1"/>
                </a:cxn>
                <a:cxn ang="0">
                  <a:pos x="0" y="1"/>
                </a:cxn>
                <a:cxn ang="0">
                  <a:pos x="0" y="1"/>
                </a:cxn>
                <a:cxn ang="0">
                  <a:pos x="1" y="1"/>
                </a:cxn>
                <a:cxn ang="0">
                  <a:pos x="1" y="0"/>
                </a:cxn>
                <a:cxn ang="0">
                  <a:pos x="0" y="0"/>
                </a:cxn>
                <a:cxn ang="0">
                  <a:pos x="0" y="1"/>
                </a:cxn>
                <a:cxn ang="0">
                  <a:pos x="0" y="1"/>
                </a:cxn>
                <a:cxn ang="0">
                  <a:pos x="0" y="1"/>
                </a:cxn>
                <a:cxn ang="0">
                  <a:pos x="1" y="1"/>
                </a:cxn>
                <a:cxn ang="0">
                  <a:pos x="0" y="1"/>
                </a:cxn>
                <a:cxn ang="0">
                  <a:pos x="0" y="0"/>
                </a:cxn>
                <a:cxn ang="0">
                  <a:pos x="0" y="1"/>
                </a:cxn>
                <a:cxn ang="0">
                  <a:pos x="0" y="1"/>
                </a:cxn>
                <a:cxn ang="0">
                  <a:pos x="0" y="1"/>
                </a:cxn>
                <a:cxn ang="0">
                  <a:pos x="0" y="1"/>
                </a:cxn>
              </a:cxnLst>
              <a:rect l="0" t="0" r="r" b="b"/>
              <a:pathLst>
                <a:path w="1" h="1">
                  <a:moveTo>
                    <a:pt x="0" y="1"/>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1" y="1"/>
                  </a:cubicBezTo>
                  <a:cubicBezTo>
                    <a:pt x="1" y="0"/>
                    <a:pt x="1" y="0"/>
                    <a:pt x="1" y="0"/>
                  </a:cubicBezTo>
                  <a:cubicBezTo>
                    <a:pt x="0" y="0"/>
                    <a:pt x="0" y="0"/>
                    <a:pt x="0" y="0"/>
                  </a:cubicBezTo>
                  <a:cubicBezTo>
                    <a:pt x="0" y="1"/>
                    <a:pt x="0" y="1"/>
                    <a:pt x="0" y="1"/>
                  </a:cubicBezTo>
                  <a:cubicBezTo>
                    <a:pt x="0" y="1"/>
                    <a:pt x="0" y="1"/>
                    <a:pt x="0" y="1"/>
                  </a:cubicBezTo>
                  <a:cubicBezTo>
                    <a:pt x="0" y="1"/>
                    <a:pt x="0" y="1"/>
                    <a:pt x="0" y="1"/>
                  </a:cubicBezTo>
                  <a:cubicBezTo>
                    <a:pt x="1" y="1"/>
                    <a:pt x="1" y="1"/>
                    <a:pt x="1" y="1"/>
                  </a:cubicBezTo>
                  <a:cubicBezTo>
                    <a:pt x="0" y="1"/>
                    <a:pt x="0" y="1"/>
                    <a:pt x="0" y="1"/>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path>
              </a:pathLst>
            </a:custGeom>
            <a:solidFill>
              <a:srgbClr val="000000"/>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86" name="Freeform 1508"/>
            <p:cNvSpPr>
              <a:spLocks/>
            </p:cNvSpPr>
            <p:nvPr userDrawn="1"/>
          </p:nvSpPr>
          <p:spPr bwMode="auto">
            <a:xfrm>
              <a:off x="283" y="294"/>
              <a:ext cx="6" cy="4"/>
            </a:xfrm>
            <a:custGeom>
              <a:avLst/>
              <a:gdLst/>
              <a:ahLst/>
              <a:cxnLst>
                <a:cxn ang="0">
                  <a:pos x="0" y="1"/>
                </a:cxn>
                <a:cxn ang="0">
                  <a:pos x="2" y="1"/>
                </a:cxn>
                <a:cxn ang="0">
                  <a:pos x="2" y="1"/>
                </a:cxn>
                <a:cxn ang="0">
                  <a:pos x="3" y="0"/>
                </a:cxn>
                <a:cxn ang="0">
                  <a:pos x="0" y="1"/>
                </a:cxn>
              </a:cxnLst>
              <a:rect l="0" t="0" r="r" b="b"/>
              <a:pathLst>
                <a:path w="3" h="2">
                  <a:moveTo>
                    <a:pt x="0" y="1"/>
                  </a:moveTo>
                  <a:cubicBezTo>
                    <a:pt x="1" y="2"/>
                    <a:pt x="1" y="2"/>
                    <a:pt x="2" y="1"/>
                  </a:cubicBezTo>
                  <a:cubicBezTo>
                    <a:pt x="2" y="1"/>
                    <a:pt x="2" y="1"/>
                    <a:pt x="2" y="1"/>
                  </a:cubicBezTo>
                  <a:cubicBezTo>
                    <a:pt x="2" y="1"/>
                    <a:pt x="3" y="0"/>
                    <a:pt x="3" y="0"/>
                  </a:cubicBezTo>
                  <a:cubicBezTo>
                    <a:pt x="2" y="0"/>
                    <a:pt x="1" y="0"/>
                    <a:pt x="0" y="1"/>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87" name="Freeform 1509"/>
            <p:cNvSpPr>
              <a:spLocks/>
            </p:cNvSpPr>
            <p:nvPr userDrawn="1"/>
          </p:nvSpPr>
          <p:spPr bwMode="auto">
            <a:xfrm>
              <a:off x="283" y="292"/>
              <a:ext cx="6" cy="6"/>
            </a:xfrm>
            <a:custGeom>
              <a:avLst/>
              <a:gdLst/>
              <a:ahLst/>
              <a:cxnLst>
                <a:cxn ang="0">
                  <a:pos x="0" y="2"/>
                </a:cxn>
                <a:cxn ang="0">
                  <a:pos x="0" y="3"/>
                </a:cxn>
                <a:cxn ang="0">
                  <a:pos x="1" y="3"/>
                </a:cxn>
                <a:cxn ang="0">
                  <a:pos x="2" y="2"/>
                </a:cxn>
                <a:cxn ang="0">
                  <a:pos x="2" y="2"/>
                </a:cxn>
                <a:cxn ang="0">
                  <a:pos x="1" y="2"/>
                </a:cxn>
                <a:cxn ang="0">
                  <a:pos x="1" y="2"/>
                </a:cxn>
                <a:cxn ang="0">
                  <a:pos x="2" y="3"/>
                </a:cxn>
                <a:cxn ang="0">
                  <a:pos x="2" y="2"/>
                </a:cxn>
                <a:cxn ang="0">
                  <a:pos x="3" y="1"/>
                </a:cxn>
                <a:cxn ang="0">
                  <a:pos x="3" y="0"/>
                </a:cxn>
                <a:cxn ang="0">
                  <a:pos x="3" y="0"/>
                </a:cxn>
                <a:cxn ang="0">
                  <a:pos x="0" y="2"/>
                </a:cxn>
                <a:cxn ang="0">
                  <a:pos x="0" y="2"/>
                </a:cxn>
                <a:cxn ang="0">
                  <a:pos x="1" y="2"/>
                </a:cxn>
                <a:cxn ang="0">
                  <a:pos x="3" y="1"/>
                </a:cxn>
                <a:cxn ang="0">
                  <a:pos x="3" y="1"/>
                </a:cxn>
                <a:cxn ang="0">
                  <a:pos x="2" y="1"/>
                </a:cxn>
                <a:cxn ang="0">
                  <a:pos x="1" y="2"/>
                </a:cxn>
                <a:cxn ang="0">
                  <a:pos x="2" y="2"/>
                </a:cxn>
                <a:cxn ang="0">
                  <a:pos x="2" y="2"/>
                </a:cxn>
                <a:cxn ang="0">
                  <a:pos x="2" y="2"/>
                </a:cxn>
                <a:cxn ang="0">
                  <a:pos x="2" y="2"/>
                </a:cxn>
                <a:cxn ang="0">
                  <a:pos x="1" y="2"/>
                </a:cxn>
                <a:cxn ang="0">
                  <a:pos x="1" y="2"/>
                </a:cxn>
                <a:cxn ang="0">
                  <a:pos x="1" y="2"/>
                </a:cxn>
                <a:cxn ang="0">
                  <a:pos x="1" y="2"/>
                </a:cxn>
                <a:cxn ang="0">
                  <a:pos x="1" y="2"/>
                </a:cxn>
                <a:cxn ang="0">
                  <a:pos x="1" y="2"/>
                </a:cxn>
                <a:cxn ang="0">
                  <a:pos x="1" y="2"/>
                </a:cxn>
                <a:cxn ang="0">
                  <a:pos x="1" y="2"/>
                </a:cxn>
                <a:cxn ang="0">
                  <a:pos x="1" y="2"/>
                </a:cxn>
                <a:cxn ang="0">
                  <a:pos x="1" y="3"/>
                </a:cxn>
                <a:cxn ang="0">
                  <a:pos x="1" y="2"/>
                </a:cxn>
                <a:cxn ang="0">
                  <a:pos x="1" y="2"/>
                </a:cxn>
                <a:cxn ang="0">
                  <a:pos x="1" y="3"/>
                </a:cxn>
                <a:cxn ang="0">
                  <a:pos x="1" y="2"/>
                </a:cxn>
                <a:cxn ang="0">
                  <a:pos x="1" y="2"/>
                </a:cxn>
                <a:cxn ang="0">
                  <a:pos x="1" y="2"/>
                </a:cxn>
                <a:cxn ang="0">
                  <a:pos x="1" y="2"/>
                </a:cxn>
                <a:cxn ang="0">
                  <a:pos x="1" y="2"/>
                </a:cxn>
                <a:cxn ang="0">
                  <a:pos x="1" y="2"/>
                </a:cxn>
                <a:cxn ang="0">
                  <a:pos x="1" y="2"/>
                </a:cxn>
                <a:cxn ang="0">
                  <a:pos x="0" y="2"/>
                </a:cxn>
                <a:cxn ang="0">
                  <a:pos x="0" y="2"/>
                </a:cxn>
              </a:cxnLst>
              <a:rect l="0" t="0" r="r" b="b"/>
              <a:pathLst>
                <a:path w="3" h="3">
                  <a:moveTo>
                    <a:pt x="0" y="2"/>
                  </a:moveTo>
                  <a:cubicBezTo>
                    <a:pt x="0" y="3"/>
                    <a:pt x="0" y="3"/>
                    <a:pt x="0" y="3"/>
                  </a:cubicBezTo>
                  <a:cubicBezTo>
                    <a:pt x="1" y="3"/>
                    <a:pt x="1" y="3"/>
                    <a:pt x="1" y="3"/>
                  </a:cubicBezTo>
                  <a:cubicBezTo>
                    <a:pt x="1" y="3"/>
                    <a:pt x="1" y="3"/>
                    <a:pt x="2" y="2"/>
                  </a:cubicBezTo>
                  <a:cubicBezTo>
                    <a:pt x="2" y="2"/>
                    <a:pt x="2" y="2"/>
                    <a:pt x="2" y="2"/>
                  </a:cubicBezTo>
                  <a:cubicBezTo>
                    <a:pt x="1" y="2"/>
                    <a:pt x="1" y="2"/>
                    <a:pt x="1" y="2"/>
                  </a:cubicBezTo>
                  <a:cubicBezTo>
                    <a:pt x="1" y="2"/>
                    <a:pt x="1" y="2"/>
                    <a:pt x="1" y="2"/>
                  </a:cubicBezTo>
                  <a:cubicBezTo>
                    <a:pt x="2" y="3"/>
                    <a:pt x="2" y="3"/>
                    <a:pt x="2" y="3"/>
                  </a:cubicBezTo>
                  <a:cubicBezTo>
                    <a:pt x="2" y="2"/>
                    <a:pt x="2" y="2"/>
                    <a:pt x="2" y="2"/>
                  </a:cubicBezTo>
                  <a:cubicBezTo>
                    <a:pt x="2" y="2"/>
                    <a:pt x="3" y="1"/>
                    <a:pt x="3" y="1"/>
                  </a:cubicBezTo>
                  <a:cubicBezTo>
                    <a:pt x="3" y="0"/>
                    <a:pt x="3" y="0"/>
                    <a:pt x="3" y="0"/>
                  </a:cubicBezTo>
                  <a:cubicBezTo>
                    <a:pt x="3" y="0"/>
                    <a:pt x="3" y="0"/>
                    <a:pt x="3" y="0"/>
                  </a:cubicBezTo>
                  <a:cubicBezTo>
                    <a:pt x="2" y="1"/>
                    <a:pt x="1" y="1"/>
                    <a:pt x="0" y="2"/>
                  </a:cubicBezTo>
                  <a:cubicBezTo>
                    <a:pt x="0" y="2"/>
                    <a:pt x="0" y="2"/>
                    <a:pt x="0" y="2"/>
                  </a:cubicBezTo>
                  <a:cubicBezTo>
                    <a:pt x="1" y="2"/>
                    <a:pt x="1" y="2"/>
                    <a:pt x="1" y="2"/>
                  </a:cubicBezTo>
                  <a:cubicBezTo>
                    <a:pt x="1" y="2"/>
                    <a:pt x="2" y="1"/>
                    <a:pt x="3" y="1"/>
                  </a:cubicBezTo>
                  <a:cubicBezTo>
                    <a:pt x="3" y="1"/>
                    <a:pt x="3" y="1"/>
                    <a:pt x="3" y="1"/>
                  </a:cubicBezTo>
                  <a:cubicBezTo>
                    <a:pt x="2" y="1"/>
                    <a:pt x="2" y="1"/>
                    <a:pt x="2" y="1"/>
                  </a:cubicBezTo>
                  <a:cubicBezTo>
                    <a:pt x="2" y="1"/>
                    <a:pt x="2" y="2"/>
                    <a:pt x="1" y="2"/>
                  </a:cubicBezTo>
                  <a:cubicBezTo>
                    <a:pt x="2" y="2"/>
                    <a:pt x="2" y="2"/>
                    <a:pt x="2" y="2"/>
                  </a:cubicBezTo>
                  <a:cubicBezTo>
                    <a:pt x="2" y="2"/>
                    <a:pt x="2" y="2"/>
                    <a:pt x="2" y="2"/>
                  </a:cubicBezTo>
                  <a:cubicBezTo>
                    <a:pt x="2" y="2"/>
                    <a:pt x="2" y="2"/>
                    <a:pt x="2" y="2"/>
                  </a:cubicBezTo>
                  <a:cubicBezTo>
                    <a:pt x="2" y="2"/>
                    <a:pt x="2" y="2"/>
                    <a:pt x="2"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3"/>
                    <a:pt x="1" y="3"/>
                    <a:pt x="1" y="3"/>
                  </a:cubicBezTo>
                  <a:cubicBezTo>
                    <a:pt x="1" y="2"/>
                    <a:pt x="1" y="2"/>
                    <a:pt x="1" y="2"/>
                  </a:cubicBezTo>
                  <a:cubicBezTo>
                    <a:pt x="1" y="2"/>
                    <a:pt x="1" y="2"/>
                    <a:pt x="1" y="2"/>
                  </a:cubicBezTo>
                  <a:cubicBezTo>
                    <a:pt x="1" y="3"/>
                    <a:pt x="1" y="3"/>
                    <a:pt x="1" y="3"/>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0" y="2"/>
                    <a:pt x="0" y="2"/>
                    <a:pt x="0" y="2"/>
                  </a:cubicBezTo>
                  <a:cubicBezTo>
                    <a:pt x="0" y="2"/>
                    <a:pt x="0" y="2"/>
                    <a:pt x="0" y="2"/>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88" name="Freeform 1510"/>
            <p:cNvSpPr>
              <a:spLocks/>
            </p:cNvSpPr>
            <p:nvPr userDrawn="1"/>
          </p:nvSpPr>
          <p:spPr bwMode="auto">
            <a:xfrm>
              <a:off x="285" y="296"/>
              <a:ext cx="4" cy="6"/>
            </a:xfrm>
            <a:custGeom>
              <a:avLst/>
              <a:gdLst/>
              <a:ahLst/>
              <a:cxnLst>
                <a:cxn ang="0">
                  <a:pos x="0" y="2"/>
                </a:cxn>
                <a:cxn ang="0">
                  <a:pos x="1" y="2"/>
                </a:cxn>
                <a:cxn ang="0">
                  <a:pos x="1" y="2"/>
                </a:cxn>
                <a:cxn ang="0">
                  <a:pos x="2" y="0"/>
                </a:cxn>
                <a:cxn ang="0">
                  <a:pos x="2" y="2"/>
                </a:cxn>
                <a:cxn ang="0">
                  <a:pos x="0" y="2"/>
                </a:cxn>
              </a:cxnLst>
              <a:rect l="0" t="0" r="r" b="b"/>
              <a:pathLst>
                <a:path w="2" h="3">
                  <a:moveTo>
                    <a:pt x="0" y="2"/>
                  </a:moveTo>
                  <a:cubicBezTo>
                    <a:pt x="0" y="2"/>
                    <a:pt x="0" y="2"/>
                    <a:pt x="1" y="2"/>
                  </a:cubicBezTo>
                  <a:cubicBezTo>
                    <a:pt x="0" y="3"/>
                    <a:pt x="0" y="3"/>
                    <a:pt x="1" y="2"/>
                  </a:cubicBezTo>
                  <a:cubicBezTo>
                    <a:pt x="2" y="2"/>
                    <a:pt x="2" y="2"/>
                    <a:pt x="2" y="0"/>
                  </a:cubicBezTo>
                  <a:cubicBezTo>
                    <a:pt x="2" y="1"/>
                    <a:pt x="2" y="1"/>
                    <a:pt x="2" y="2"/>
                  </a:cubicBezTo>
                  <a:cubicBezTo>
                    <a:pt x="1" y="0"/>
                    <a:pt x="1" y="0"/>
                    <a:pt x="0" y="2"/>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89" name="Freeform 1511"/>
            <p:cNvSpPr>
              <a:spLocks/>
            </p:cNvSpPr>
            <p:nvPr userDrawn="1"/>
          </p:nvSpPr>
          <p:spPr bwMode="auto">
            <a:xfrm>
              <a:off x="285" y="296"/>
              <a:ext cx="6" cy="6"/>
            </a:xfrm>
            <a:custGeom>
              <a:avLst/>
              <a:gdLst/>
              <a:ahLst/>
              <a:cxnLst>
                <a:cxn ang="0">
                  <a:pos x="0" y="2"/>
                </a:cxn>
                <a:cxn ang="0">
                  <a:pos x="0" y="2"/>
                </a:cxn>
                <a:cxn ang="0">
                  <a:pos x="1" y="2"/>
                </a:cxn>
                <a:cxn ang="0">
                  <a:pos x="0" y="3"/>
                </a:cxn>
                <a:cxn ang="0">
                  <a:pos x="0" y="3"/>
                </a:cxn>
                <a:cxn ang="0">
                  <a:pos x="3" y="2"/>
                </a:cxn>
                <a:cxn ang="0">
                  <a:pos x="3" y="0"/>
                </a:cxn>
                <a:cxn ang="0">
                  <a:pos x="1" y="2"/>
                </a:cxn>
                <a:cxn ang="0">
                  <a:pos x="2" y="2"/>
                </a:cxn>
                <a:cxn ang="0">
                  <a:pos x="1" y="0"/>
                </a:cxn>
                <a:cxn ang="0">
                  <a:pos x="0" y="2"/>
                </a:cxn>
                <a:cxn ang="0">
                  <a:pos x="1" y="1"/>
                </a:cxn>
                <a:cxn ang="0">
                  <a:pos x="1" y="1"/>
                </a:cxn>
                <a:cxn ang="0">
                  <a:pos x="2" y="2"/>
                </a:cxn>
                <a:cxn ang="0">
                  <a:pos x="3" y="0"/>
                </a:cxn>
                <a:cxn ang="0">
                  <a:pos x="2" y="0"/>
                </a:cxn>
                <a:cxn ang="0">
                  <a:pos x="1" y="2"/>
                </a:cxn>
                <a:cxn ang="0">
                  <a:pos x="0" y="3"/>
                </a:cxn>
                <a:cxn ang="0">
                  <a:pos x="0" y="2"/>
                </a:cxn>
                <a:cxn ang="0">
                  <a:pos x="0" y="2"/>
                </a:cxn>
                <a:cxn ang="0">
                  <a:pos x="0" y="3"/>
                </a:cxn>
                <a:cxn ang="0">
                  <a:pos x="0" y="3"/>
                </a:cxn>
                <a:cxn ang="0">
                  <a:pos x="1" y="2"/>
                </a:cxn>
                <a:cxn ang="0">
                  <a:pos x="0" y="2"/>
                </a:cxn>
                <a:cxn ang="0">
                  <a:pos x="0" y="2"/>
                </a:cxn>
                <a:cxn ang="0">
                  <a:pos x="0" y="2"/>
                </a:cxn>
                <a:cxn ang="0">
                  <a:pos x="0" y="2"/>
                </a:cxn>
                <a:cxn ang="0">
                  <a:pos x="0" y="2"/>
                </a:cxn>
                <a:cxn ang="0">
                  <a:pos x="0" y="2"/>
                </a:cxn>
                <a:cxn ang="0">
                  <a:pos x="0" y="2"/>
                </a:cxn>
                <a:cxn ang="0">
                  <a:pos x="0" y="2"/>
                </a:cxn>
                <a:cxn ang="0">
                  <a:pos x="0" y="2"/>
                </a:cxn>
                <a:cxn ang="0">
                  <a:pos x="0" y="1"/>
                </a:cxn>
                <a:cxn ang="0">
                  <a:pos x="0" y="2"/>
                </a:cxn>
              </a:cxnLst>
              <a:rect l="0" t="0" r="r" b="b"/>
              <a:pathLst>
                <a:path w="3" h="3">
                  <a:moveTo>
                    <a:pt x="0" y="2"/>
                  </a:moveTo>
                  <a:cubicBezTo>
                    <a:pt x="0" y="2"/>
                    <a:pt x="0" y="2"/>
                    <a:pt x="0" y="2"/>
                  </a:cubicBezTo>
                  <a:cubicBezTo>
                    <a:pt x="0" y="2"/>
                    <a:pt x="0" y="2"/>
                    <a:pt x="0" y="2"/>
                  </a:cubicBezTo>
                  <a:cubicBezTo>
                    <a:pt x="0" y="2"/>
                    <a:pt x="0" y="2"/>
                    <a:pt x="0" y="2"/>
                  </a:cubicBezTo>
                  <a:cubicBezTo>
                    <a:pt x="1" y="2"/>
                    <a:pt x="1" y="2"/>
                    <a:pt x="1" y="2"/>
                  </a:cubicBezTo>
                  <a:cubicBezTo>
                    <a:pt x="1" y="2"/>
                    <a:pt x="1" y="2"/>
                    <a:pt x="1" y="2"/>
                  </a:cubicBezTo>
                  <a:cubicBezTo>
                    <a:pt x="0" y="2"/>
                    <a:pt x="0" y="2"/>
                    <a:pt x="0" y="2"/>
                  </a:cubicBezTo>
                  <a:cubicBezTo>
                    <a:pt x="0" y="2"/>
                    <a:pt x="0" y="2"/>
                    <a:pt x="0" y="3"/>
                  </a:cubicBezTo>
                  <a:cubicBezTo>
                    <a:pt x="0" y="3"/>
                    <a:pt x="0" y="3"/>
                    <a:pt x="0" y="3"/>
                  </a:cubicBezTo>
                  <a:cubicBezTo>
                    <a:pt x="0" y="3"/>
                    <a:pt x="0" y="3"/>
                    <a:pt x="0" y="3"/>
                  </a:cubicBezTo>
                  <a:cubicBezTo>
                    <a:pt x="1" y="3"/>
                    <a:pt x="1" y="3"/>
                    <a:pt x="1" y="2"/>
                  </a:cubicBezTo>
                  <a:cubicBezTo>
                    <a:pt x="2" y="2"/>
                    <a:pt x="2" y="2"/>
                    <a:pt x="3" y="2"/>
                  </a:cubicBezTo>
                  <a:cubicBezTo>
                    <a:pt x="3" y="1"/>
                    <a:pt x="3" y="1"/>
                    <a:pt x="3" y="0"/>
                  </a:cubicBezTo>
                  <a:cubicBezTo>
                    <a:pt x="3" y="0"/>
                    <a:pt x="3" y="0"/>
                    <a:pt x="3" y="0"/>
                  </a:cubicBezTo>
                  <a:cubicBezTo>
                    <a:pt x="2" y="0"/>
                    <a:pt x="2" y="0"/>
                    <a:pt x="2" y="0"/>
                  </a:cubicBezTo>
                  <a:cubicBezTo>
                    <a:pt x="2" y="0"/>
                    <a:pt x="2" y="1"/>
                    <a:pt x="1" y="2"/>
                  </a:cubicBezTo>
                  <a:cubicBezTo>
                    <a:pt x="2" y="2"/>
                    <a:pt x="2" y="2"/>
                    <a:pt x="2" y="2"/>
                  </a:cubicBezTo>
                  <a:cubicBezTo>
                    <a:pt x="2" y="2"/>
                    <a:pt x="2" y="2"/>
                    <a:pt x="2" y="2"/>
                  </a:cubicBezTo>
                  <a:cubicBezTo>
                    <a:pt x="2" y="1"/>
                    <a:pt x="2" y="1"/>
                    <a:pt x="2" y="1"/>
                  </a:cubicBezTo>
                  <a:cubicBezTo>
                    <a:pt x="1" y="0"/>
                    <a:pt x="1" y="0"/>
                    <a:pt x="1" y="0"/>
                  </a:cubicBezTo>
                  <a:cubicBezTo>
                    <a:pt x="0" y="0"/>
                    <a:pt x="0" y="1"/>
                    <a:pt x="0" y="2"/>
                  </a:cubicBezTo>
                  <a:cubicBezTo>
                    <a:pt x="0" y="2"/>
                    <a:pt x="0" y="2"/>
                    <a:pt x="0" y="2"/>
                  </a:cubicBezTo>
                  <a:cubicBezTo>
                    <a:pt x="0" y="2"/>
                    <a:pt x="0" y="2"/>
                    <a:pt x="0" y="2"/>
                  </a:cubicBezTo>
                  <a:cubicBezTo>
                    <a:pt x="0" y="1"/>
                    <a:pt x="1" y="1"/>
                    <a:pt x="1" y="1"/>
                  </a:cubicBezTo>
                  <a:cubicBezTo>
                    <a:pt x="1" y="1"/>
                    <a:pt x="1" y="1"/>
                    <a:pt x="1" y="1"/>
                  </a:cubicBezTo>
                  <a:cubicBezTo>
                    <a:pt x="1" y="1"/>
                    <a:pt x="1" y="1"/>
                    <a:pt x="1" y="1"/>
                  </a:cubicBezTo>
                  <a:cubicBezTo>
                    <a:pt x="1" y="2"/>
                    <a:pt x="1" y="2"/>
                    <a:pt x="1" y="2"/>
                  </a:cubicBezTo>
                  <a:cubicBezTo>
                    <a:pt x="2" y="2"/>
                    <a:pt x="2" y="2"/>
                    <a:pt x="2" y="2"/>
                  </a:cubicBezTo>
                  <a:cubicBezTo>
                    <a:pt x="2" y="2"/>
                    <a:pt x="2" y="2"/>
                    <a:pt x="2" y="2"/>
                  </a:cubicBezTo>
                  <a:cubicBezTo>
                    <a:pt x="2" y="1"/>
                    <a:pt x="2" y="1"/>
                    <a:pt x="3" y="0"/>
                  </a:cubicBezTo>
                  <a:cubicBezTo>
                    <a:pt x="2" y="0"/>
                    <a:pt x="2" y="0"/>
                    <a:pt x="2" y="0"/>
                  </a:cubicBezTo>
                  <a:cubicBezTo>
                    <a:pt x="2" y="0"/>
                    <a:pt x="2" y="0"/>
                    <a:pt x="2" y="0"/>
                  </a:cubicBezTo>
                  <a:cubicBezTo>
                    <a:pt x="2" y="1"/>
                    <a:pt x="2" y="1"/>
                    <a:pt x="2" y="1"/>
                  </a:cubicBezTo>
                  <a:cubicBezTo>
                    <a:pt x="2" y="1"/>
                    <a:pt x="2" y="2"/>
                    <a:pt x="1" y="2"/>
                  </a:cubicBezTo>
                  <a:cubicBezTo>
                    <a:pt x="1" y="2"/>
                    <a:pt x="0" y="2"/>
                    <a:pt x="0" y="2"/>
                  </a:cubicBezTo>
                  <a:cubicBezTo>
                    <a:pt x="0" y="3"/>
                    <a:pt x="0" y="3"/>
                    <a:pt x="0" y="3"/>
                  </a:cubicBezTo>
                  <a:cubicBezTo>
                    <a:pt x="0" y="2"/>
                    <a:pt x="0" y="2"/>
                    <a:pt x="0" y="2"/>
                  </a:cubicBezTo>
                  <a:cubicBezTo>
                    <a:pt x="0" y="2"/>
                    <a:pt x="0" y="2"/>
                    <a:pt x="0" y="2"/>
                  </a:cubicBezTo>
                  <a:cubicBezTo>
                    <a:pt x="0" y="3"/>
                    <a:pt x="0" y="3"/>
                    <a:pt x="0" y="3"/>
                  </a:cubicBezTo>
                  <a:cubicBezTo>
                    <a:pt x="0" y="2"/>
                    <a:pt x="0" y="2"/>
                    <a:pt x="0" y="2"/>
                  </a:cubicBezTo>
                  <a:cubicBezTo>
                    <a:pt x="0" y="3"/>
                    <a:pt x="0" y="3"/>
                    <a:pt x="0" y="3"/>
                  </a:cubicBezTo>
                  <a:cubicBezTo>
                    <a:pt x="0" y="3"/>
                    <a:pt x="0" y="3"/>
                    <a:pt x="0" y="3"/>
                  </a:cubicBezTo>
                  <a:cubicBezTo>
                    <a:pt x="0" y="2"/>
                    <a:pt x="0" y="2"/>
                    <a:pt x="0" y="2"/>
                  </a:cubicBezTo>
                  <a:cubicBezTo>
                    <a:pt x="0" y="3"/>
                    <a:pt x="0" y="3"/>
                    <a:pt x="0" y="3"/>
                  </a:cubicBezTo>
                  <a:cubicBezTo>
                    <a:pt x="0" y="3"/>
                    <a:pt x="0" y="3"/>
                    <a:pt x="0" y="3"/>
                  </a:cubicBezTo>
                  <a:cubicBezTo>
                    <a:pt x="0" y="3"/>
                    <a:pt x="1" y="2"/>
                    <a:pt x="1" y="2"/>
                  </a:cubicBezTo>
                  <a:cubicBezTo>
                    <a:pt x="1" y="2"/>
                    <a:pt x="1" y="2"/>
                    <a:pt x="1"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1"/>
                    <a:pt x="0" y="1"/>
                  </a:cubicBezTo>
                  <a:cubicBezTo>
                    <a:pt x="0" y="2"/>
                    <a:pt x="0" y="2"/>
                    <a:pt x="0" y="2"/>
                  </a:cubicBezTo>
                  <a:cubicBezTo>
                    <a:pt x="0" y="2"/>
                    <a:pt x="0" y="2"/>
                    <a:pt x="0" y="2"/>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90" name="Freeform 1512"/>
            <p:cNvSpPr>
              <a:spLocks/>
            </p:cNvSpPr>
            <p:nvPr userDrawn="1"/>
          </p:nvSpPr>
          <p:spPr bwMode="auto">
            <a:xfrm>
              <a:off x="279" y="298"/>
              <a:ext cx="4" cy="10"/>
            </a:xfrm>
            <a:custGeom>
              <a:avLst/>
              <a:gdLst/>
              <a:ahLst/>
              <a:cxnLst>
                <a:cxn ang="0">
                  <a:pos x="0" y="4"/>
                </a:cxn>
                <a:cxn ang="0">
                  <a:pos x="0" y="5"/>
                </a:cxn>
                <a:cxn ang="0">
                  <a:pos x="2" y="2"/>
                </a:cxn>
                <a:cxn ang="0">
                  <a:pos x="0" y="4"/>
                </a:cxn>
              </a:cxnLst>
              <a:rect l="0" t="0" r="r" b="b"/>
              <a:pathLst>
                <a:path w="3" h="5">
                  <a:moveTo>
                    <a:pt x="0" y="4"/>
                  </a:moveTo>
                  <a:cubicBezTo>
                    <a:pt x="0" y="5"/>
                    <a:pt x="0" y="5"/>
                    <a:pt x="0" y="5"/>
                  </a:cubicBezTo>
                  <a:cubicBezTo>
                    <a:pt x="1" y="5"/>
                    <a:pt x="2" y="3"/>
                    <a:pt x="2" y="2"/>
                  </a:cubicBezTo>
                  <a:cubicBezTo>
                    <a:pt x="3" y="0"/>
                    <a:pt x="0" y="4"/>
                    <a:pt x="0" y="4"/>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91" name="Freeform 1513"/>
            <p:cNvSpPr>
              <a:spLocks/>
            </p:cNvSpPr>
            <p:nvPr userDrawn="1"/>
          </p:nvSpPr>
          <p:spPr bwMode="auto">
            <a:xfrm>
              <a:off x="277" y="300"/>
              <a:ext cx="8" cy="12"/>
            </a:xfrm>
            <a:custGeom>
              <a:avLst/>
              <a:gdLst/>
              <a:ahLst/>
              <a:cxnLst>
                <a:cxn ang="0">
                  <a:pos x="0" y="3"/>
                </a:cxn>
                <a:cxn ang="0">
                  <a:pos x="0" y="4"/>
                </a:cxn>
                <a:cxn ang="0">
                  <a:pos x="0" y="5"/>
                </a:cxn>
                <a:cxn ang="0">
                  <a:pos x="1" y="5"/>
                </a:cxn>
                <a:cxn ang="0">
                  <a:pos x="2" y="3"/>
                </a:cxn>
                <a:cxn ang="0">
                  <a:pos x="4" y="1"/>
                </a:cxn>
                <a:cxn ang="0">
                  <a:pos x="4" y="1"/>
                </a:cxn>
                <a:cxn ang="0">
                  <a:pos x="3" y="0"/>
                </a:cxn>
                <a:cxn ang="0">
                  <a:pos x="3" y="0"/>
                </a:cxn>
                <a:cxn ang="0">
                  <a:pos x="2" y="1"/>
                </a:cxn>
                <a:cxn ang="0">
                  <a:pos x="1" y="3"/>
                </a:cxn>
                <a:cxn ang="0">
                  <a:pos x="1" y="3"/>
                </a:cxn>
                <a:cxn ang="0">
                  <a:pos x="1" y="3"/>
                </a:cxn>
                <a:cxn ang="0">
                  <a:pos x="2" y="2"/>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2" y="3"/>
                </a:cxn>
                <a:cxn ang="0">
                  <a:pos x="0" y="4"/>
                </a:cxn>
                <a:cxn ang="0">
                  <a:pos x="1" y="4"/>
                </a:cxn>
                <a:cxn ang="0">
                  <a:pos x="1" y="4"/>
                </a:cxn>
                <a:cxn ang="0">
                  <a:pos x="1" y="3"/>
                </a:cxn>
                <a:cxn ang="0">
                  <a:pos x="1" y="3"/>
                </a:cxn>
                <a:cxn ang="0">
                  <a:pos x="0" y="3"/>
                </a:cxn>
              </a:cxnLst>
              <a:rect l="0" t="0" r="r" b="b"/>
              <a:pathLst>
                <a:path w="4" h="5">
                  <a:moveTo>
                    <a:pt x="0" y="3"/>
                  </a:moveTo>
                  <a:cubicBezTo>
                    <a:pt x="0" y="4"/>
                    <a:pt x="0" y="4"/>
                    <a:pt x="0" y="4"/>
                  </a:cubicBezTo>
                  <a:cubicBezTo>
                    <a:pt x="0" y="5"/>
                    <a:pt x="0" y="5"/>
                    <a:pt x="0" y="5"/>
                  </a:cubicBezTo>
                  <a:cubicBezTo>
                    <a:pt x="1" y="5"/>
                    <a:pt x="1" y="5"/>
                    <a:pt x="1" y="5"/>
                  </a:cubicBezTo>
                  <a:cubicBezTo>
                    <a:pt x="1" y="4"/>
                    <a:pt x="2" y="4"/>
                    <a:pt x="2" y="3"/>
                  </a:cubicBezTo>
                  <a:cubicBezTo>
                    <a:pt x="3" y="2"/>
                    <a:pt x="3" y="2"/>
                    <a:pt x="4" y="1"/>
                  </a:cubicBezTo>
                  <a:cubicBezTo>
                    <a:pt x="4" y="1"/>
                    <a:pt x="4" y="1"/>
                    <a:pt x="4" y="1"/>
                  </a:cubicBezTo>
                  <a:cubicBezTo>
                    <a:pt x="3" y="0"/>
                    <a:pt x="3" y="0"/>
                    <a:pt x="3" y="0"/>
                  </a:cubicBezTo>
                  <a:cubicBezTo>
                    <a:pt x="3" y="0"/>
                    <a:pt x="3" y="0"/>
                    <a:pt x="3" y="0"/>
                  </a:cubicBezTo>
                  <a:cubicBezTo>
                    <a:pt x="2" y="1"/>
                    <a:pt x="2" y="1"/>
                    <a:pt x="2" y="1"/>
                  </a:cubicBezTo>
                  <a:cubicBezTo>
                    <a:pt x="2" y="1"/>
                    <a:pt x="1" y="3"/>
                    <a:pt x="1" y="3"/>
                  </a:cubicBezTo>
                  <a:cubicBezTo>
                    <a:pt x="1" y="3"/>
                    <a:pt x="1" y="3"/>
                    <a:pt x="1" y="3"/>
                  </a:cubicBezTo>
                  <a:cubicBezTo>
                    <a:pt x="1" y="3"/>
                    <a:pt x="1" y="3"/>
                    <a:pt x="1" y="3"/>
                  </a:cubicBezTo>
                  <a:cubicBezTo>
                    <a:pt x="1" y="3"/>
                    <a:pt x="2" y="2"/>
                    <a:pt x="2" y="2"/>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2"/>
                    <a:pt x="2" y="3"/>
                  </a:cubicBezTo>
                  <a:cubicBezTo>
                    <a:pt x="2" y="3"/>
                    <a:pt x="1" y="4"/>
                    <a:pt x="0" y="4"/>
                  </a:cubicBezTo>
                  <a:cubicBezTo>
                    <a:pt x="1" y="4"/>
                    <a:pt x="1" y="4"/>
                    <a:pt x="1" y="4"/>
                  </a:cubicBezTo>
                  <a:cubicBezTo>
                    <a:pt x="1" y="4"/>
                    <a:pt x="1" y="4"/>
                    <a:pt x="1" y="4"/>
                  </a:cubicBezTo>
                  <a:cubicBezTo>
                    <a:pt x="1" y="4"/>
                    <a:pt x="1" y="4"/>
                    <a:pt x="1" y="3"/>
                  </a:cubicBezTo>
                  <a:cubicBezTo>
                    <a:pt x="1" y="3"/>
                    <a:pt x="1" y="3"/>
                    <a:pt x="1" y="3"/>
                  </a:cubicBezTo>
                  <a:cubicBezTo>
                    <a:pt x="0" y="3"/>
                    <a:pt x="0" y="3"/>
                    <a:pt x="0" y="3"/>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92" name="Freeform 1514"/>
            <p:cNvSpPr>
              <a:spLocks/>
            </p:cNvSpPr>
            <p:nvPr userDrawn="1"/>
          </p:nvSpPr>
          <p:spPr bwMode="auto">
            <a:xfrm>
              <a:off x="413" y="389"/>
              <a:ext cx="4" cy="16"/>
            </a:xfrm>
            <a:custGeom>
              <a:avLst/>
              <a:gdLst/>
              <a:ahLst/>
              <a:cxnLst>
                <a:cxn ang="0">
                  <a:pos x="0" y="6"/>
                </a:cxn>
                <a:cxn ang="0">
                  <a:pos x="2" y="5"/>
                </a:cxn>
                <a:cxn ang="0">
                  <a:pos x="2" y="1"/>
                </a:cxn>
                <a:cxn ang="0">
                  <a:pos x="1" y="0"/>
                </a:cxn>
                <a:cxn ang="0">
                  <a:pos x="0" y="3"/>
                </a:cxn>
                <a:cxn ang="0">
                  <a:pos x="0" y="6"/>
                </a:cxn>
              </a:cxnLst>
              <a:rect l="0" t="0" r="r" b="b"/>
              <a:pathLst>
                <a:path w="2" h="8">
                  <a:moveTo>
                    <a:pt x="0" y="6"/>
                  </a:moveTo>
                  <a:cubicBezTo>
                    <a:pt x="0" y="8"/>
                    <a:pt x="2" y="7"/>
                    <a:pt x="2" y="5"/>
                  </a:cubicBezTo>
                  <a:cubicBezTo>
                    <a:pt x="2" y="4"/>
                    <a:pt x="2" y="2"/>
                    <a:pt x="2" y="1"/>
                  </a:cubicBezTo>
                  <a:cubicBezTo>
                    <a:pt x="2" y="1"/>
                    <a:pt x="2" y="0"/>
                    <a:pt x="1" y="0"/>
                  </a:cubicBezTo>
                  <a:cubicBezTo>
                    <a:pt x="1" y="1"/>
                    <a:pt x="0" y="2"/>
                    <a:pt x="0" y="3"/>
                  </a:cubicBezTo>
                  <a:cubicBezTo>
                    <a:pt x="0" y="4"/>
                    <a:pt x="0" y="5"/>
                    <a:pt x="0" y="6"/>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93" name="Freeform 1515"/>
            <p:cNvSpPr>
              <a:spLocks/>
            </p:cNvSpPr>
            <p:nvPr userDrawn="1"/>
          </p:nvSpPr>
          <p:spPr bwMode="auto">
            <a:xfrm>
              <a:off x="431" y="351"/>
              <a:ext cx="4" cy="4"/>
            </a:xfrm>
            <a:custGeom>
              <a:avLst/>
              <a:gdLst/>
              <a:ahLst/>
              <a:cxnLst>
                <a:cxn ang="0">
                  <a:pos x="1" y="1"/>
                </a:cxn>
                <a:cxn ang="0">
                  <a:pos x="1" y="2"/>
                </a:cxn>
                <a:cxn ang="0">
                  <a:pos x="0" y="0"/>
                </a:cxn>
                <a:cxn ang="0">
                  <a:pos x="1" y="1"/>
                </a:cxn>
              </a:cxnLst>
              <a:rect l="0" t="0" r="r" b="b"/>
              <a:pathLst>
                <a:path w="2" h="2">
                  <a:moveTo>
                    <a:pt x="1" y="1"/>
                  </a:moveTo>
                  <a:cubicBezTo>
                    <a:pt x="1" y="2"/>
                    <a:pt x="1" y="2"/>
                    <a:pt x="1" y="2"/>
                  </a:cubicBezTo>
                  <a:cubicBezTo>
                    <a:pt x="2" y="1"/>
                    <a:pt x="1" y="0"/>
                    <a:pt x="0" y="0"/>
                  </a:cubicBezTo>
                  <a:cubicBezTo>
                    <a:pt x="1" y="1"/>
                    <a:pt x="1" y="1"/>
                    <a:pt x="1" y="1"/>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94" name="Freeform 1516"/>
            <p:cNvSpPr>
              <a:spLocks/>
            </p:cNvSpPr>
            <p:nvPr userDrawn="1"/>
          </p:nvSpPr>
          <p:spPr bwMode="auto">
            <a:xfrm>
              <a:off x="431" y="351"/>
              <a:ext cx="4" cy="4"/>
            </a:xfrm>
            <a:custGeom>
              <a:avLst/>
              <a:gdLst/>
              <a:ahLst/>
              <a:cxnLst>
                <a:cxn ang="0">
                  <a:pos x="1" y="1"/>
                </a:cxn>
                <a:cxn ang="0">
                  <a:pos x="1" y="2"/>
                </a:cxn>
                <a:cxn ang="0">
                  <a:pos x="1" y="2"/>
                </a:cxn>
                <a:cxn ang="0">
                  <a:pos x="1" y="2"/>
                </a:cxn>
                <a:cxn ang="0">
                  <a:pos x="2" y="1"/>
                </a:cxn>
                <a:cxn ang="0">
                  <a:pos x="1" y="0"/>
                </a:cxn>
                <a:cxn ang="0">
                  <a:pos x="0" y="0"/>
                </a:cxn>
                <a:cxn ang="0">
                  <a:pos x="0" y="0"/>
                </a:cxn>
                <a:cxn ang="0">
                  <a:pos x="0" y="1"/>
                </a:cxn>
                <a:cxn ang="0">
                  <a:pos x="1" y="1"/>
                </a:cxn>
                <a:cxn ang="0">
                  <a:pos x="1" y="1"/>
                </a:cxn>
                <a:cxn ang="0">
                  <a:pos x="1" y="0"/>
                </a:cxn>
                <a:cxn ang="0">
                  <a:pos x="0" y="0"/>
                </a:cxn>
                <a:cxn ang="0">
                  <a:pos x="0" y="1"/>
                </a:cxn>
                <a:cxn ang="0">
                  <a:pos x="1" y="1"/>
                </a:cxn>
                <a:cxn ang="0">
                  <a:pos x="1" y="2"/>
                </a:cxn>
                <a:cxn ang="0">
                  <a:pos x="1" y="2"/>
                </a:cxn>
                <a:cxn ang="0">
                  <a:pos x="1" y="2"/>
                </a:cxn>
                <a:cxn ang="0">
                  <a:pos x="1" y="1"/>
                </a:cxn>
                <a:cxn ang="0">
                  <a:pos x="1" y="1"/>
                </a:cxn>
                <a:cxn ang="0">
                  <a:pos x="1" y="1"/>
                </a:cxn>
              </a:cxnLst>
              <a:rect l="0" t="0" r="r" b="b"/>
              <a:pathLst>
                <a:path w="2" h="2">
                  <a:moveTo>
                    <a:pt x="1" y="1"/>
                  </a:moveTo>
                  <a:cubicBezTo>
                    <a:pt x="1" y="2"/>
                    <a:pt x="1" y="2"/>
                    <a:pt x="1" y="2"/>
                  </a:cubicBezTo>
                  <a:cubicBezTo>
                    <a:pt x="1" y="2"/>
                    <a:pt x="1" y="2"/>
                    <a:pt x="1" y="2"/>
                  </a:cubicBezTo>
                  <a:cubicBezTo>
                    <a:pt x="1" y="2"/>
                    <a:pt x="1" y="2"/>
                    <a:pt x="1" y="2"/>
                  </a:cubicBezTo>
                  <a:cubicBezTo>
                    <a:pt x="2" y="1"/>
                    <a:pt x="2" y="1"/>
                    <a:pt x="2" y="1"/>
                  </a:cubicBezTo>
                  <a:cubicBezTo>
                    <a:pt x="2" y="0"/>
                    <a:pt x="1" y="0"/>
                    <a:pt x="1" y="0"/>
                  </a:cubicBezTo>
                  <a:cubicBezTo>
                    <a:pt x="0" y="0"/>
                    <a:pt x="0" y="0"/>
                    <a:pt x="0" y="0"/>
                  </a:cubicBezTo>
                  <a:cubicBezTo>
                    <a:pt x="0" y="0"/>
                    <a:pt x="0" y="0"/>
                    <a:pt x="0" y="0"/>
                  </a:cubicBezTo>
                  <a:cubicBezTo>
                    <a:pt x="0" y="1"/>
                    <a:pt x="0" y="1"/>
                    <a:pt x="0" y="1"/>
                  </a:cubicBezTo>
                  <a:cubicBezTo>
                    <a:pt x="1" y="1"/>
                    <a:pt x="1" y="1"/>
                    <a:pt x="1" y="1"/>
                  </a:cubicBezTo>
                  <a:cubicBezTo>
                    <a:pt x="1" y="1"/>
                    <a:pt x="1" y="1"/>
                    <a:pt x="1" y="1"/>
                  </a:cubicBezTo>
                  <a:cubicBezTo>
                    <a:pt x="1" y="0"/>
                    <a:pt x="1" y="0"/>
                    <a:pt x="1" y="0"/>
                  </a:cubicBezTo>
                  <a:cubicBezTo>
                    <a:pt x="0" y="0"/>
                    <a:pt x="0" y="0"/>
                    <a:pt x="0" y="0"/>
                  </a:cubicBezTo>
                  <a:cubicBezTo>
                    <a:pt x="0" y="1"/>
                    <a:pt x="0" y="1"/>
                    <a:pt x="0" y="1"/>
                  </a:cubicBezTo>
                  <a:cubicBezTo>
                    <a:pt x="1" y="1"/>
                    <a:pt x="1" y="1"/>
                    <a:pt x="1" y="1"/>
                  </a:cubicBezTo>
                  <a:cubicBezTo>
                    <a:pt x="1" y="2"/>
                    <a:pt x="1" y="2"/>
                    <a:pt x="1" y="2"/>
                  </a:cubicBezTo>
                  <a:cubicBezTo>
                    <a:pt x="1" y="2"/>
                    <a:pt x="1" y="2"/>
                    <a:pt x="1" y="2"/>
                  </a:cubicBezTo>
                  <a:cubicBezTo>
                    <a:pt x="1" y="2"/>
                    <a:pt x="1" y="2"/>
                    <a:pt x="1" y="2"/>
                  </a:cubicBezTo>
                  <a:cubicBezTo>
                    <a:pt x="1" y="1"/>
                    <a:pt x="1" y="1"/>
                    <a:pt x="1" y="1"/>
                  </a:cubicBezTo>
                  <a:cubicBezTo>
                    <a:pt x="1" y="1"/>
                    <a:pt x="1" y="1"/>
                    <a:pt x="1" y="1"/>
                  </a:cubicBezTo>
                  <a:cubicBezTo>
                    <a:pt x="1" y="1"/>
                    <a:pt x="1" y="1"/>
                    <a:pt x="1" y="1"/>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95" name="Freeform 1517"/>
            <p:cNvSpPr>
              <a:spLocks/>
            </p:cNvSpPr>
            <p:nvPr userDrawn="1"/>
          </p:nvSpPr>
          <p:spPr bwMode="auto">
            <a:xfrm>
              <a:off x="445" y="324"/>
              <a:ext cx="4" cy="4"/>
            </a:xfrm>
            <a:custGeom>
              <a:avLst/>
              <a:gdLst/>
              <a:ahLst/>
              <a:cxnLst>
                <a:cxn ang="0">
                  <a:pos x="0" y="1"/>
                </a:cxn>
                <a:cxn ang="0">
                  <a:pos x="0" y="0"/>
                </a:cxn>
                <a:cxn ang="0">
                  <a:pos x="0" y="1"/>
                </a:cxn>
              </a:cxnLst>
              <a:rect l="0" t="0" r="r" b="b"/>
              <a:pathLst>
                <a:path h="2">
                  <a:moveTo>
                    <a:pt x="0" y="1"/>
                  </a:moveTo>
                  <a:cubicBezTo>
                    <a:pt x="0" y="2"/>
                    <a:pt x="0" y="1"/>
                    <a:pt x="0" y="0"/>
                  </a:cubicBezTo>
                  <a:cubicBezTo>
                    <a:pt x="0" y="1"/>
                    <a:pt x="0" y="1"/>
                    <a:pt x="0" y="1"/>
                  </a:cubicBezTo>
                </a:path>
              </a:pathLst>
            </a:custGeom>
            <a:solidFill>
              <a:srgbClr val="000000"/>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96" name="Freeform 1518"/>
            <p:cNvSpPr>
              <a:spLocks/>
            </p:cNvSpPr>
            <p:nvPr userDrawn="1"/>
          </p:nvSpPr>
          <p:spPr bwMode="auto">
            <a:xfrm>
              <a:off x="443" y="324"/>
              <a:ext cx="2" cy="4"/>
            </a:xfrm>
            <a:custGeom>
              <a:avLst/>
              <a:gdLst/>
              <a:ahLst/>
              <a:cxnLst>
                <a:cxn ang="0">
                  <a:pos x="2" y="4"/>
                </a:cxn>
                <a:cxn ang="0">
                  <a:pos x="2" y="4"/>
                </a:cxn>
                <a:cxn ang="0">
                  <a:pos x="2" y="4"/>
                </a:cxn>
                <a:cxn ang="0">
                  <a:pos x="2" y="2"/>
                </a:cxn>
                <a:cxn ang="0">
                  <a:pos x="2" y="0"/>
                </a:cxn>
                <a:cxn ang="0">
                  <a:pos x="2" y="0"/>
                </a:cxn>
                <a:cxn ang="0">
                  <a:pos x="2" y="0"/>
                </a:cxn>
                <a:cxn ang="0">
                  <a:pos x="0" y="2"/>
                </a:cxn>
                <a:cxn ang="0">
                  <a:pos x="2" y="4"/>
                </a:cxn>
                <a:cxn ang="0">
                  <a:pos x="2" y="2"/>
                </a:cxn>
                <a:cxn ang="0">
                  <a:pos x="2" y="2"/>
                </a:cxn>
                <a:cxn ang="0">
                  <a:pos x="2" y="0"/>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0" y="2"/>
                </a:cxn>
                <a:cxn ang="0">
                  <a:pos x="2" y="4"/>
                </a:cxn>
              </a:cxnLst>
              <a:rect l="0" t="0" r="r" b="b"/>
              <a:pathLst>
                <a:path w="2" h="4">
                  <a:moveTo>
                    <a:pt x="2" y="4"/>
                  </a:moveTo>
                  <a:lnTo>
                    <a:pt x="2" y="4"/>
                  </a:lnTo>
                  <a:lnTo>
                    <a:pt x="2" y="4"/>
                  </a:lnTo>
                  <a:lnTo>
                    <a:pt x="2" y="2"/>
                  </a:lnTo>
                  <a:lnTo>
                    <a:pt x="2" y="0"/>
                  </a:lnTo>
                  <a:lnTo>
                    <a:pt x="2" y="0"/>
                  </a:lnTo>
                  <a:lnTo>
                    <a:pt x="2" y="0"/>
                  </a:lnTo>
                  <a:lnTo>
                    <a:pt x="0" y="2"/>
                  </a:lnTo>
                  <a:lnTo>
                    <a:pt x="2" y="4"/>
                  </a:lnTo>
                  <a:lnTo>
                    <a:pt x="2" y="2"/>
                  </a:lnTo>
                  <a:lnTo>
                    <a:pt x="2" y="2"/>
                  </a:lnTo>
                  <a:lnTo>
                    <a:pt x="2" y="0"/>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0" y="2"/>
                  </a:lnTo>
                  <a:lnTo>
                    <a:pt x="2" y="4"/>
                  </a:lnTo>
                  <a:close/>
                </a:path>
              </a:pathLst>
            </a:custGeom>
            <a:solidFill>
              <a:srgbClr val="000000"/>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97" name="Freeform 1519"/>
            <p:cNvSpPr>
              <a:spLocks/>
            </p:cNvSpPr>
            <p:nvPr userDrawn="1"/>
          </p:nvSpPr>
          <p:spPr bwMode="auto">
            <a:xfrm>
              <a:off x="447" y="316"/>
              <a:ext cx="2" cy="4"/>
            </a:xfrm>
            <a:custGeom>
              <a:avLst/>
              <a:gdLst/>
              <a:ahLst/>
              <a:cxnLst>
                <a:cxn ang="0">
                  <a:pos x="0" y="1"/>
                </a:cxn>
                <a:cxn ang="0">
                  <a:pos x="1" y="1"/>
                </a:cxn>
                <a:cxn ang="0">
                  <a:pos x="0" y="0"/>
                </a:cxn>
                <a:cxn ang="0">
                  <a:pos x="0" y="1"/>
                </a:cxn>
              </a:cxnLst>
              <a:rect l="0" t="0" r="r" b="b"/>
              <a:pathLst>
                <a:path w="1" h="1">
                  <a:moveTo>
                    <a:pt x="0" y="1"/>
                  </a:moveTo>
                  <a:cubicBezTo>
                    <a:pt x="1" y="1"/>
                    <a:pt x="1" y="1"/>
                    <a:pt x="1" y="1"/>
                  </a:cubicBezTo>
                  <a:cubicBezTo>
                    <a:pt x="0" y="1"/>
                    <a:pt x="0" y="0"/>
                    <a:pt x="0" y="0"/>
                  </a:cubicBezTo>
                  <a:cubicBezTo>
                    <a:pt x="0" y="1"/>
                    <a:pt x="0" y="1"/>
                    <a:pt x="0" y="1"/>
                  </a:cubicBezTo>
                </a:path>
              </a:pathLst>
            </a:custGeom>
            <a:solidFill>
              <a:srgbClr val="000000"/>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98" name="Freeform 1520"/>
            <p:cNvSpPr>
              <a:spLocks/>
            </p:cNvSpPr>
            <p:nvPr userDrawn="1"/>
          </p:nvSpPr>
          <p:spPr bwMode="auto">
            <a:xfrm>
              <a:off x="447" y="316"/>
              <a:ext cx="2" cy="4"/>
            </a:xfrm>
            <a:custGeom>
              <a:avLst/>
              <a:gdLst/>
              <a:ahLst/>
              <a:cxnLst>
                <a:cxn ang="0">
                  <a:pos x="0" y="1"/>
                </a:cxn>
                <a:cxn ang="0">
                  <a:pos x="0" y="1"/>
                </a:cxn>
                <a:cxn ang="0">
                  <a:pos x="1" y="1"/>
                </a:cxn>
                <a:cxn ang="0">
                  <a:pos x="1" y="1"/>
                </a:cxn>
                <a:cxn ang="0">
                  <a:pos x="0" y="0"/>
                </a:cxn>
                <a:cxn ang="0">
                  <a:pos x="0" y="0"/>
                </a:cxn>
                <a:cxn ang="0">
                  <a:pos x="0" y="0"/>
                </a:cxn>
                <a:cxn ang="0">
                  <a:pos x="0" y="1"/>
                </a:cxn>
                <a:cxn ang="0">
                  <a:pos x="0" y="1"/>
                </a:cxn>
                <a:cxn ang="0">
                  <a:pos x="0" y="1"/>
                </a:cxn>
                <a:cxn ang="0">
                  <a:pos x="0" y="0"/>
                </a:cxn>
                <a:cxn ang="0">
                  <a:pos x="0" y="0"/>
                </a:cxn>
                <a:cxn ang="0">
                  <a:pos x="0" y="0"/>
                </a:cxn>
                <a:cxn ang="0">
                  <a:pos x="0" y="1"/>
                </a:cxn>
                <a:cxn ang="0">
                  <a:pos x="1" y="1"/>
                </a:cxn>
                <a:cxn ang="0">
                  <a:pos x="1" y="1"/>
                </a:cxn>
                <a:cxn ang="0">
                  <a:pos x="0" y="1"/>
                </a:cxn>
                <a:cxn ang="0">
                  <a:pos x="0" y="1"/>
                </a:cxn>
                <a:cxn ang="0">
                  <a:pos x="0" y="1"/>
                </a:cxn>
              </a:cxnLst>
              <a:rect l="0" t="0" r="r" b="b"/>
              <a:pathLst>
                <a:path w="1" h="1">
                  <a:moveTo>
                    <a:pt x="0" y="1"/>
                  </a:moveTo>
                  <a:cubicBezTo>
                    <a:pt x="0" y="1"/>
                    <a:pt x="0" y="1"/>
                    <a:pt x="0" y="1"/>
                  </a:cubicBezTo>
                  <a:cubicBezTo>
                    <a:pt x="1" y="1"/>
                    <a:pt x="1" y="1"/>
                    <a:pt x="1" y="1"/>
                  </a:cubicBezTo>
                  <a:cubicBezTo>
                    <a:pt x="1" y="1"/>
                    <a:pt x="1" y="1"/>
                    <a:pt x="1" y="1"/>
                  </a:cubicBezTo>
                  <a:cubicBezTo>
                    <a:pt x="1" y="1"/>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1"/>
                    <a:pt x="0" y="1"/>
                  </a:cubicBezTo>
                  <a:cubicBezTo>
                    <a:pt x="1" y="1"/>
                    <a:pt x="1" y="1"/>
                    <a:pt x="1" y="1"/>
                  </a:cubicBezTo>
                  <a:cubicBezTo>
                    <a:pt x="1" y="1"/>
                    <a:pt x="1" y="1"/>
                    <a:pt x="1" y="1"/>
                  </a:cubicBezTo>
                  <a:cubicBezTo>
                    <a:pt x="0" y="1"/>
                    <a:pt x="0" y="1"/>
                    <a:pt x="0" y="1"/>
                  </a:cubicBezTo>
                  <a:cubicBezTo>
                    <a:pt x="0" y="1"/>
                    <a:pt x="0" y="1"/>
                    <a:pt x="0" y="1"/>
                  </a:cubicBezTo>
                  <a:cubicBezTo>
                    <a:pt x="0" y="1"/>
                    <a:pt x="0" y="1"/>
                    <a:pt x="0" y="1"/>
                  </a:cubicBezTo>
                </a:path>
              </a:pathLst>
            </a:custGeom>
            <a:solidFill>
              <a:srgbClr val="000000"/>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99" name="Freeform 1521"/>
            <p:cNvSpPr>
              <a:spLocks/>
            </p:cNvSpPr>
            <p:nvPr userDrawn="1"/>
          </p:nvSpPr>
          <p:spPr bwMode="auto">
            <a:xfrm>
              <a:off x="443" y="304"/>
              <a:ext cx="2" cy="4"/>
            </a:xfrm>
            <a:custGeom>
              <a:avLst/>
              <a:gdLst/>
              <a:ahLst/>
              <a:cxnLst>
                <a:cxn ang="0">
                  <a:pos x="0" y="1"/>
                </a:cxn>
                <a:cxn ang="0">
                  <a:pos x="1" y="1"/>
                </a:cxn>
                <a:cxn ang="0">
                  <a:pos x="1" y="2"/>
                </a:cxn>
                <a:cxn ang="0">
                  <a:pos x="0" y="0"/>
                </a:cxn>
                <a:cxn ang="0">
                  <a:pos x="0" y="1"/>
                </a:cxn>
              </a:cxnLst>
              <a:rect l="0" t="0" r="r" b="b"/>
              <a:pathLst>
                <a:path w="1" h="2">
                  <a:moveTo>
                    <a:pt x="0" y="1"/>
                  </a:moveTo>
                  <a:cubicBezTo>
                    <a:pt x="1" y="1"/>
                    <a:pt x="1" y="1"/>
                    <a:pt x="1" y="1"/>
                  </a:cubicBezTo>
                  <a:cubicBezTo>
                    <a:pt x="1" y="2"/>
                    <a:pt x="1" y="2"/>
                    <a:pt x="1" y="2"/>
                  </a:cubicBezTo>
                  <a:cubicBezTo>
                    <a:pt x="1" y="1"/>
                    <a:pt x="1" y="1"/>
                    <a:pt x="0" y="0"/>
                  </a:cubicBezTo>
                  <a:cubicBezTo>
                    <a:pt x="0" y="1"/>
                    <a:pt x="0" y="1"/>
                    <a:pt x="0" y="1"/>
                  </a:cubicBezTo>
                </a:path>
              </a:pathLst>
            </a:custGeom>
            <a:solidFill>
              <a:srgbClr val="000000"/>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00" name="Freeform 1522"/>
            <p:cNvSpPr>
              <a:spLocks/>
            </p:cNvSpPr>
            <p:nvPr userDrawn="1"/>
          </p:nvSpPr>
          <p:spPr bwMode="auto">
            <a:xfrm>
              <a:off x="443" y="304"/>
              <a:ext cx="4" cy="4"/>
            </a:xfrm>
            <a:custGeom>
              <a:avLst/>
              <a:gdLst/>
              <a:ahLst/>
              <a:cxnLst>
                <a:cxn ang="0">
                  <a:pos x="1" y="1"/>
                </a:cxn>
                <a:cxn ang="0">
                  <a:pos x="1" y="1"/>
                </a:cxn>
                <a:cxn ang="0">
                  <a:pos x="1" y="1"/>
                </a:cxn>
                <a:cxn ang="0">
                  <a:pos x="0" y="1"/>
                </a:cxn>
                <a:cxn ang="0">
                  <a:pos x="1" y="2"/>
                </a:cxn>
                <a:cxn ang="0">
                  <a:pos x="1" y="2"/>
                </a:cxn>
                <a:cxn ang="0">
                  <a:pos x="2" y="2"/>
                </a:cxn>
                <a:cxn ang="0">
                  <a:pos x="2" y="1"/>
                </a:cxn>
                <a:cxn ang="0">
                  <a:pos x="0" y="0"/>
                </a:cxn>
                <a:cxn ang="0">
                  <a:pos x="0" y="0"/>
                </a:cxn>
                <a:cxn ang="0">
                  <a:pos x="0" y="0"/>
                </a:cxn>
                <a:cxn ang="0">
                  <a:pos x="0" y="1"/>
                </a:cxn>
                <a:cxn ang="0">
                  <a:pos x="0" y="1"/>
                </a:cxn>
                <a:cxn ang="0">
                  <a:pos x="1" y="1"/>
                </a:cxn>
                <a:cxn ang="0">
                  <a:pos x="1" y="0"/>
                </a:cxn>
                <a:cxn ang="0">
                  <a:pos x="0" y="0"/>
                </a:cxn>
                <a:cxn ang="0">
                  <a:pos x="0" y="1"/>
                </a:cxn>
                <a:cxn ang="0">
                  <a:pos x="1" y="1"/>
                </a:cxn>
                <a:cxn ang="0">
                  <a:pos x="1" y="2"/>
                </a:cxn>
                <a:cxn ang="0">
                  <a:pos x="1" y="2"/>
                </a:cxn>
                <a:cxn ang="0">
                  <a:pos x="1" y="1"/>
                </a:cxn>
                <a:cxn ang="0">
                  <a:pos x="1" y="1"/>
                </a:cxn>
                <a:cxn ang="0">
                  <a:pos x="0" y="1"/>
                </a:cxn>
                <a:cxn ang="0">
                  <a:pos x="0" y="1"/>
                </a:cxn>
                <a:cxn ang="0">
                  <a:pos x="0" y="1"/>
                </a:cxn>
                <a:cxn ang="0">
                  <a:pos x="1" y="1"/>
                </a:cxn>
              </a:cxnLst>
              <a:rect l="0" t="0" r="r" b="b"/>
              <a:pathLst>
                <a:path w="2" h="2">
                  <a:moveTo>
                    <a:pt x="1" y="1"/>
                  </a:moveTo>
                  <a:cubicBezTo>
                    <a:pt x="1" y="1"/>
                    <a:pt x="1" y="1"/>
                    <a:pt x="1" y="1"/>
                  </a:cubicBezTo>
                  <a:cubicBezTo>
                    <a:pt x="1" y="1"/>
                    <a:pt x="1" y="1"/>
                    <a:pt x="1" y="1"/>
                  </a:cubicBezTo>
                  <a:cubicBezTo>
                    <a:pt x="0" y="1"/>
                    <a:pt x="0" y="1"/>
                    <a:pt x="0" y="1"/>
                  </a:cubicBezTo>
                  <a:cubicBezTo>
                    <a:pt x="1" y="2"/>
                    <a:pt x="1" y="2"/>
                    <a:pt x="1" y="2"/>
                  </a:cubicBezTo>
                  <a:cubicBezTo>
                    <a:pt x="1" y="2"/>
                    <a:pt x="1" y="2"/>
                    <a:pt x="1" y="2"/>
                  </a:cubicBezTo>
                  <a:cubicBezTo>
                    <a:pt x="2" y="2"/>
                    <a:pt x="2" y="2"/>
                    <a:pt x="2" y="2"/>
                  </a:cubicBezTo>
                  <a:cubicBezTo>
                    <a:pt x="2" y="1"/>
                    <a:pt x="2" y="1"/>
                    <a:pt x="2" y="1"/>
                  </a:cubicBezTo>
                  <a:cubicBezTo>
                    <a:pt x="2" y="1"/>
                    <a:pt x="1" y="0"/>
                    <a:pt x="0" y="0"/>
                  </a:cubicBezTo>
                  <a:cubicBezTo>
                    <a:pt x="0" y="0"/>
                    <a:pt x="0" y="0"/>
                    <a:pt x="0" y="0"/>
                  </a:cubicBezTo>
                  <a:cubicBezTo>
                    <a:pt x="0" y="0"/>
                    <a:pt x="0" y="0"/>
                    <a:pt x="0" y="0"/>
                  </a:cubicBezTo>
                  <a:cubicBezTo>
                    <a:pt x="0" y="1"/>
                    <a:pt x="0" y="1"/>
                    <a:pt x="0" y="1"/>
                  </a:cubicBezTo>
                  <a:cubicBezTo>
                    <a:pt x="0" y="1"/>
                    <a:pt x="0" y="1"/>
                    <a:pt x="0" y="1"/>
                  </a:cubicBezTo>
                  <a:cubicBezTo>
                    <a:pt x="1" y="1"/>
                    <a:pt x="1" y="1"/>
                    <a:pt x="1" y="1"/>
                  </a:cubicBezTo>
                  <a:cubicBezTo>
                    <a:pt x="1" y="0"/>
                    <a:pt x="1" y="0"/>
                    <a:pt x="1" y="0"/>
                  </a:cubicBezTo>
                  <a:cubicBezTo>
                    <a:pt x="0" y="0"/>
                    <a:pt x="0" y="0"/>
                    <a:pt x="0" y="0"/>
                  </a:cubicBezTo>
                  <a:cubicBezTo>
                    <a:pt x="0" y="1"/>
                    <a:pt x="0" y="1"/>
                    <a:pt x="0" y="1"/>
                  </a:cubicBezTo>
                  <a:cubicBezTo>
                    <a:pt x="1" y="1"/>
                    <a:pt x="1" y="1"/>
                    <a:pt x="1" y="1"/>
                  </a:cubicBezTo>
                  <a:cubicBezTo>
                    <a:pt x="1" y="2"/>
                    <a:pt x="1" y="2"/>
                    <a:pt x="1" y="2"/>
                  </a:cubicBezTo>
                  <a:cubicBezTo>
                    <a:pt x="1" y="2"/>
                    <a:pt x="1" y="2"/>
                    <a:pt x="1" y="2"/>
                  </a:cubicBezTo>
                  <a:cubicBezTo>
                    <a:pt x="1" y="1"/>
                    <a:pt x="1" y="1"/>
                    <a:pt x="1" y="1"/>
                  </a:cubicBezTo>
                  <a:cubicBezTo>
                    <a:pt x="1" y="1"/>
                    <a:pt x="1" y="1"/>
                    <a:pt x="1" y="1"/>
                  </a:cubicBezTo>
                  <a:cubicBezTo>
                    <a:pt x="0" y="1"/>
                    <a:pt x="0" y="1"/>
                    <a:pt x="0" y="1"/>
                  </a:cubicBezTo>
                  <a:cubicBezTo>
                    <a:pt x="0" y="1"/>
                    <a:pt x="0" y="1"/>
                    <a:pt x="0" y="1"/>
                  </a:cubicBezTo>
                  <a:cubicBezTo>
                    <a:pt x="0" y="1"/>
                    <a:pt x="0" y="1"/>
                    <a:pt x="0" y="1"/>
                  </a:cubicBezTo>
                  <a:cubicBezTo>
                    <a:pt x="1" y="1"/>
                    <a:pt x="1" y="1"/>
                    <a:pt x="1" y="1"/>
                  </a:cubicBezTo>
                </a:path>
              </a:pathLst>
            </a:custGeom>
            <a:solidFill>
              <a:srgbClr val="000000"/>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01" name="Freeform 1523"/>
            <p:cNvSpPr>
              <a:spLocks/>
            </p:cNvSpPr>
            <p:nvPr userDrawn="1"/>
          </p:nvSpPr>
          <p:spPr bwMode="auto">
            <a:xfrm>
              <a:off x="445" y="304"/>
              <a:ext cx="4" cy="1"/>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000000"/>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02" name="Freeform 1524"/>
            <p:cNvSpPr>
              <a:spLocks/>
            </p:cNvSpPr>
            <p:nvPr userDrawn="1"/>
          </p:nvSpPr>
          <p:spPr bwMode="auto">
            <a:xfrm>
              <a:off x="445" y="302"/>
              <a:ext cx="4" cy="4"/>
            </a:xfrm>
            <a:custGeom>
              <a:avLst/>
              <a:gdLst/>
              <a:ahLst/>
              <a:cxnLst>
                <a:cxn ang="0">
                  <a:pos x="0" y="4"/>
                </a:cxn>
                <a:cxn ang="0">
                  <a:pos x="0" y="2"/>
                </a:cxn>
                <a:cxn ang="0">
                  <a:pos x="0" y="0"/>
                </a:cxn>
                <a:cxn ang="0">
                  <a:pos x="0" y="0"/>
                </a:cxn>
                <a:cxn ang="0">
                  <a:pos x="0" y="2"/>
                </a:cxn>
                <a:cxn ang="0">
                  <a:pos x="0" y="2"/>
                </a:cxn>
                <a:cxn ang="0">
                  <a:pos x="0" y="4"/>
                </a:cxn>
                <a:cxn ang="0">
                  <a:pos x="0" y="2"/>
                </a:cxn>
                <a:cxn ang="0">
                  <a:pos x="0" y="2"/>
                </a:cxn>
                <a:cxn ang="0">
                  <a:pos x="0" y="2"/>
                </a:cxn>
                <a:cxn ang="0">
                  <a:pos x="0" y="2"/>
                </a:cxn>
                <a:cxn ang="0">
                  <a:pos x="0" y="2"/>
                </a:cxn>
                <a:cxn ang="0">
                  <a:pos x="0" y="2"/>
                </a:cxn>
                <a:cxn ang="0">
                  <a:pos x="0" y="2"/>
                </a:cxn>
                <a:cxn ang="0">
                  <a:pos x="0" y="4"/>
                </a:cxn>
              </a:cxnLst>
              <a:rect l="0" t="0" r="r" b="b"/>
              <a:pathLst>
                <a:path h="4">
                  <a:moveTo>
                    <a:pt x="0" y="4"/>
                  </a:moveTo>
                  <a:lnTo>
                    <a:pt x="0" y="2"/>
                  </a:lnTo>
                  <a:lnTo>
                    <a:pt x="0" y="0"/>
                  </a:lnTo>
                  <a:lnTo>
                    <a:pt x="0" y="0"/>
                  </a:lnTo>
                  <a:lnTo>
                    <a:pt x="0" y="2"/>
                  </a:lnTo>
                  <a:lnTo>
                    <a:pt x="0" y="2"/>
                  </a:lnTo>
                  <a:lnTo>
                    <a:pt x="0" y="4"/>
                  </a:lnTo>
                  <a:lnTo>
                    <a:pt x="0" y="2"/>
                  </a:lnTo>
                  <a:lnTo>
                    <a:pt x="0" y="2"/>
                  </a:lnTo>
                  <a:lnTo>
                    <a:pt x="0" y="2"/>
                  </a:lnTo>
                  <a:lnTo>
                    <a:pt x="0" y="2"/>
                  </a:lnTo>
                  <a:lnTo>
                    <a:pt x="0" y="2"/>
                  </a:lnTo>
                  <a:lnTo>
                    <a:pt x="0" y="2"/>
                  </a:lnTo>
                  <a:lnTo>
                    <a:pt x="0" y="2"/>
                  </a:lnTo>
                  <a:lnTo>
                    <a:pt x="0" y="4"/>
                  </a:lnTo>
                  <a:close/>
                </a:path>
              </a:pathLst>
            </a:custGeom>
            <a:solidFill>
              <a:srgbClr val="000000"/>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03" name="Freeform 1525"/>
            <p:cNvSpPr>
              <a:spLocks/>
            </p:cNvSpPr>
            <p:nvPr userDrawn="1"/>
          </p:nvSpPr>
          <p:spPr bwMode="auto">
            <a:xfrm>
              <a:off x="439" y="294"/>
              <a:ext cx="4" cy="10"/>
            </a:xfrm>
            <a:custGeom>
              <a:avLst/>
              <a:gdLst/>
              <a:ahLst/>
              <a:cxnLst>
                <a:cxn ang="0">
                  <a:pos x="2" y="5"/>
                </a:cxn>
                <a:cxn ang="0">
                  <a:pos x="3" y="4"/>
                </a:cxn>
                <a:cxn ang="0">
                  <a:pos x="3" y="5"/>
                </a:cxn>
                <a:cxn ang="0">
                  <a:pos x="3" y="4"/>
                </a:cxn>
                <a:cxn ang="0">
                  <a:pos x="3" y="3"/>
                </a:cxn>
                <a:cxn ang="0">
                  <a:pos x="3" y="3"/>
                </a:cxn>
                <a:cxn ang="0">
                  <a:pos x="3" y="3"/>
                </a:cxn>
                <a:cxn ang="0">
                  <a:pos x="3" y="3"/>
                </a:cxn>
                <a:cxn ang="0">
                  <a:pos x="0" y="0"/>
                </a:cxn>
                <a:cxn ang="0">
                  <a:pos x="2" y="3"/>
                </a:cxn>
                <a:cxn ang="0">
                  <a:pos x="2" y="3"/>
                </a:cxn>
                <a:cxn ang="0">
                  <a:pos x="2" y="5"/>
                </a:cxn>
              </a:cxnLst>
              <a:rect l="0" t="0" r="r" b="b"/>
              <a:pathLst>
                <a:path w="3" h="5">
                  <a:moveTo>
                    <a:pt x="2" y="5"/>
                  </a:moveTo>
                  <a:cubicBezTo>
                    <a:pt x="2" y="5"/>
                    <a:pt x="3" y="5"/>
                    <a:pt x="3" y="4"/>
                  </a:cubicBezTo>
                  <a:cubicBezTo>
                    <a:pt x="3" y="5"/>
                    <a:pt x="3" y="5"/>
                    <a:pt x="3" y="5"/>
                  </a:cubicBezTo>
                  <a:cubicBezTo>
                    <a:pt x="3" y="4"/>
                    <a:pt x="3" y="4"/>
                    <a:pt x="3" y="4"/>
                  </a:cubicBezTo>
                  <a:cubicBezTo>
                    <a:pt x="3" y="4"/>
                    <a:pt x="3" y="4"/>
                    <a:pt x="3" y="3"/>
                  </a:cubicBezTo>
                  <a:cubicBezTo>
                    <a:pt x="3" y="3"/>
                    <a:pt x="3" y="3"/>
                    <a:pt x="3" y="3"/>
                  </a:cubicBezTo>
                  <a:cubicBezTo>
                    <a:pt x="3" y="3"/>
                    <a:pt x="3" y="3"/>
                    <a:pt x="3" y="3"/>
                  </a:cubicBezTo>
                  <a:cubicBezTo>
                    <a:pt x="3" y="3"/>
                    <a:pt x="3" y="3"/>
                    <a:pt x="3" y="3"/>
                  </a:cubicBezTo>
                  <a:cubicBezTo>
                    <a:pt x="3" y="2"/>
                    <a:pt x="1" y="1"/>
                    <a:pt x="0" y="0"/>
                  </a:cubicBezTo>
                  <a:cubicBezTo>
                    <a:pt x="1" y="1"/>
                    <a:pt x="2" y="2"/>
                    <a:pt x="2" y="3"/>
                  </a:cubicBezTo>
                  <a:cubicBezTo>
                    <a:pt x="2" y="3"/>
                    <a:pt x="2" y="3"/>
                    <a:pt x="2" y="3"/>
                  </a:cubicBezTo>
                  <a:cubicBezTo>
                    <a:pt x="3" y="4"/>
                    <a:pt x="2" y="4"/>
                    <a:pt x="2" y="5"/>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04" name="Freeform 1526"/>
            <p:cNvSpPr>
              <a:spLocks/>
            </p:cNvSpPr>
            <p:nvPr userDrawn="1"/>
          </p:nvSpPr>
          <p:spPr bwMode="auto">
            <a:xfrm>
              <a:off x="439" y="294"/>
              <a:ext cx="4" cy="10"/>
            </a:xfrm>
            <a:custGeom>
              <a:avLst/>
              <a:gdLst/>
              <a:ahLst/>
              <a:cxnLst>
                <a:cxn ang="0">
                  <a:pos x="2" y="5"/>
                </a:cxn>
                <a:cxn ang="0">
                  <a:pos x="2" y="5"/>
                </a:cxn>
                <a:cxn ang="0">
                  <a:pos x="2" y="5"/>
                </a:cxn>
                <a:cxn ang="0">
                  <a:pos x="3" y="5"/>
                </a:cxn>
                <a:cxn ang="0">
                  <a:pos x="2" y="5"/>
                </a:cxn>
                <a:cxn ang="0">
                  <a:pos x="2" y="5"/>
                </a:cxn>
                <a:cxn ang="0">
                  <a:pos x="3" y="5"/>
                </a:cxn>
                <a:cxn ang="0">
                  <a:pos x="2" y="5"/>
                </a:cxn>
                <a:cxn ang="0">
                  <a:pos x="3" y="4"/>
                </a:cxn>
                <a:cxn ang="0">
                  <a:pos x="3" y="5"/>
                </a:cxn>
                <a:cxn ang="0">
                  <a:pos x="3" y="4"/>
                </a:cxn>
                <a:cxn ang="0">
                  <a:pos x="3" y="4"/>
                </a:cxn>
                <a:cxn ang="0">
                  <a:pos x="3" y="4"/>
                </a:cxn>
                <a:cxn ang="0">
                  <a:pos x="3" y="4"/>
                </a:cxn>
                <a:cxn ang="0">
                  <a:pos x="3" y="3"/>
                </a:cxn>
                <a:cxn ang="0">
                  <a:pos x="3" y="4"/>
                </a:cxn>
                <a:cxn ang="0">
                  <a:pos x="3" y="3"/>
                </a:cxn>
                <a:cxn ang="0">
                  <a:pos x="3" y="3"/>
                </a:cxn>
                <a:cxn ang="0">
                  <a:pos x="3" y="3"/>
                </a:cxn>
                <a:cxn ang="0">
                  <a:pos x="3" y="3"/>
                </a:cxn>
                <a:cxn ang="0">
                  <a:pos x="0" y="0"/>
                </a:cxn>
                <a:cxn ang="0">
                  <a:pos x="2" y="3"/>
                </a:cxn>
                <a:cxn ang="0">
                  <a:pos x="2" y="3"/>
                </a:cxn>
                <a:cxn ang="0">
                  <a:pos x="2" y="3"/>
                </a:cxn>
                <a:cxn ang="0">
                  <a:pos x="2" y="4"/>
                </a:cxn>
                <a:cxn ang="0">
                  <a:pos x="2" y="5"/>
                </a:cxn>
                <a:cxn ang="0">
                  <a:pos x="2" y="5"/>
                </a:cxn>
                <a:cxn ang="0">
                  <a:pos x="2" y="4"/>
                </a:cxn>
                <a:cxn ang="0">
                  <a:pos x="2" y="3"/>
                </a:cxn>
                <a:cxn ang="0">
                  <a:pos x="2" y="3"/>
                </a:cxn>
                <a:cxn ang="0">
                  <a:pos x="2" y="3"/>
                </a:cxn>
                <a:cxn ang="0">
                  <a:pos x="0" y="0"/>
                </a:cxn>
                <a:cxn ang="0">
                  <a:pos x="3" y="3"/>
                </a:cxn>
                <a:cxn ang="0">
                  <a:pos x="3" y="3"/>
                </a:cxn>
                <a:cxn ang="0">
                  <a:pos x="3" y="3"/>
                </a:cxn>
                <a:cxn ang="0">
                  <a:pos x="3" y="4"/>
                </a:cxn>
                <a:cxn ang="0">
                  <a:pos x="3" y="3"/>
                </a:cxn>
                <a:cxn ang="0">
                  <a:pos x="3" y="3"/>
                </a:cxn>
                <a:cxn ang="0">
                  <a:pos x="3" y="4"/>
                </a:cxn>
                <a:cxn ang="0">
                  <a:pos x="3" y="4"/>
                </a:cxn>
                <a:cxn ang="0">
                  <a:pos x="3" y="4"/>
                </a:cxn>
                <a:cxn ang="0">
                  <a:pos x="3" y="4"/>
                </a:cxn>
                <a:cxn ang="0">
                  <a:pos x="3" y="4"/>
                </a:cxn>
                <a:cxn ang="0">
                  <a:pos x="3" y="4"/>
                </a:cxn>
                <a:cxn ang="0">
                  <a:pos x="3" y="3"/>
                </a:cxn>
                <a:cxn ang="0">
                  <a:pos x="3" y="3"/>
                </a:cxn>
                <a:cxn ang="0">
                  <a:pos x="3" y="4"/>
                </a:cxn>
                <a:cxn ang="0">
                  <a:pos x="3" y="4"/>
                </a:cxn>
                <a:cxn ang="0">
                  <a:pos x="3" y="5"/>
                </a:cxn>
                <a:cxn ang="0">
                  <a:pos x="3" y="4"/>
                </a:cxn>
                <a:cxn ang="0">
                  <a:pos x="3" y="4"/>
                </a:cxn>
                <a:cxn ang="0">
                  <a:pos x="2" y="5"/>
                </a:cxn>
                <a:cxn ang="0">
                  <a:pos x="2" y="5"/>
                </a:cxn>
                <a:cxn ang="0">
                  <a:pos x="2" y="5"/>
                </a:cxn>
                <a:cxn ang="0">
                  <a:pos x="2" y="5"/>
                </a:cxn>
                <a:cxn ang="0">
                  <a:pos x="2" y="5"/>
                </a:cxn>
              </a:cxnLst>
              <a:rect l="0" t="0" r="r" b="b"/>
              <a:pathLst>
                <a:path w="3" h="5">
                  <a:moveTo>
                    <a:pt x="2" y="5"/>
                  </a:move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3" y="5"/>
                    <a:pt x="3" y="5"/>
                    <a:pt x="3" y="5"/>
                  </a:cubicBezTo>
                  <a:cubicBezTo>
                    <a:pt x="2" y="5"/>
                    <a:pt x="2" y="5"/>
                    <a:pt x="2" y="5"/>
                  </a:cubicBezTo>
                  <a:cubicBezTo>
                    <a:pt x="2" y="5"/>
                    <a:pt x="2" y="5"/>
                    <a:pt x="2" y="5"/>
                  </a:cubicBezTo>
                  <a:cubicBezTo>
                    <a:pt x="3" y="5"/>
                    <a:pt x="3" y="5"/>
                    <a:pt x="3" y="5"/>
                  </a:cubicBezTo>
                  <a:cubicBezTo>
                    <a:pt x="2" y="5"/>
                    <a:pt x="2" y="5"/>
                    <a:pt x="2" y="5"/>
                  </a:cubicBezTo>
                  <a:cubicBezTo>
                    <a:pt x="2" y="5"/>
                    <a:pt x="2" y="5"/>
                    <a:pt x="2" y="5"/>
                  </a:cubicBezTo>
                  <a:cubicBezTo>
                    <a:pt x="3" y="5"/>
                    <a:pt x="3" y="5"/>
                    <a:pt x="3" y="5"/>
                  </a:cubicBezTo>
                  <a:cubicBezTo>
                    <a:pt x="2" y="5"/>
                    <a:pt x="2" y="5"/>
                    <a:pt x="2" y="5"/>
                  </a:cubicBezTo>
                  <a:cubicBezTo>
                    <a:pt x="2" y="5"/>
                    <a:pt x="2" y="5"/>
                    <a:pt x="2" y="5"/>
                  </a:cubicBezTo>
                  <a:cubicBezTo>
                    <a:pt x="3" y="5"/>
                    <a:pt x="3" y="5"/>
                    <a:pt x="3" y="4"/>
                  </a:cubicBezTo>
                  <a:cubicBezTo>
                    <a:pt x="3" y="4"/>
                    <a:pt x="3" y="4"/>
                    <a:pt x="3" y="4"/>
                  </a:cubicBezTo>
                  <a:cubicBezTo>
                    <a:pt x="2" y="4"/>
                    <a:pt x="2" y="4"/>
                    <a:pt x="2" y="4"/>
                  </a:cubicBezTo>
                  <a:cubicBezTo>
                    <a:pt x="3" y="5"/>
                    <a:pt x="3" y="5"/>
                    <a:pt x="3" y="5"/>
                  </a:cubicBezTo>
                  <a:cubicBezTo>
                    <a:pt x="3" y="5"/>
                    <a:pt x="3" y="5"/>
                    <a:pt x="3" y="5"/>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3"/>
                    <a:pt x="3" y="3"/>
                    <a:pt x="3" y="3"/>
                  </a:cubicBezTo>
                  <a:cubicBezTo>
                    <a:pt x="3" y="3"/>
                    <a:pt x="3" y="3"/>
                    <a:pt x="3" y="3"/>
                  </a:cubicBezTo>
                  <a:cubicBezTo>
                    <a:pt x="3" y="4"/>
                    <a:pt x="3" y="4"/>
                    <a:pt x="3" y="4"/>
                  </a:cubicBezTo>
                  <a:cubicBezTo>
                    <a:pt x="3" y="4"/>
                    <a:pt x="3" y="4"/>
                    <a:pt x="3" y="4"/>
                  </a:cubicBezTo>
                  <a:cubicBezTo>
                    <a:pt x="3" y="4"/>
                    <a:pt x="3" y="4"/>
                    <a:pt x="3" y="4"/>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2"/>
                    <a:pt x="2" y="1"/>
                    <a:pt x="0" y="0"/>
                  </a:cubicBezTo>
                  <a:cubicBezTo>
                    <a:pt x="0" y="0"/>
                    <a:pt x="0" y="0"/>
                    <a:pt x="0" y="0"/>
                  </a:cubicBezTo>
                  <a:cubicBezTo>
                    <a:pt x="0" y="1"/>
                    <a:pt x="0" y="1"/>
                    <a:pt x="0" y="1"/>
                  </a:cubicBezTo>
                  <a:cubicBezTo>
                    <a:pt x="0" y="1"/>
                    <a:pt x="2" y="2"/>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4"/>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4"/>
                    <a:pt x="2" y="4"/>
                    <a:pt x="2" y="4"/>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2"/>
                    <a:pt x="1" y="1"/>
                    <a:pt x="1" y="0"/>
                  </a:cubicBezTo>
                  <a:cubicBezTo>
                    <a:pt x="0" y="0"/>
                    <a:pt x="0" y="0"/>
                    <a:pt x="0" y="0"/>
                  </a:cubicBezTo>
                  <a:cubicBezTo>
                    <a:pt x="0" y="1"/>
                    <a:pt x="0" y="1"/>
                    <a:pt x="0" y="1"/>
                  </a:cubicBezTo>
                  <a:cubicBezTo>
                    <a:pt x="1" y="1"/>
                    <a:pt x="2" y="2"/>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4"/>
                    <a:pt x="3" y="4"/>
                    <a:pt x="3" y="4"/>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3"/>
                    <a:pt x="3" y="3"/>
                    <a:pt x="3" y="3"/>
                  </a:cubicBezTo>
                  <a:cubicBezTo>
                    <a:pt x="3" y="4"/>
                    <a:pt x="3" y="4"/>
                    <a:pt x="3" y="4"/>
                  </a:cubicBezTo>
                  <a:cubicBezTo>
                    <a:pt x="3" y="4"/>
                    <a:pt x="3" y="4"/>
                    <a:pt x="3" y="4"/>
                  </a:cubicBezTo>
                  <a:cubicBezTo>
                    <a:pt x="3" y="3"/>
                    <a:pt x="3" y="3"/>
                    <a:pt x="3" y="3"/>
                  </a:cubicBezTo>
                  <a:cubicBezTo>
                    <a:pt x="3" y="4"/>
                    <a:pt x="3" y="4"/>
                    <a:pt x="3" y="4"/>
                  </a:cubicBezTo>
                  <a:cubicBezTo>
                    <a:pt x="3" y="3"/>
                    <a:pt x="3" y="3"/>
                    <a:pt x="3" y="3"/>
                  </a:cubicBezTo>
                  <a:cubicBezTo>
                    <a:pt x="3" y="3"/>
                    <a:pt x="3" y="3"/>
                    <a:pt x="3" y="3"/>
                  </a:cubicBezTo>
                  <a:cubicBezTo>
                    <a:pt x="3" y="4"/>
                    <a:pt x="3" y="4"/>
                    <a:pt x="3" y="4"/>
                  </a:cubicBezTo>
                  <a:cubicBezTo>
                    <a:pt x="3" y="3"/>
                    <a:pt x="3" y="3"/>
                    <a:pt x="3" y="3"/>
                  </a:cubicBezTo>
                  <a:cubicBezTo>
                    <a:pt x="3" y="4"/>
                    <a:pt x="3" y="4"/>
                    <a:pt x="3" y="4"/>
                  </a:cubicBezTo>
                  <a:cubicBezTo>
                    <a:pt x="2" y="4"/>
                    <a:pt x="2" y="4"/>
                    <a:pt x="2" y="4"/>
                  </a:cubicBezTo>
                  <a:cubicBezTo>
                    <a:pt x="3" y="5"/>
                    <a:pt x="3" y="5"/>
                    <a:pt x="3" y="5"/>
                  </a:cubicBezTo>
                  <a:cubicBezTo>
                    <a:pt x="3" y="5"/>
                    <a:pt x="3" y="5"/>
                    <a:pt x="3" y="5"/>
                  </a:cubicBezTo>
                  <a:cubicBezTo>
                    <a:pt x="3" y="4"/>
                    <a:pt x="3" y="4"/>
                    <a:pt x="3" y="4"/>
                  </a:cubicBezTo>
                  <a:cubicBezTo>
                    <a:pt x="3" y="4"/>
                    <a:pt x="3" y="4"/>
                    <a:pt x="3" y="4"/>
                  </a:cubicBezTo>
                  <a:cubicBezTo>
                    <a:pt x="3" y="4"/>
                    <a:pt x="3" y="4"/>
                    <a:pt x="3" y="4"/>
                  </a:cubicBezTo>
                  <a:cubicBezTo>
                    <a:pt x="2" y="4"/>
                    <a:pt x="2" y="4"/>
                    <a:pt x="2" y="4"/>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05" name="Freeform 1527"/>
            <p:cNvSpPr>
              <a:spLocks/>
            </p:cNvSpPr>
            <p:nvPr userDrawn="1"/>
          </p:nvSpPr>
          <p:spPr bwMode="auto">
            <a:xfrm>
              <a:off x="437" y="292"/>
              <a:ext cx="4" cy="4"/>
            </a:xfrm>
            <a:custGeom>
              <a:avLst/>
              <a:gdLst/>
              <a:ahLst/>
              <a:cxnLst>
                <a:cxn ang="0">
                  <a:pos x="1" y="1"/>
                </a:cxn>
                <a:cxn ang="0">
                  <a:pos x="1" y="2"/>
                </a:cxn>
                <a:cxn ang="0">
                  <a:pos x="1" y="1"/>
                </a:cxn>
                <a:cxn ang="0">
                  <a:pos x="1" y="0"/>
                </a:cxn>
                <a:cxn ang="0">
                  <a:pos x="0" y="0"/>
                </a:cxn>
                <a:cxn ang="0">
                  <a:pos x="0" y="0"/>
                </a:cxn>
                <a:cxn ang="0">
                  <a:pos x="1" y="1"/>
                </a:cxn>
              </a:cxnLst>
              <a:rect l="0" t="0" r="r" b="b"/>
              <a:pathLst>
                <a:path w="1" h="2">
                  <a:moveTo>
                    <a:pt x="1" y="1"/>
                  </a:moveTo>
                  <a:cubicBezTo>
                    <a:pt x="1" y="2"/>
                    <a:pt x="1" y="2"/>
                    <a:pt x="1" y="2"/>
                  </a:cubicBezTo>
                  <a:cubicBezTo>
                    <a:pt x="1" y="1"/>
                    <a:pt x="1" y="1"/>
                    <a:pt x="1" y="1"/>
                  </a:cubicBezTo>
                  <a:cubicBezTo>
                    <a:pt x="1" y="0"/>
                    <a:pt x="1" y="0"/>
                    <a:pt x="1" y="0"/>
                  </a:cubicBezTo>
                  <a:cubicBezTo>
                    <a:pt x="1" y="0"/>
                    <a:pt x="1" y="0"/>
                    <a:pt x="0" y="0"/>
                  </a:cubicBezTo>
                  <a:cubicBezTo>
                    <a:pt x="0" y="0"/>
                    <a:pt x="1" y="0"/>
                    <a:pt x="0" y="0"/>
                  </a:cubicBezTo>
                  <a:cubicBezTo>
                    <a:pt x="0" y="0"/>
                    <a:pt x="1" y="1"/>
                    <a:pt x="1" y="1"/>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06" name="Freeform 1528"/>
            <p:cNvSpPr>
              <a:spLocks/>
            </p:cNvSpPr>
            <p:nvPr userDrawn="1"/>
          </p:nvSpPr>
          <p:spPr bwMode="auto">
            <a:xfrm>
              <a:off x="435" y="290"/>
              <a:ext cx="6" cy="6"/>
            </a:xfrm>
            <a:custGeom>
              <a:avLst/>
              <a:gdLst/>
              <a:ahLst/>
              <a:cxnLst>
                <a:cxn ang="0">
                  <a:pos x="2" y="3"/>
                </a:cxn>
                <a:cxn ang="0">
                  <a:pos x="2" y="3"/>
                </a:cxn>
                <a:cxn ang="0">
                  <a:pos x="2" y="2"/>
                </a:cxn>
                <a:cxn ang="0">
                  <a:pos x="2" y="2"/>
                </a:cxn>
                <a:cxn ang="0">
                  <a:pos x="2" y="2"/>
                </a:cxn>
                <a:cxn ang="0">
                  <a:pos x="2" y="2"/>
                </a:cxn>
                <a:cxn ang="0">
                  <a:pos x="2" y="2"/>
                </a:cxn>
                <a:cxn ang="0">
                  <a:pos x="2" y="2"/>
                </a:cxn>
                <a:cxn ang="0">
                  <a:pos x="3" y="2"/>
                </a:cxn>
                <a:cxn ang="0">
                  <a:pos x="2" y="1"/>
                </a:cxn>
                <a:cxn ang="0">
                  <a:pos x="2" y="1"/>
                </a:cxn>
                <a:cxn ang="0">
                  <a:pos x="2" y="1"/>
                </a:cxn>
                <a:cxn ang="0">
                  <a:pos x="2" y="1"/>
                </a:cxn>
                <a:cxn ang="0">
                  <a:pos x="1" y="0"/>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2" y="2"/>
                </a:cxn>
                <a:cxn ang="0">
                  <a:pos x="2" y="2"/>
                </a:cxn>
                <a:cxn ang="0">
                  <a:pos x="1" y="1"/>
                </a:cxn>
                <a:cxn ang="0">
                  <a:pos x="1" y="1"/>
                </a:cxn>
                <a:cxn ang="0">
                  <a:pos x="1" y="1"/>
                </a:cxn>
                <a:cxn ang="0">
                  <a:pos x="1" y="1"/>
                </a:cxn>
                <a:cxn ang="0">
                  <a:pos x="1" y="1"/>
                </a:cxn>
                <a:cxn ang="0">
                  <a:pos x="1" y="1"/>
                </a:cxn>
                <a:cxn ang="0">
                  <a:pos x="1" y="1"/>
                </a:cxn>
                <a:cxn ang="0">
                  <a:pos x="2" y="1"/>
                </a:cxn>
                <a:cxn ang="0">
                  <a:pos x="2" y="1"/>
                </a:cxn>
                <a:cxn ang="0">
                  <a:pos x="2" y="2"/>
                </a:cxn>
                <a:cxn ang="0">
                  <a:pos x="2" y="2"/>
                </a:cxn>
                <a:cxn ang="0">
                  <a:pos x="2" y="3"/>
                </a:cxn>
                <a:cxn ang="0">
                  <a:pos x="2" y="2"/>
                </a:cxn>
                <a:cxn ang="0">
                  <a:pos x="2" y="2"/>
                </a:cxn>
              </a:cxnLst>
              <a:rect l="0" t="0" r="r" b="b"/>
              <a:pathLst>
                <a:path w="3" h="3">
                  <a:moveTo>
                    <a:pt x="2" y="2"/>
                  </a:moveTo>
                  <a:cubicBezTo>
                    <a:pt x="2" y="3"/>
                    <a:pt x="2" y="3"/>
                    <a:pt x="2" y="3"/>
                  </a:cubicBezTo>
                  <a:cubicBezTo>
                    <a:pt x="3" y="3"/>
                    <a:pt x="3" y="3"/>
                    <a:pt x="3" y="3"/>
                  </a:cubicBezTo>
                  <a:cubicBezTo>
                    <a:pt x="2" y="3"/>
                    <a:pt x="2" y="3"/>
                    <a:pt x="2" y="3"/>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3" y="2"/>
                    <a:pt x="3" y="2"/>
                    <a:pt x="3" y="2"/>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1" y="0"/>
                    <a:pt x="1" y="0"/>
                    <a:pt x="1" y="0"/>
                  </a:cubicBezTo>
                  <a:cubicBezTo>
                    <a:pt x="1" y="0"/>
                    <a:pt x="1"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cubicBezTo>
                    <a:pt x="1" y="1"/>
                    <a:pt x="1" y="2"/>
                    <a:pt x="2" y="2"/>
                  </a:cubicBezTo>
                  <a:cubicBezTo>
                    <a:pt x="2" y="3"/>
                    <a:pt x="2" y="3"/>
                    <a:pt x="2" y="3"/>
                  </a:cubicBezTo>
                  <a:cubicBezTo>
                    <a:pt x="2" y="2"/>
                    <a:pt x="2" y="2"/>
                    <a:pt x="2" y="2"/>
                  </a:cubicBezTo>
                  <a:cubicBezTo>
                    <a:pt x="2" y="2"/>
                    <a:pt x="1" y="1"/>
                    <a:pt x="1" y="1"/>
                  </a:cubicBezTo>
                  <a:cubicBezTo>
                    <a:pt x="1" y="1"/>
                    <a:pt x="1" y="1"/>
                    <a:pt x="1" y="1"/>
                  </a:cubicBezTo>
                  <a:cubicBezTo>
                    <a:pt x="0" y="1"/>
                    <a:pt x="0" y="1"/>
                    <a:pt x="0"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ubicBezTo>
                    <a:pt x="2" y="1"/>
                    <a:pt x="2" y="1"/>
                    <a:pt x="2" y="1"/>
                  </a:cubicBezTo>
                  <a:cubicBezTo>
                    <a:pt x="2" y="1"/>
                    <a:pt x="2" y="1"/>
                    <a:pt x="2" y="1"/>
                  </a:cubicBezTo>
                  <a:cubicBezTo>
                    <a:pt x="2" y="2"/>
                    <a:pt x="2" y="2"/>
                    <a:pt x="2" y="2"/>
                  </a:cubicBezTo>
                  <a:cubicBezTo>
                    <a:pt x="2" y="2"/>
                    <a:pt x="2" y="2"/>
                    <a:pt x="2" y="2"/>
                  </a:cubicBezTo>
                  <a:cubicBezTo>
                    <a:pt x="2" y="2"/>
                    <a:pt x="2" y="2"/>
                    <a:pt x="2" y="2"/>
                  </a:cubicBezTo>
                  <a:cubicBezTo>
                    <a:pt x="2" y="2"/>
                    <a:pt x="2" y="2"/>
                    <a:pt x="2" y="2"/>
                  </a:cubicBezTo>
                  <a:cubicBezTo>
                    <a:pt x="2" y="3"/>
                    <a:pt x="2" y="3"/>
                    <a:pt x="2" y="3"/>
                  </a:cubicBezTo>
                  <a:cubicBezTo>
                    <a:pt x="2" y="3"/>
                    <a:pt x="2" y="3"/>
                    <a:pt x="2" y="3"/>
                  </a:cubicBezTo>
                  <a:cubicBezTo>
                    <a:pt x="2" y="2"/>
                    <a:pt x="2" y="2"/>
                    <a:pt x="2" y="2"/>
                  </a:cubicBezTo>
                  <a:cubicBezTo>
                    <a:pt x="2" y="2"/>
                    <a:pt x="2" y="2"/>
                    <a:pt x="2" y="2"/>
                  </a:cubicBezTo>
                  <a:cubicBezTo>
                    <a:pt x="2" y="2"/>
                    <a:pt x="2" y="2"/>
                    <a:pt x="2" y="2"/>
                  </a:cubicBezTo>
                  <a:cubicBezTo>
                    <a:pt x="2" y="2"/>
                    <a:pt x="2" y="2"/>
                    <a:pt x="2" y="2"/>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07" name="Freeform 1529"/>
            <p:cNvSpPr>
              <a:spLocks/>
            </p:cNvSpPr>
            <p:nvPr userDrawn="1"/>
          </p:nvSpPr>
          <p:spPr bwMode="auto">
            <a:xfrm>
              <a:off x="437" y="290"/>
              <a:ext cx="4" cy="2"/>
            </a:xfrm>
            <a:custGeom>
              <a:avLst/>
              <a:gdLst/>
              <a:ahLst/>
              <a:cxnLst>
                <a:cxn ang="0">
                  <a:pos x="1" y="1"/>
                </a:cxn>
                <a:cxn ang="0">
                  <a:pos x="1" y="1"/>
                </a:cxn>
              </a:cxnLst>
              <a:rect l="0" t="0" r="r" b="b"/>
              <a:pathLst>
                <a:path w="1" h="1">
                  <a:moveTo>
                    <a:pt x="1" y="1"/>
                  </a:moveTo>
                  <a:cubicBezTo>
                    <a:pt x="1" y="1"/>
                    <a:pt x="0" y="0"/>
                    <a:pt x="1" y="1"/>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08" name="Freeform 1530"/>
            <p:cNvSpPr>
              <a:spLocks/>
            </p:cNvSpPr>
            <p:nvPr userDrawn="1"/>
          </p:nvSpPr>
          <p:spPr bwMode="auto">
            <a:xfrm>
              <a:off x="437" y="290"/>
              <a:ext cx="4" cy="2"/>
            </a:xfrm>
            <a:custGeom>
              <a:avLst/>
              <a:gdLst/>
              <a:ahLst/>
              <a:cxnLst>
                <a:cxn ang="0">
                  <a:pos x="2" y="2"/>
                </a:cxn>
                <a:cxn ang="0">
                  <a:pos x="2" y="0"/>
                </a:cxn>
                <a:cxn ang="0">
                  <a:pos x="2" y="0"/>
                </a:cxn>
                <a:cxn ang="0">
                  <a:pos x="2" y="0"/>
                </a:cxn>
                <a:cxn ang="0">
                  <a:pos x="2" y="0"/>
                </a:cxn>
                <a:cxn ang="0">
                  <a:pos x="0" y="0"/>
                </a:cxn>
                <a:cxn ang="0">
                  <a:pos x="0" y="0"/>
                </a:cxn>
                <a:cxn ang="0">
                  <a:pos x="0" y="2"/>
                </a:cxn>
                <a:cxn ang="0">
                  <a:pos x="0" y="2"/>
                </a:cxn>
                <a:cxn ang="0">
                  <a:pos x="0" y="2"/>
                </a:cxn>
                <a:cxn ang="0">
                  <a:pos x="2" y="2"/>
                </a:cxn>
                <a:cxn ang="0">
                  <a:pos x="2" y="2"/>
                </a:cxn>
                <a:cxn ang="0">
                  <a:pos x="2" y="0"/>
                </a:cxn>
                <a:cxn ang="0">
                  <a:pos x="2" y="0"/>
                </a:cxn>
                <a:cxn ang="0">
                  <a:pos x="2" y="0"/>
                </a:cxn>
                <a:cxn ang="0">
                  <a:pos x="0" y="2"/>
                </a:cxn>
                <a:cxn ang="0">
                  <a:pos x="2" y="2"/>
                </a:cxn>
                <a:cxn ang="0">
                  <a:pos x="2" y="0"/>
                </a:cxn>
                <a:cxn ang="0">
                  <a:pos x="0" y="2"/>
                </a:cxn>
                <a:cxn ang="0">
                  <a:pos x="2" y="2"/>
                </a:cxn>
                <a:cxn ang="0">
                  <a:pos x="0" y="2"/>
                </a:cxn>
                <a:cxn ang="0">
                  <a:pos x="0" y="2"/>
                </a:cxn>
                <a:cxn ang="0">
                  <a:pos x="0" y="2"/>
                </a:cxn>
                <a:cxn ang="0">
                  <a:pos x="0" y="2"/>
                </a:cxn>
                <a:cxn ang="0">
                  <a:pos x="0" y="2"/>
                </a:cxn>
                <a:cxn ang="0">
                  <a:pos x="0" y="2"/>
                </a:cxn>
                <a:cxn ang="0">
                  <a:pos x="0" y="2"/>
                </a:cxn>
                <a:cxn ang="0">
                  <a:pos x="0" y="2"/>
                </a:cxn>
                <a:cxn ang="0">
                  <a:pos x="0" y="2"/>
                </a:cxn>
                <a:cxn ang="0">
                  <a:pos x="2" y="2"/>
                </a:cxn>
                <a:cxn ang="0">
                  <a:pos x="2" y="2"/>
                </a:cxn>
              </a:cxnLst>
              <a:rect l="0" t="0" r="r" b="b"/>
              <a:pathLst>
                <a:path w="2" h="2">
                  <a:moveTo>
                    <a:pt x="2" y="2"/>
                  </a:moveTo>
                  <a:lnTo>
                    <a:pt x="2" y="0"/>
                  </a:lnTo>
                  <a:lnTo>
                    <a:pt x="2" y="0"/>
                  </a:lnTo>
                  <a:lnTo>
                    <a:pt x="2" y="0"/>
                  </a:lnTo>
                  <a:lnTo>
                    <a:pt x="2" y="0"/>
                  </a:lnTo>
                  <a:lnTo>
                    <a:pt x="0" y="0"/>
                  </a:lnTo>
                  <a:lnTo>
                    <a:pt x="0" y="0"/>
                  </a:lnTo>
                  <a:lnTo>
                    <a:pt x="0" y="2"/>
                  </a:lnTo>
                  <a:lnTo>
                    <a:pt x="0" y="2"/>
                  </a:lnTo>
                  <a:lnTo>
                    <a:pt x="0" y="2"/>
                  </a:lnTo>
                  <a:lnTo>
                    <a:pt x="2" y="2"/>
                  </a:lnTo>
                  <a:lnTo>
                    <a:pt x="2" y="2"/>
                  </a:lnTo>
                  <a:lnTo>
                    <a:pt x="2" y="0"/>
                  </a:lnTo>
                  <a:lnTo>
                    <a:pt x="2" y="0"/>
                  </a:lnTo>
                  <a:lnTo>
                    <a:pt x="2" y="0"/>
                  </a:lnTo>
                  <a:lnTo>
                    <a:pt x="0" y="2"/>
                  </a:lnTo>
                  <a:lnTo>
                    <a:pt x="2" y="2"/>
                  </a:lnTo>
                  <a:lnTo>
                    <a:pt x="2" y="0"/>
                  </a:lnTo>
                  <a:lnTo>
                    <a:pt x="0" y="2"/>
                  </a:lnTo>
                  <a:lnTo>
                    <a:pt x="2" y="2"/>
                  </a:lnTo>
                  <a:lnTo>
                    <a:pt x="0" y="2"/>
                  </a:lnTo>
                  <a:lnTo>
                    <a:pt x="0" y="2"/>
                  </a:lnTo>
                  <a:lnTo>
                    <a:pt x="0" y="2"/>
                  </a:lnTo>
                  <a:lnTo>
                    <a:pt x="0" y="2"/>
                  </a:lnTo>
                  <a:lnTo>
                    <a:pt x="0" y="2"/>
                  </a:lnTo>
                  <a:lnTo>
                    <a:pt x="0" y="2"/>
                  </a:lnTo>
                  <a:lnTo>
                    <a:pt x="0" y="2"/>
                  </a:lnTo>
                  <a:lnTo>
                    <a:pt x="0" y="2"/>
                  </a:lnTo>
                  <a:lnTo>
                    <a:pt x="0" y="2"/>
                  </a:lnTo>
                  <a:lnTo>
                    <a:pt x="2" y="2"/>
                  </a:lnTo>
                  <a:lnTo>
                    <a:pt x="2" y="2"/>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09" name="Freeform 1531"/>
            <p:cNvSpPr>
              <a:spLocks/>
            </p:cNvSpPr>
            <p:nvPr userDrawn="1"/>
          </p:nvSpPr>
          <p:spPr bwMode="auto">
            <a:xfrm>
              <a:off x="431" y="282"/>
              <a:ext cx="1" cy="2"/>
            </a:xfrm>
            <a:custGeom>
              <a:avLst/>
              <a:gdLst/>
              <a:ahLst/>
              <a:cxnLst>
                <a:cxn ang="0">
                  <a:pos x="0" y="2"/>
                </a:cxn>
                <a:cxn ang="0">
                  <a:pos x="0" y="0"/>
                </a:cxn>
                <a:cxn ang="0">
                  <a:pos x="0" y="2"/>
                </a:cxn>
              </a:cxnLst>
              <a:rect l="0" t="0" r="r" b="b"/>
              <a:pathLst>
                <a:path h="2">
                  <a:moveTo>
                    <a:pt x="0" y="2"/>
                  </a:moveTo>
                  <a:lnTo>
                    <a:pt x="0" y="0"/>
                  </a:lnTo>
                  <a:lnTo>
                    <a:pt x="0" y="2"/>
                  </a:lnTo>
                  <a:close/>
                </a:path>
              </a:pathLst>
            </a:custGeom>
            <a:solidFill>
              <a:srgbClr val="000000"/>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10" name="Freeform 1532"/>
            <p:cNvSpPr>
              <a:spLocks/>
            </p:cNvSpPr>
            <p:nvPr userDrawn="1"/>
          </p:nvSpPr>
          <p:spPr bwMode="auto">
            <a:xfrm>
              <a:off x="431" y="282"/>
              <a:ext cx="2" cy="2"/>
            </a:xfrm>
            <a:custGeom>
              <a:avLst/>
              <a:gdLst/>
              <a:ahLst/>
              <a:cxnLst>
                <a:cxn ang="0">
                  <a:pos x="2" y="0"/>
                </a:cxn>
                <a:cxn ang="0">
                  <a:pos x="0" y="0"/>
                </a:cxn>
                <a:cxn ang="0">
                  <a:pos x="0" y="0"/>
                </a:cxn>
                <a:cxn ang="0">
                  <a:pos x="0" y="0"/>
                </a:cxn>
                <a:cxn ang="0">
                  <a:pos x="0" y="2"/>
                </a:cxn>
                <a:cxn ang="0">
                  <a:pos x="2" y="2"/>
                </a:cxn>
                <a:cxn ang="0">
                  <a:pos x="2" y="0"/>
                </a:cxn>
                <a:cxn ang="0">
                  <a:pos x="0" y="0"/>
                </a:cxn>
                <a:cxn ang="0">
                  <a:pos x="0" y="0"/>
                </a:cxn>
                <a:cxn ang="0">
                  <a:pos x="0" y="0"/>
                </a:cxn>
                <a:cxn ang="0">
                  <a:pos x="0" y="2"/>
                </a:cxn>
                <a:cxn ang="0">
                  <a:pos x="2" y="2"/>
                </a:cxn>
                <a:cxn ang="0">
                  <a:pos x="2" y="0"/>
                </a:cxn>
              </a:cxnLst>
              <a:rect l="0" t="0" r="r" b="b"/>
              <a:pathLst>
                <a:path w="2" h="2">
                  <a:moveTo>
                    <a:pt x="2" y="0"/>
                  </a:moveTo>
                  <a:lnTo>
                    <a:pt x="0" y="0"/>
                  </a:lnTo>
                  <a:lnTo>
                    <a:pt x="0" y="0"/>
                  </a:lnTo>
                  <a:lnTo>
                    <a:pt x="0" y="0"/>
                  </a:lnTo>
                  <a:lnTo>
                    <a:pt x="0" y="2"/>
                  </a:lnTo>
                  <a:lnTo>
                    <a:pt x="2" y="2"/>
                  </a:lnTo>
                  <a:lnTo>
                    <a:pt x="2" y="0"/>
                  </a:lnTo>
                  <a:lnTo>
                    <a:pt x="0" y="0"/>
                  </a:lnTo>
                  <a:lnTo>
                    <a:pt x="0" y="0"/>
                  </a:lnTo>
                  <a:lnTo>
                    <a:pt x="0" y="0"/>
                  </a:lnTo>
                  <a:lnTo>
                    <a:pt x="0" y="2"/>
                  </a:lnTo>
                  <a:lnTo>
                    <a:pt x="2" y="2"/>
                  </a:lnTo>
                  <a:lnTo>
                    <a:pt x="2" y="0"/>
                  </a:lnTo>
                  <a:close/>
                </a:path>
              </a:pathLst>
            </a:custGeom>
            <a:solidFill>
              <a:srgbClr val="000000"/>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11" name="Freeform 1533"/>
            <p:cNvSpPr>
              <a:spLocks/>
            </p:cNvSpPr>
            <p:nvPr userDrawn="1"/>
          </p:nvSpPr>
          <p:spPr bwMode="auto">
            <a:xfrm>
              <a:off x="419" y="274"/>
              <a:ext cx="2" cy="1"/>
            </a:xfrm>
            <a:custGeom>
              <a:avLst/>
              <a:gdLst/>
              <a:ahLst/>
              <a:cxnLst>
                <a:cxn ang="0">
                  <a:pos x="2" y="0"/>
                </a:cxn>
                <a:cxn ang="0">
                  <a:pos x="0" y="0"/>
                </a:cxn>
                <a:cxn ang="0">
                  <a:pos x="2" y="0"/>
                </a:cxn>
              </a:cxnLst>
              <a:rect l="0" t="0" r="r" b="b"/>
              <a:pathLst>
                <a:path w="2">
                  <a:moveTo>
                    <a:pt x="2" y="0"/>
                  </a:moveTo>
                  <a:lnTo>
                    <a:pt x="0" y="0"/>
                  </a:lnTo>
                  <a:lnTo>
                    <a:pt x="2" y="0"/>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12" name="Freeform 1534"/>
            <p:cNvSpPr>
              <a:spLocks/>
            </p:cNvSpPr>
            <p:nvPr userDrawn="1"/>
          </p:nvSpPr>
          <p:spPr bwMode="auto">
            <a:xfrm>
              <a:off x="419" y="272"/>
              <a:ext cx="2" cy="2"/>
            </a:xfrm>
            <a:custGeom>
              <a:avLst/>
              <a:gdLst/>
              <a:ahLst/>
              <a:cxnLst>
                <a:cxn ang="0">
                  <a:pos x="2" y="2"/>
                </a:cxn>
                <a:cxn ang="0">
                  <a:pos x="0" y="0"/>
                </a:cxn>
                <a:cxn ang="0">
                  <a:pos x="0" y="0"/>
                </a:cxn>
                <a:cxn ang="0">
                  <a:pos x="0" y="2"/>
                </a:cxn>
                <a:cxn ang="0">
                  <a:pos x="2" y="2"/>
                </a:cxn>
                <a:cxn ang="0">
                  <a:pos x="2" y="2"/>
                </a:cxn>
                <a:cxn ang="0">
                  <a:pos x="2" y="2"/>
                </a:cxn>
                <a:cxn ang="0">
                  <a:pos x="0" y="0"/>
                </a:cxn>
                <a:cxn ang="0">
                  <a:pos x="0" y="0"/>
                </a:cxn>
                <a:cxn ang="0">
                  <a:pos x="0" y="2"/>
                </a:cxn>
                <a:cxn ang="0">
                  <a:pos x="2" y="2"/>
                </a:cxn>
                <a:cxn ang="0">
                  <a:pos x="2" y="2"/>
                </a:cxn>
                <a:cxn ang="0">
                  <a:pos x="2" y="2"/>
                </a:cxn>
              </a:cxnLst>
              <a:rect l="0" t="0" r="r" b="b"/>
              <a:pathLst>
                <a:path w="2" h="2">
                  <a:moveTo>
                    <a:pt x="2" y="2"/>
                  </a:moveTo>
                  <a:lnTo>
                    <a:pt x="0" y="0"/>
                  </a:lnTo>
                  <a:lnTo>
                    <a:pt x="0" y="0"/>
                  </a:lnTo>
                  <a:lnTo>
                    <a:pt x="0" y="2"/>
                  </a:lnTo>
                  <a:lnTo>
                    <a:pt x="2" y="2"/>
                  </a:lnTo>
                  <a:lnTo>
                    <a:pt x="2" y="2"/>
                  </a:lnTo>
                  <a:lnTo>
                    <a:pt x="2" y="2"/>
                  </a:lnTo>
                  <a:lnTo>
                    <a:pt x="0" y="0"/>
                  </a:lnTo>
                  <a:lnTo>
                    <a:pt x="0" y="0"/>
                  </a:lnTo>
                  <a:lnTo>
                    <a:pt x="0" y="2"/>
                  </a:lnTo>
                  <a:lnTo>
                    <a:pt x="2" y="2"/>
                  </a:lnTo>
                  <a:lnTo>
                    <a:pt x="2" y="2"/>
                  </a:lnTo>
                  <a:lnTo>
                    <a:pt x="2" y="2"/>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13" name="Freeform 1535"/>
            <p:cNvSpPr>
              <a:spLocks/>
            </p:cNvSpPr>
            <p:nvPr userDrawn="1"/>
          </p:nvSpPr>
          <p:spPr bwMode="auto">
            <a:xfrm>
              <a:off x="425" y="284"/>
              <a:ext cx="10" cy="8"/>
            </a:xfrm>
            <a:custGeom>
              <a:avLst/>
              <a:gdLst/>
              <a:ahLst/>
              <a:cxnLst>
                <a:cxn ang="0">
                  <a:pos x="1" y="1"/>
                </a:cxn>
                <a:cxn ang="0">
                  <a:pos x="5" y="4"/>
                </a:cxn>
                <a:cxn ang="0">
                  <a:pos x="5" y="3"/>
                </a:cxn>
                <a:cxn ang="0">
                  <a:pos x="4" y="2"/>
                </a:cxn>
                <a:cxn ang="0">
                  <a:pos x="0" y="0"/>
                </a:cxn>
                <a:cxn ang="0">
                  <a:pos x="1" y="1"/>
                </a:cxn>
              </a:cxnLst>
              <a:rect l="0" t="0" r="r" b="b"/>
              <a:pathLst>
                <a:path w="5" h="4">
                  <a:moveTo>
                    <a:pt x="1" y="1"/>
                  </a:moveTo>
                  <a:cubicBezTo>
                    <a:pt x="2" y="2"/>
                    <a:pt x="4" y="3"/>
                    <a:pt x="5" y="4"/>
                  </a:cubicBezTo>
                  <a:cubicBezTo>
                    <a:pt x="5" y="3"/>
                    <a:pt x="5" y="3"/>
                    <a:pt x="5" y="3"/>
                  </a:cubicBezTo>
                  <a:cubicBezTo>
                    <a:pt x="4" y="3"/>
                    <a:pt x="4" y="2"/>
                    <a:pt x="4" y="2"/>
                  </a:cubicBezTo>
                  <a:cubicBezTo>
                    <a:pt x="3" y="1"/>
                    <a:pt x="2" y="1"/>
                    <a:pt x="0" y="0"/>
                  </a:cubicBezTo>
                  <a:cubicBezTo>
                    <a:pt x="1" y="1"/>
                    <a:pt x="1" y="1"/>
                    <a:pt x="1" y="1"/>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14" name="Freeform 1536"/>
            <p:cNvSpPr>
              <a:spLocks/>
            </p:cNvSpPr>
            <p:nvPr userDrawn="1"/>
          </p:nvSpPr>
          <p:spPr bwMode="auto">
            <a:xfrm>
              <a:off x="425" y="284"/>
              <a:ext cx="12" cy="8"/>
            </a:xfrm>
            <a:custGeom>
              <a:avLst/>
              <a:gdLst/>
              <a:ahLst/>
              <a:cxnLst>
                <a:cxn ang="0">
                  <a:pos x="1" y="1"/>
                </a:cxn>
                <a:cxn ang="0">
                  <a:pos x="5" y="4"/>
                </a:cxn>
                <a:cxn ang="0">
                  <a:pos x="5" y="4"/>
                </a:cxn>
                <a:cxn ang="0">
                  <a:pos x="6" y="4"/>
                </a:cxn>
                <a:cxn ang="0">
                  <a:pos x="5" y="3"/>
                </a:cxn>
                <a:cxn ang="0">
                  <a:pos x="5" y="3"/>
                </a:cxn>
                <a:cxn ang="0">
                  <a:pos x="4" y="2"/>
                </a:cxn>
                <a:cxn ang="0">
                  <a:pos x="4" y="2"/>
                </a:cxn>
                <a:cxn ang="0">
                  <a:pos x="4" y="2"/>
                </a:cxn>
                <a:cxn ang="0">
                  <a:pos x="4" y="2"/>
                </a:cxn>
                <a:cxn ang="0">
                  <a:pos x="1" y="0"/>
                </a:cxn>
                <a:cxn ang="0">
                  <a:pos x="0" y="0"/>
                </a:cxn>
                <a:cxn ang="0">
                  <a:pos x="0" y="0"/>
                </a:cxn>
                <a:cxn ang="0">
                  <a:pos x="1" y="1"/>
                </a:cxn>
                <a:cxn ang="0">
                  <a:pos x="1" y="1"/>
                </a:cxn>
                <a:cxn ang="0">
                  <a:pos x="1" y="0"/>
                </a:cxn>
                <a:cxn ang="0">
                  <a:pos x="1" y="0"/>
                </a:cxn>
                <a:cxn ang="0">
                  <a:pos x="0" y="0"/>
                </a:cxn>
                <a:cxn ang="0">
                  <a:pos x="0" y="0"/>
                </a:cxn>
                <a:cxn ang="0">
                  <a:pos x="4" y="2"/>
                </a:cxn>
                <a:cxn ang="0">
                  <a:pos x="4" y="2"/>
                </a:cxn>
                <a:cxn ang="0">
                  <a:pos x="3" y="2"/>
                </a:cxn>
                <a:cxn ang="0">
                  <a:pos x="3" y="2"/>
                </a:cxn>
                <a:cxn ang="0">
                  <a:pos x="4" y="3"/>
                </a:cxn>
                <a:cxn ang="0">
                  <a:pos x="5" y="3"/>
                </a:cxn>
                <a:cxn ang="0">
                  <a:pos x="5" y="3"/>
                </a:cxn>
                <a:cxn ang="0">
                  <a:pos x="5" y="3"/>
                </a:cxn>
                <a:cxn ang="0">
                  <a:pos x="5" y="4"/>
                </a:cxn>
                <a:cxn ang="0">
                  <a:pos x="5" y="4"/>
                </a:cxn>
                <a:cxn ang="0">
                  <a:pos x="5" y="3"/>
                </a:cxn>
                <a:cxn ang="0">
                  <a:pos x="1" y="0"/>
                </a:cxn>
                <a:cxn ang="0">
                  <a:pos x="1" y="0"/>
                </a:cxn>
                <a:cxn ang="0">
                  <a:pos x="1" y="1"/>
                </a:cxn>
              </a:cxnLst>
              <a:rect l="0" t="0" r="r" b="b"/>
              <a:pathLst>
                <a:path w="6" h="4">
                  <a:moveTo>
                    <a:pt x="1" y="1"/>
                  </a:moveTo>
                  <a:cubicBezTo>
                    <a:pt x="2" y="2"/>
                    <a:pt x="4" y="3"/>
                    <a:pt x="5" y="4"/>
                  </a:cubicBezTo>
                  <a:cubicBezTo>
                    <a:pt x="5" y="4"/>
                    <a:pt x="5" y="4"/>
                    <a:pt x="5" y="4"/>
                  </a:cubicBezTo>
                  <a:cubicBezTo>
                    <a:pt x="6" y="4"/>
                    <a:pt x="6" y="4"/>
                    <a:pt x="6" y="4"/>
                  </a:cubicBezTo>
                  <a:cubicBezTo>
                    <a:pt x="5" y="3"/>
                    <a:pt x="5" y="3"/>
                    <a:pt x="5" y="3"/>
                  </a:cubicBezTo>
                  <a:cubicBezTo>
                    <a:pt x="5" y="3"/>
                    <a:pt x="5" y="3"/>
                    <a:pt x="5" y="3"/>
                  </a:cubicBezTo>
                  <a:cubicBezTo>
                    <a:pt x="4" y="2"/>
                    <a:pt x="4" y="2"/>
                    <a:pt x="4" y="2"/>
                  </a:cubicBezTo>
                  <a:cubicBezTo>
                    <a:pt x="4" y="2"/>
                    <a:pt x="4" y="2"/>
                    <a:pt x="4" y="2"/>
                  </a:cubicBezTo>
                  <a:cubicBezTo>
                    <a:pt x="4" y="2"/>
                    <a:pt x="4" y="2"/>
                    <a:pt x="4" y="2"/>
                  </a:cubicBezTo>
                  <a:cubicBezTo>
                    <a:pt x="4" y="2"/>
                    <a:pt x="4" y="2"/>
                    <a:pt x="4" y="2"/>
                  </a:cubicBezTo>
                  <a:cubicBezTo>
                    <a:pt x="3" y="1"/>
                    <a:pt x="2" y="0"/>
                    <a:pt x="1" y="0"/>
                  </a:cubicBezTo>
                  <a:cubicBezTo>
                    <a:pt x="0" y="0"/>
                    <a:pt x="0" y="0"/>
                    <a:pt x="0" y="0"/>
                  </a:cubicBezTo>
                  <a:cubicBezTo>
                    <a:pt x="0" y="0"/>
                    <a:pt x="0" y="0"/>
                    <a:pt x="0" y="0"/>
                  </a:cubicBezTo>
                  <a:cubicBezTo>
                    <a:pt x="1" y="1"/>
                    <a:pt x="1" y="1"/>
                    <a:pt x="1" y="1"/>
                  </a:cubicBezTo>
                  <a:cubicBezTo>
                    <a:pt x="1" y="1"/>
                    <a:pt x="1" y="1"/>
                    <a:pt x="1" y="1"/>
                  </a:cubicBezTo>
                  <a:cubicBezTo>
                    <a:pt x="1" y="0"/>
                    <a:pt x="1" y="0"/>
                    <a:pt x="1" y="0"/>
                  </a:cubicBezTo>
                  <a:cubicBezTo>
                    <a:pt x="1" y="0"/>
                    <a:pt x="1" y="0"/>
                    <a:pt x="1" y="0"/>
                  </a:cubicBezTo>
                  <a:cubicBezTo>
                    <a:pt x="0" y="0"/>
                    <a:pt x="0" y="0"/>
                    <a:pt x="0" y="0"/>
                  </a:cubicBezTo>
                  <a:cubicBezTo>
                    <a:pt x="0" y="0"/>
                    <a:pt x="0" y="0"/>
                    <a:pt x="0" y="0"/>
                  </a:cubicBezTo>
                  <a:cubicBezTo>
                    <a:pt x="1" y="1"/>
                    <a:pt x="3" y="2"/>
                    <a:pt x="4" y="2"/>
                  </a:cubicBezTo>
                  <a:cubicBezTo>
                    <a:pt x="4" y="2"/>
                    <a:pt x="4" y="2"/>
                    <a:pt x="4" y="2"/>
                  </a:cubicBezTo>
                  <a:cubicBezTo>
                    <a:pt x="3" y="2"/>
                    <a:pt x="3" y="2"/>
                    <a:pt x="3" y="2"/>
                  </a:cubicBezTo>
                  <a:cubicBezTo>
                    <a:pt x="3" y="2"/>
                    <a:pt x="3" y="2"/>
                    <a:pt x="3" y="2"/>
                  </a:cubicBezTo>
                  <a:cubicBezTo>
                    <a:pt x="3" y="2"/>
                    <a:pt x="4" y="3"/>
                    <a:pt x="4" y="3"/>
                  </a:cubicBezTo>
                  <a:cubicBezTo>
                    <a:pt x="4" y="3"/>
                    <a:pt x="5" y="3"/>
                    <a:pt x="5" y="3"/>
                  </a:cubicBezTo>
                  <a:cubicBezTo>
                    <a:pt x="5" y="3"/>
                    <a:pt x="5" y="3"/>
                    <a:pt x="5" y="3"/>
                  </a:cubicBezTo>
                  <a:cubicBezTo>
                    <a:pt x="5" y="3"/>
                    <a:pt x="5" y="3"/>
                    <a:pt x="5" y="3"/>
                  </a:cubicBezTo>
                  <a:cubicBezTo>
                    <a:pt x="5" y="4"/>
                    <a:pt x="5" y="4"/>
                    <a:pt x="5" y="4"/>
                  </a:cubicBezTo>
                  <a:cubicBezTo>
                    <a:pt x="5" y="4"/>
                    <a:pt x="5" y="4"/>
                    <a:pt x="5" y="4"/>
                  </a:cubicBezTo>
                  <a:cubicBezTo>
                    <a:pt x="5" y="3"/>
                    <a:pt x="5" y="3"/>
                    <a:pt x="5" y="3"/>
                  </a:cubicBezTo>
                  <a:cubicBezTo>
                    <a:pt x="4" y="2"/>
                    <a:pt x="3" y="1"/>
                    <a:pt x="1" y="0"/>
                  </a:cubicBezTo>
                  <a:cubicBezTo>
                    <a:pt x="1" y="0"/>
                    <a:pt x="1" y="0"/>
                    <a:pt x="1" y="0"/>
                  </a:cubicBezTo>
                  <a:cubicBezTo>
                    <a:pt x="1" y="1"/>
                    <a:pt x="1" y="1"/>
                    <a:pt x="1" y="1"/>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15" name="Freeform 1537"/>
            <p:cNvSpPr>
              <a:spLocks/>
            </p:cNvSpPr>
            <p:nvPr userDrawn="1"/>
          </p:nvSpPr>
          <p:spPr bwMode="auto">
            <a:xfrm>
              <a:off x="391" y="266"/>
              <a:ext cx="2" cy="1"/>
            </a:xfrm>
            <a:custGeom>
              <a:avLst/>
              <a:gdLst/>
              <a:ahLst/>
              <a:cxnLst>
                <a:cxn ang="0">
                  <a:pos x="0" y="0"/>
                </a:cxn>
                <a:cxn ang="0">
                  <a:pos x="1" y="0"/>
                </a:cxn>
                <a:cxn ang="0">
                  <a:pos x="0" y="0"/>
                </a:cxn>
                <a:cxn ang="0">
                  <a:pos x="0" y="0"/>
                </a:cxn>
              </a:cxnLst>
              <a:rect l="0" t="0" r="r" b="b"/>
              <a:pathLst>
                <a:path w="1">
                  <a:moveTo>
                    <a:pt x="0" y="0"/>
                  </a:moveTo>
                  <a:cubicBezTo>
                    <a:pt x="1" y="0"/>
                    <a:pt x="1" y="0"/>
                    <a:pt x="1" y="0"/>
                  </a:cubicBezTo>
                  <a:cubicBezTo>
                    <a:pt x="0" y="0"/>
                    <a:pt x="0" y="0"/>
                    <a:pt x="0"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16" name="Freeform 1538"/>
            <p:cNvSpPr>
              <a:spLocks/>
            </p:cNvSpPr>
            <p:nvPr userDrawn="1"/>
          </p:nvSpPr>
          <p:spPr bwMode="auto">
            <a:xfrm>
              <a:off x="389" y="266"/>
              <a:ext cx="4" cy="2"/>
            </a:xfrm>
            <a:custGeom>
              <a:avLst/>
              <a:gdLst/>
              <a:ahLst/>
              <a:cxnLst>
                <a:cxn ang="0">
                  <a:pos x="1" y="1"/>
                </a:cxn>
                <a:cxn ang="0">
                  <a:pos x="2" y="0"/>
                </a:cxn>
                <a:cxn ang="0">
                  <a:pos x="2" y="0"/>
                </a:cxn>
                <a:cxn ang="0">
                  <a:pos x="2" y="0"/>
                </a:cxn>
                <a:cxn ang="0">
                  <a:pos x="1" y="0"/>
                </a:cxn>
                <a:cxn ang="0">
                  <a:pos x="0" y="0"/>
                </a:cxn>
                <a:cxn ang="0">
                  <a:pos x="1" y="0"/>
                </a:cxn>
                <a:cxn ang="0">
                  <a:pos x="1" y="1"/>
                </a:cxn>
                <a:cxn ang="0">
                  <a:pos x="1" y="1"/>
                </a:cxn>
                <a:cxn ang="0">
                  <a:pos x="1" y="0"/>
                </a:cxn>
                <a:cxn ang="0">
                  <a:pos x="1" y="0"/>
                </a:cxn>
                <a:cxn ang="0">
                  <a:pos x="1" y="0"/>
                </a:cxn>
                <a:cxn ang="0">
                  <a:pos x="1" y="0"/>
                </a:cxn>
                <a:cxn ang="0">
                  <a:pos x="2" y="0"/>
                </a:cxn>
                <a:cxn ang="0">
                  <a:pos x="2" y="0"/>
                </a:cxn>
                <a:cxn ang="0">
                  <a:pos x="2" y="0"/>
                </a:cxn>
                <a:cxn ang="0">
                  <a:pos x="1" y="0"/>
                </a:cxn>
                <a:cxn ang="0">
                  <a:pos x="1" y="0"/>
                </a:cxn>
                <a:cxn ang="0">
                  <a:pos x="1" y="1"/>
                </a:cxn>
              </a:cxnLst>
              <a:rect l="0" t="0" r="r" b="b"/>
              <a:pathLst>
                <a:path w="2" h="1">
                  <a:moveTo>
                    <a:pt x="1" y="1"/>
                  </a:moveTo>
                  <a:cubicBezTo>
                    <a:pt x="2" y="0"/>
                    <a:pt x="2" y="0"/>
                    <a:pt x="2" y="0"/>
                  </a:cubicBezTo>
                  <a:cubicBezTo>
                    <a:pt x="2" y="0"/>
                    <a:pt x="2" y="0"/>
                    <a:pt x="2" y="0"/>
                  </a:cubicBezTo>
                  <a:cubicBezTo>
                    <a:pt x="2" y="0"/>
                    <a:pt x="2" y="0"/>
                    <a:pt x="2" y="0"/>
                  </a:cubicBezTo>
                  <a:cubicBezTo>
                    <a:pt x="1" y="0"/>
                    <a:pt x="1" y="0"/>
                    <a:pt x="1" y="0"/>
                  </a:cubicBezTo>
                  <a:cubicBezTo>
                    <a:pt x="0" y="0"/>
                    <a:pt x="0" y="0"/>
                    <a:pt x="0" y="0"/>
                  </a:cubicBezTo>
                  <a:cubicBezTo>
                    <a:pt x="1" y="0"/>
                    <a:pt x="1" y="0"/>
                    <a:pt x="1" y="0"/>
                  </a:cubicBezTo>
                  <a:cubicBezTo>
                    <a:pt x="1" y="1"/>
                    <a:pt x="1" y="1"/>
                    <a:pt x="1" y="1"/>
                  </a:cubicBezTo>
                  <a:cubicBezTo>
                    <a:pt x="1" y="1"/>
                    <a:pt x="1" y="1"/>
                    <a:pt x="1" y="1"/>
                  </a:cubicBezTo>
                  <a:cubicBezTo>
                    <a:pt x="1" y="0"/>
                    <a:pt x="1" y="0"/>
                    <a:pt x="1" y="0"/>
                  </a:cubicBezTo>
                  <a:cubicBezTo>
                    <a:pt x="1" y="0"/>
                    <a:pt x="1" y="0"/>
                    <a:pt x="1" y="0"/>
                  </a:cubicBezTo>
                  <a:cubicBezTo>
                    <a:pt x="1" y="0"/>
                    <a:pt x="1" y="0"/>
                    <a:pt x="1" y="0"/>
                  </a:cubicBezTo>
                  <a:cubicBezTo>
                    <a:pt x="1" y="0"/>
                    <a:pt x="1" y="0"/>
                    <a:pt x="1" y="0"/>
                  </a:cubicBezTo>
                  <a:cubicBezTo>
                    <a:pt x="1" y="0"/>
                    <a:pt x="1" y="0"/>
                    <a:pt x="2" y="0"/>
                  </a:cubicBezTo>
                  <a:cubicBezTo>
                    <a:pt x="2" y="0"/>
                    <a:pt x="2" y="0"/>
                    <a:pt x="2" y="0"/>
                  </a:cubicBezTo>
                  <a:cubicBezTo>
                    <a:pt x="2" y="0"/>
                    <a:pt x="2" y="0"/>
                    <a:pt x="2" y="0"/>
                  </a:cubicBezTo>
                  <a:cubicBezTo>
                    <a:pt x="1" y="0"/>
                    <a:pt x="1" y="0"/>
                    <a:pt x="1" y="0"/>
                  </a:cubicBezTo>
                  <a:cubicBezTo>
                    <a:pt x="1" y="0"/>
                    <a:pt x="1" y="0"/>
                    <a:pt x="1" y="0"/>
                  </a:cubicBezTo>
                  <a:cubicBezTo>
                    <a:pt x="1" y="1"/>
                    <a:pt x="1" y="1"/>
                    <a:pt x="1" y="1"/>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17" name="Freeform 1539"/>
            <p:cNvSpPr>
              <a:spLocks/>
            </p:cNvSpPr>
            <p:nvPr userDrawn="1"/>
          </p:nvSpPr>
          <p:spPr bwMode="auto">
            <a:xfrm>
              <a:off x="387" y="262"/>
              <a:ext cx="2" cy="2"/>
            </a:xfrm>
            <a:custGeom>
              <a:avLst/>
              <a:gdLst/>
              <a:ahLst/>
              <a:cxnLst>
                <a:cxn ang="0">
                  <a:pos x="0" y="0"/>
                </a:cxn>
                <a:cxn ang="0">
                  <a:pos x="1" y="0"/>
                </a:cxn>
                <a:cxn ang="0">
                  <a:pos x="0" y="0"/>
                </a:cxn>
              </a:cxnLst>
              <a:rect l="0" t="0" r="r" b="b"/>
              <a:pathLst>
                <a:path w="1" h="1">
                  <a:moveTo>
                    <a:pt x="0" y="0"/>
                  </a:moveTo>
                  <a:cubicBezTo>
                    <a:pt x="0" y="1"/>
                    <a:pt x="1" y="1"/>
                    <a:pt x="1"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18" name="Freeform 1540"/>
            <p:cNvSpPr>
              <a:spLocks/>
            </p:cNvSpPr>
            <p:nvPr userDrawn="1"/>
          </p:nvSpPr>
          <p:spPr bwMode="auto">
            <a:xfrm>
              <a:off x="385" y="262"/>
              <a:ext cx="4" cy="2"/>
            </a:xfrm>
            <a:custGeom>
              <a:avLst/>
              <a:gdLst/>
              <a:ahLst/>
              <a:cxnLst>
                <a:cxn ang="0">
                  <a:pos x="2" y="2"/>
                </a:cxn>
                <a:cxn ang="0">
                  <a:pos x="2" y="2"/>
                </a:cxn>
                <a:cxn ang="0">
                  <a:pos x="4" y="2"/>
                </a:cxn>
                <a:cxn ang="0">
                  <a:pos x="4" y="0"/>
                </a:cxn>
                <a:cxn ang="0">
                  <a:pos x="4" y="0"/>
                </a:cxn>
                <a:cxn ang="0">
                  <a:pos x="2" y="0"/>
                </a:cxn>
                <a:cxn ang="0">
                  <a:pos x="2" y="0"/>
                </a:cxn>
                <a:cxn ang="0">
                  <a:pos x="0" y="2"/>
                </a:cxn>
                <a:cxn ang="0">
                  <a:pos x="2" y="2"/>
                </a:cxn>
                <a:cxn ang="0">
                  <a:pos x="2" y="0"/>
                </a:cxn>
                <a:cxn ang="0">
                  <a:pos x="4" y="2"/>
                </a:cxn>
                <a:cxn ang="0">
                  <a:pos x="4" y="0"/>
                </a:cxn>
                <a:cxn ang="0">
                  <a:pos x="4" y="0"/>
                </a:cxn>
                <a:cxn ang="0">
                  <a:pos x="2" y="0"/>
                </a:cxn>
                <a:cxn ang="0">
                  <a:pos x="2" y="0"/>
                </a:cxn>
                <a:cxn ang="0">
                  <a:pos x="0" y="0"/>
                </a:cxn>
                <a:cxn ang="0">
                  <a:pos x="2" y="2"/>
                </a:cxn>
              </a:cxnLst>
              <a:rect l="0" t="0" r="r" b="b"/>
              <a:pathLst>
                <a:path w="4" h="2">
                  <a:moveTo>
                    <a:pt x="2" y="2"/>
                  </a:moveTo>
                  <a:lnTo>
                    <a:pt x="2" y="2"/>
                  </a:lnTo>
                  <a:lnTo>
                    <a:pt x="4" y="2"/>
                  </a:lnTo>
                  <a:lnTo>
                    <a:pt x="4" y="0"/>
                  </a:lnTo>
                  <a:lnTo>
                    <a:pt x="4" y="0"/>
                  </a:lnTo>
                  <a:lnTo>
                    <a:pt x="2" y="0"/>
                  </a:lnTo>
                  <a:lnTo>
                    <a:pt x="2" y="0"/>
                  </a:lnTo>
                  <a:lnTo>
                    <a:pt x="0" y="2"/>
                  </a:lnTo>
                  <a:lnTo>
                    <a:pt x="2" y="2"/>
                  </a:lnTo>
                  <a:lnTo>
                    <a:pt x="2" y="0"/>
                  </a:lnTo>
                  <a:lnTo>
                    <a:pt x="4" y="2"/>
                  </a:lnTo>
                  <a:lnTo>
                    <a:pt x="4" y="0"/>
                  </a:lnTo>
                  <a:lnTo>
                    <a:pt x="4" y="0"/>
                  </a:lnTo>
                  <a:lnTo>
                    <a:pt x="2" y="0"/>
                  </a:lnTo>
                  <a:lnTo>
                    <a:pt x="2" y="0"/>
                  </a:lnTo>
                  <a:lnTo>
                    <a:pt x="0" y="0"/>
                  </a:lnTo>
                  <a:lnTo>
                    <a:pt x="2" y="2"/>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19" name="Freeform 1541"/>
            <p:cNvSpPr>
              <a:spLocks/>
            </p:cNvSpPr>
            <p:nvPr userDrawn="1"/>
          </p:nvSpPr>
          <p:spPr bwMode="auto">
            <a:xfrm>
              <a:off x="385" y="262"/>
              <a:ext cx="4" cy="4"/>
            </a:xfrm>
            <a:custGeom>
              <a:avLst/>
              <a:gdLst/>
              <a:ahLst/>
              <a:cxnLst>
                <a:cxn ang="0">
                  <a:pos x="1" y="2"/>
                </a:cxn>
                <a:cxn ang="0">
                  <a:pos x="0" y="1"/>
                </a:cxn>
                <a:cxn ang="0">
                  <a:pos x="0" y="1"/>
                </a:cxn>
                <a:cxn ang="0">
                  <a:pos x="0" y="1"/>
                </a:cxn>
                <a:cxn ang="0">
                  <a:pos x="1" y="2"/>
                </a:cxn>
              </a:cxnLst>
              <a:rect l="0" t="0" r="r" b="b"/>
              <a:pathLst>
                <a:path w="2" h="2">
                  <a:moveTo>
                    <a:pt x="1" y="2"/>
                  </a:moveTo>
                  <a:cubicBezTo>
                    <a:pt x="2" y="2"/>
                    <a:pt x="1" y="0"/>
                    <a:pt x="0" y="1"/>
                  </a:cubicBezTo>
                  <a:cubicBezTo>
                    <a:pt x="0" y="1"/>
                    <a:pt x="0" y="1"/>
                    <a:pt x="0" y="1"/>
                  </a:cubicBezTo>
                  <a:cubicBezTo>
                    <a:pt x="0" y="1"/>
                    <a:pt x="0" y="1"/>
                    <a:pt x="0" y="1"/>
                  </a:cubicBezTo>
                  <a:cubicBezTo>
                    <a:pt x="0" y="2"/>
                    <a:pt x="0" y="2"/>
                    <a:pt x="1" y="2"/>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20" name="Freeform 1542"/>
            <p:cNvSpPr>
              <a:spLocks/>
            </p:cNvSpPr>
            <p:nvPr userDrawn="1"/>
          </p:nvSpPr>
          <p:spPr bwMode="auto">
            <a:xfrm>
              <a:off x="383" y="262"/>
              <a:ext cx="4" cy="4"/>
            </a:xfrm>
            <a:custGeom>
              <a:avLst/>
              <a:gdLst/>
              <a:ahLst/>
              <a:cxnLst>
                <a:cxn ang="0">
                  <a:pos x="2" y="2"/>
                </a:cxn>
                <a:cxn ang="0">
                  <a:pos x="2" y="2"/>
                </a:cxn>
                <a:cxn ang="0">
                  <a:pos x="3" y="2"/>
                </a:cxn>
                <a:cxn ang="0">
                  <a:pos x="3" y="2"/>
                </a:cxn>
                <a:cxn ang="0">
                  <a:pos x="2" y="1"/>
                </a:cxn>
                <a:cxn ang="0">
                  <a:pos x="1" y="0"/>
                </a:cxn>
                <a:cxn ang="0">
                  <a:pos x="1" y="1"/>
                </a:cxn>
                <a:cxn ang="0">
                  <a:pos x="1" y="1"/>
                </a:cxn>
                <a:cxn ang="0">
                  <a:pos x="1" y="1"/>
                </a:cxn>
                <a:cxn ang="0">
                  <a:pos x="1" y="1"/>
                </a:cxn>
                <a:cxn ang="0">
                  <a:pos x="1" y="1"/>
                </a:cxn>
                <a:cxn ang="0">
                  <a:pos x="1" y="1"/>
                </a:cxn>
                <a:cxn ang="0">
                  <a:pos x="1" y="1"/>
                </a:cxn>
                <a:cxn ang="0">
                  <a:pos x="0" y="1"/>
                </a:cxn>
                <a:cxn ang="0">
                  <a:pos x="0" y="1"/>
                </a:cxn>
                <a:cxn ang="0">
                  <a:pos x="2" y="2"/>
                </a:cxn>
                <a:cxn ang="0">
                  <a:pos x="2" y="2"/>
                </a:cxn>
                <a:cxn ang="0">
                  <a:pos x="2" y="2"/>
                </a:cxn>
                <a:cxn ang="0">
                  <a:pos x="1" y="1"/>
                </a:cxn>
                <a:cxn ang="0">
                  <a:pos x="1" y="1"/>
                </a:cxn>
                <a:cxn ang="0">
                  <a:pos x="1" y="1"/>
                </a:cxn>
                <a:cxn ang="0">
                  <a:pos x="1" y="1"/>
                </a:cxn>
                <a:cxn ang="0">
                  <a:pos x="2" y="1"/>
                </a:cxn>
                <a:cxn ang="0">
                  <a:pos x="1" y="1"/>
                </a:cxn>
                <a:cxn ang="0">
                  <a:pos x="1" y="1"/>
                </a:cxn>
                <a:cxn ang="0">
                  <a:pos x="1" y="1"/>
                </a:cxn>
                <a:cxn ang="0">
                  <a:pos x="1" y="1"/>
                </a:cxn>
                <a:cxn ang="0">
                  <a:pos x="1" y="1"/>
                </a:cxn>
                <a:cxn ang="0">
                  <a:pos x="2" y="1"/>
                </a:cxn>
                <a:cxn ang="0">
                  <a:pos x="2" y="2"/>
                </a:cxn>
                <a:cxn ang="0">
                  <a:pos x="2" y="2"/>
                </a:cxn>
                <a:cxn ang="0">
                  <a:pos x="2" y="2"/>
                </a:cxn>
                <a:cxn ang="0">
                  <a:pos x="2" y="2"/>
                </a:cxn>
                <a:cxn ang="0">
                  <a:pos x="2" y="2"/>
                </a:cxn>
              </a:cxnLst>
              <a:rect l="0" t="0" r="r" b="b"/>
              <a:pathLst>
                <a:path w="3" h="2">
                  <a:moveTo>
                    <a:pt x="2" y="2"/>
                  </a:moveTo>
                  <a:cubicBezTo>
                    <a:pt x="2" y="2"/>
                    <a:pt x="2" y="2"/>
                    <a:pt x="2" y="2"/>
                  </a:cubicBezTo>
                  <a:cubicBezTo>
                    <a:pt x="3" y="2"/>
                    <a:pt x="3" y="2"/>
                    <a:pt x="3" y="2"/>
                  </a:cubicBezTo>
                  <a:cubicBezTo>
                    <a:pt x="3" y="2"/>
                    <a:pt x="3" y="2"/>
                    <a:pt x="3" y="2"/>
                  </a:cubicBezTo>
                  <a:cubicBezTo>
                    <a:pt x="2" y="1"/>
                    <a:pt x="2" y="1"/>
                    <a:pt x="2" y="1"/>
                  </a:cubicBezTo>
                  <a:cubicBezTo>
                    <a:pt x="2" y="1"/>
                    <a:pt x="2"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cubicBezTo>
                    <a:pt x="1" y="2"/>
                    <a:pt x="1" y="2"/>
                    <a:pt x="2" y="2"/>
                  </a:cubicBezTo>
                  <a:cubicBezTo>
                    <a:pt x="2" y="2"/>
                    <a:pt x="2" y="2"/>
                    <a:pt x="2" y="2"/>
                  </a:cubicBezTo>
                  <a:cubicBezTo>
                    <a:pt x="2" y="2"/>
                    <a:pt x="2" y="2"/>
                    <a:pt x="2" y="2"/>
                  </a:cubicBezTo>
                  <a:cubicBezTo>
                    <a:pt x="1" y="1"/>
                    <a:pt x="1" y="1"/>
                    <a:pt x="1" y="1"/>
                  </a:cubicBezTo>
                  <a:cubicBezTo>
                    <a:pt x="1" y="1"/>
                    <a:pt x="1" y="1"/>
                    <a:pt x="1" y="1"/>
                  </a:cubicBezTo>
                  <a:cubicBezTo>
                    <a:pt x="1" y="1"/>
                    <a:pt x="1" y="1"/>
                    <a:pt x="1" y="1"/>
                  </a:cubicBezTo>
                  <a:cubicBezTo>
                    <a:pt x="1" y="1"/>
                    <a:pt x="1" y="1"/>
                    <a:pt x="1" y="1"/>
                  </a:cubicBezTo>
                  <a:cubicBezTo>
                    <a:pt x="2" y="1"/>
                    <a:pt x="2" y="1"/>
                    <a:pt x="2"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2" y="1"/>
                    <a:pt x="2" y="1"/>
                    <a:pt x="2" y="1"/>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21" name="Freeform 1543"/>
            <p:cNvSpPr>
              <a:spLocks/>
            </p:cNvSpPr>
            <p:nvPr userDrawn="1"/>
          </p:nvSpPr>
          <p:spPr bwMode="auto">
            <a:xfrm>
              <a:off x="369" y="270"/>
              <a:ext cx="4" cy="2"/>
            </a:xfrm>
            <a:custGeom>
              <a:avLst/>
              <a:gdLst/>
              <a:ahLst/>
              <a:cxnLst>
                <a:cxn ang="0">
                  <a:pos x="2" y="1"/>
                </a:cxn>
                <a:cxn ang="0">
                  <a:pos x="0" y="0"/>
                </a:cxn>
                <a:cxn ang="0">
                  <a:pos x="2" y="1"/>
                </a:cxn>
              </a:cxnLst>
              <a:rect l="0" t="0" r="r" b="b"/>
              <a:pathLst>
                <a:path w="2" h="1">
                  <a:moveTo>
                    <a:pt x="2" y="1"/>
                  </a:moveTo>
                  <a:cubicBezTo>
                    <a:pt x="2" y="0"/>
                    <a:pt x="1" y="0"/>
                    <a:pt x="0" y="0"/>
                  </a:cubicBezTo>
                  <a:cubicBezTo>
                    <a:pt x="0" y="0"/>
                    <a:pt x="1" y="1"/>
                    <a:pt x="2" y="1"/>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22" name="Freeform 1544"/>
            <p:cNvSpPr>
              <a:spLocks/>
            </p:cNvSpPr>
            <p:nvPr userDrawn="1"/>
          </p:nvSpPr>
          <p:spPr bwMode="auto">
            <a:xfrm>
              <a:off x="369" y="268"/>
              <a:ext cx="4" cy="4"/>
            </a:xfrm>
            <a:custGeom>
              <a:avLst/>
              <a:gdLst/>
              <a:ahLst/>
              <a:cxnLst>
                <a:cxn ang="0">
                  <a:pos x="2" y="2"/>
                </a:cxn>
                <a:cxn ang="0">
                  <a:pos x="2" y="2"/>
                </a:cxn>
                <a:cxn ang="0">
                  <a:pos x="0" y="0"/>
                </a:cxn>
                <a:cxn ang="0">
                  <a:pos x="0" y="1"/>
                </a:cxn>
                <a:cxn ang="0">
                  <a:pos x="0" y="1"/>
                </a:cxn>
                <a:cxn ang="0">
                  <a:pos x="0" y="1"/>
                </a:cxn>
                <a:cxn ang="0">
                  <a:pos x="1" y="2"/>
                </a:cxn>
                <a:cxn ang="0">
                  <a:pos x="2" y="2"/>
                </a:cxn>
                <a:cxn ang="0">
                  <a:pos x="2" y="2"/>
                </a:cxn>
                <a:cxn ang="0">
                  <a:pos x="0" y="1"/>
                </a:cxn>
                <a:cxn ang="0">
                  <a:pos x="0" y="1"/>
                </a:cxn>
                <a:cxn ang="0">
                  <a:pos x="0" y="1"/>
                </a:cxn>
                <a:cxn ang="0">
                  <a:pos x="0" y="1"/>
                </a:cxn>
                <a:cxn ang="0">
                  <a:pos x="1" y="1"/>
                </a:cxn>
                <a:cxn ang="0">
                  <a:pos x="1" y="2"/>
                </a:cxn>
                <a:cxn ang="0">
                  <a:pos x="1" y="2"/>
                </a:cxn>
                <a:cxn ang="0">
                  <a:pos x="1" y="2"/>
                </a:cxn>
                <a:cxn ang="0">
                  <a:pos x="2" y="2"/>
                </a:cxn>
              </a:cxnLst>
              <a:rect l="0" t="0" r="r" b="b"/>
              <a:pathLst>
                <a:path w="2" h="2">
                  <a:moveTo>
                    <a:pt x="2" y="2"/>
                  </a:moveTo>
                  <a:cubicBezTo>
                    <a:pt x="2" y="2"/>
                    <a:pt x="2" y="2"/>
                    <a:pt x="2" y="2"/>
                  </a:cubicBezTo>
                  <a:cubicBezTo>
                    <a:pt x="2" y="1"/>
                    <a:pt x="1" y="0"/>
                    <a:pt x="0" y="0"/>
                  </a:cubicBezTo>
                  <a:cubicBezTo>
                    <a:pt x="0" y="1"/>
                    <a:pt x="0" y="1"/>
                    <a:pt x="0" y="1"/>
                  </a:cubicBezTo>
                  <a:cubicBezTo>
                    <a:pt x="0" y="1"/>
                    <a:pt x="0" y="1"/>
                    <a:pt x="0" y="1"/>
                  </a:cubicBezTo>
                  <a:cubicBezTo>
                    <a:pt x="0" y="1"/>
                    <a:pt x="0" y="1"/>
                    <a:pt x="0" y="1"/>
                  </a:cubicBezTo>
                  <a:cubicBezTo>
                    <a:pt x="0" y="2"/>
                    <a:pt x="1" y="2"/>
                    <a:pt x="1" y="2"/>
                  </a:cubicBezTo>
                  <a:cubicBezTo>
                    <a:pt x="2" y="2"/>
                    <a:pt x="2" y="2"/>
                    <a:pt x="2" y="2"/>
                  </a:cubicBezTo>
                  <a:cubicBezTo>
                    <a:pt x="2" y="2"/>
                    <a:pt x="2" y="2"/>
                    <a:pt x="2" y="2"/>
                  </a:cubicBezTo>
                  <a:cubicBezTo>
                    <a:pt x="1" y="2"/>
                    <a:pt x="0" y="1"/>
                    <a:pt x="0" y="1"/>
                  </a:cubicBezTo>
                  <a:cubicBezTo>
                    <a:pt x="0" y="1"/>
                    <a:pt x="0" y="1"/>
                    <a:pt x="0" y="1"/>
                  </a:cubicBezTo>
                  <a:cubicBezTo>
                    <a:pt x="0" y="1"/>
                    <a:pt x="0" y="1"/>
                    <a:pt x="0" y="1"/>
                  </a:cubicBezTo>
                  <a:cubicBezTo>
                    <a:pt x="0" y="1"/>
                    <a:pt x="0" y="1"/>
                    <a:pt x="0" y="1"/>
                  </a:cubicBezTo>
                  <a:cubicBezTo>
                    <a:pt x="1" y="1"/>
                    <a:pt x="1" y="1"/>
                    <a:pt x="1" y="1"/>
                  </a:cubicBezTo>
                  <a:cubicBezTo>
                    <a:pt x="1" y="2"/>
                    <a:pt x="1" y="2"/>
                    <a:pt x="1" y="2"/>
                  </a:cubicBezTo>
                  <a:cubicBezTo>
                    <a:pt x="1" y="2"/>
                    <a:pt x="1" y="2"/>
                    <a:pt x="1" y="2"/>
                  </a:cubicBezTo>
                  <a:cubicBezTo>
                    <a:pt x="1" y="2"/>
                    <a:pt x="1" y="2"/>
                    <a:pt x="1" y="2"/>
                  </a:cubicBezTo>
                  <a:cubicBezTo>
                    <a:pt x="2" y="2"/>
                    <a:pt x="2" y="2"/>
                    <a:pt x="2" y="2"/>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23" name="Freeform 1545"/>
            <p:cNvSpPr>
              <a:spLocks/>
            </p:cNvSpPr>
            <p:nvPr userDrawn="1"/>
          </p:nvSpPr>
          <p:spPr bwMode="auto">
            <a:xfrm>
              <a:off x="361" y="268"/>
              <a:ext cx="8" cy="4"/>
            </a:xfrm>
            <a:custGeom>
              <a:avLst/>
              <a:gdLst/>
              <a:ahLst/>
              <a:cxnLst>
                <a:cxn ang="0">
                  <a:pos x="1" y="2"/>
                </a:cxn>
                <a:cxn ang="0">
                  <a:pos x="4" y="2"/>
                </a:cxn>
                <a:cxn ang="0">
                  <a:pos x="0" y="0"/>
                </a:cxn>
                <a:cxn ang="0">
                  <a:pos x="1" y="2"/>
                </a:cxn>
              </a:cxnLst>
              <a:rect l="0" t="0" r="r" b="b"/>
              <a:pathLst>
                <a:path w="4" h="2">
                  <a:moveTo>
                    <a:pt x="1" y="2"/>
                  </a:moveTo>
                  <a:cubicBezTo>
                    <a:pt x="2" y="2"/>
                    <a:pt x="4" y="2"/>
                    <a:pt x="4" y="2"/>
                  </a:cubicBezTo>
                  <a:cubicBezTo>
                    <a:pt x="3" y="1"/>
                    <a:pt x="2" y="0"/>
                    <a:pt x="0" y="0"/>
                  </a:cubicBezTo>
                  <a:cubicBezTo>
                    <a:pt x="1" y="1"/>
                    <a:pt x="1" y="1"/>
                    <a:pt x="1" y="2"/>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24" name="Freeform 1546"/>
            <p:cNvSpPr>
              <a:spLocks/>
            </p:cNvSpPr>
            <p:nvPr userDrawn="1"/>
          </p:nvSpPr>
          <p:spPr bwMode="auto">
            <a:xfrm>
              <a:off x="361" y="268"/>
              <a:ext cx="10" cy="4"/>
            </a:xfrm>
            <a:custGeom>
              <a:avLst/>
              <a:gdLst/>
              <a:ahLst/>
              <a:cxnLst>
                <a:cxn ang="0">
                  <a:pos x="1" y="2"/>
                </a:cxn>
                <a:cxn ang="0">
                  <a:pos x="3" y="2"/>
                </a:cxn>
                <a:cxn ang="0">
                  <a:pos x="5" y="2"/>
                </a:cxn>
                <a:cxn ang="0">
                  <a:pos x="5" y="1"/>
                </a:cxn>
                <a:cxn ang="0">
                  <a:pos x="5" y="1"/>
                </a:cxn>
                <a:cxn ang="0">
                  <a:pos x="0" y="0"/>
                </a:cxn>
                <a:cxn ang="0">
                  <a:pos x="0" y="0"/>
                </a:cxn>
                <a:cxn ang="0">
                  <a:pos x="0" y="0"/>
                </a:cxn>
                <a:cxn ang="0">
                  <a:pos x="1" y="2"/>
                </a:cxn>
                <a:cxn ang="0">
                  <a:pos x="2" y="2"/>
                </a:cxn>
                <a:cxn ang="0">
                  <a:pos x="2" y="1"/>
                </a:cxn>
                <a:cxn ang="0">
                  <a:pos x="1" y="0"/>
                </a:cxn>
                <a:cxn ang="0">
                  <a:pos x="0" y="0"/>
                </a:cxn>
                <a:cxn ang="0">
                  <a:pos x="0" y="0"/>
                </a:cxn>
                <a:cxn ang="0">
                  <a:pos x="4" y="2"/>
                </a:cxn>
                <a:cxn ang="0">
                  <a:pos x="4" y="2"/>
                </a:cxn>
                <a:cxn ang="0">
                  <a:pos x="4" y="1"/>
                </a:cxn>
                <a:cxn ang="0">
                  <a:pos x="3" y="2"/>
                </a:cxn>
                <a:cxn ang="0">
                  <a:pos x="1" y="1"/>
                </a:cxn>
                <a:cxn ang="0">
                  <a:pos x="1" y="2"/>
                </a:cxn>
                <a:cxn ang="0">
                  <a:pos x="1" y="2"/>
                </a:cxn>
              </a:cxnLst>
              <a:rect l="0" t="0" r="r" b="b"/>
              <a:pathLst>
                <a:path w="5" h="2">
                  <a:moveTo>
                    <a:pt x="1" y="2"/>
                  </a:moveTo>
                  <a:cubicBezTo>
                    <a:pt x="2" y="2"/>
                    <a:pt x="3" y="2"/>
                    <a:pt x="3" y="2"/>
                  </a:cubicBezTo>
                  <a:cubicBezTo>
                    <a:pt x="4" y="2"/>
                    <a:pt x="4" y="2"/>
                    <a:pt x="5" y="2"/>
                  </a:cubicBezTo>
                  <a:cubicBezTo>
                    <a:pt x="5" y="1"/>
                    <a:pt x="5" y="1"/>
                    <a:pt x="5" y="1"/>
                  </a:cubicBezTo>
                  <a:cubicBezTo>
                    <a:pt x="5" y="1"/>
                    <a:pt x="5" y="1"/>
                    <a:pt x="5" y="1"/>
                  </a:cubicBezTo>
                  <a:cubicBezTo>
                    <a:pt x="3" y="1"/>
                    <a:pt x="2" y="0"/>
                    <a:pt x="0" y="0"/>
                  </a:cubicBezTo>
                  <a:cubicBezTo>
                    <a:pt x="0" y="0"/>
                    <a:pt x="0" y="0"/>
                    <a:pt x="0" y="0"/>
                  </a:cubicBezTo>
                  <a:cubicBezTo>
                    <a:pt x="0" y="0"/>
                    <a:pt x="0" y="0"/>
                    <a:pt x="0" y="0"/>
                  </a:cubicBezTo>
                  <a:cubicBezTo>
                    <a:pt x="0" y="1"/>
                    <a:pt x="1" y="1"/>
                    <a:pt x="1" y="2"/>
                  </a:cubicBezTo>
                  <a:cubicBezTo>
                    <a:pt x="2" y="2"/>
                    <a:pt x="2" y="2"/>
                    <a:pt x="2" y="2"/>
                  </a:cubicBezTo>
                  <a:cubicBezTo>
                    <a:pt x="2" y="1"/>
                    <a:pt x="2" y="1"/>
                    <a:pt x="2" y="1"/>
                  </a:cubicBezTo>
                  <a:cubicBezTo>
                    <a:pt x="1" y="1"/>
                    <a:pt x="1" y="1"/>
                    <a:pt x="1" y="0"/>
                  </a:cubicBezTo>
                  <a:cubicBezTo>
                    <a:pt x="0" y="0"/>
                    <a:pt x="0" y="0"/>
                    <a:pt x="0" y="0"/>
                  </a:cubicBezTo>
                  <a:cubicBezTo>
                    <a:pt x="0" y="0"/>
                    <a:pt x="0" y="0"/>
                    <a:pt x="0" y="0"/>
                  </a:cubicBezTo>
                  <a:cubicBezTo>
                    <a:pt x="1" y="1"/>
                    <a:pt x="3" y="1"/>
                    <a:pt x="4" y="2"/>
                  </a:cubicBezTo>
                  <a:cubicBezTo>
                    <a:pt x="4" y="2"/>
                    <a:pt x="4" y="2"/>
                    <a:pt x="4" y="2"/>
                  </a:cubicBezTo>
                  <a:cubicBezTo>
                    <a:pt x="4" y="1"/>
                    <a:pt x="4" y="1"/>
                    <a:pt x="4" y="1"/>
                  </a:cubicBezTo>
                  <a:cubicBezTo>
                    <a:pt x="4" y="2"/>
                    <a:pt x="4" y="2"/>
                    <a:pt x="3" y="2"/>
                  </a:cubicBezTo>
                  <a:cubicBezTo>
                    <a:pt x="3" y="2"/>
                    <a:pt x="2" y="2"/>
                    <a:pt x="1" y="1"/>
                  </a:cubicBezTo>
                  <a:cubicBezTo>
                    <a:pt x="1" y="2"/>
                    <a:pt x="1" y="2"/>
                    <a:pt x="1" y="2"/>
                  </a:cubicBezTo>
                  <a:cubicBezTo>
                    <a:pt x="1" y="2"/>
                    <a:pt x="1" y="2"/>
                    <a:pt x="1" y="2"/>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25" name="Freeform 1547"/>
            <p:cNvSpPr>
              <a:spLocks/>
            </p:cNvSpPr>
            <p:nvPr userDrawn="1"/>
          </p:nvSpPr>
          <p:spPr bwMode="auto">
            <a:xfrm>
              <a:off x="367" y="302"/>
              <a:ext cx="2" cy="1"/>
            </a:xfrm>
            <a:custGeom>
              <a:avLst/>
              <a:gdLst/>
              <a:ahLst/>
              <a:cxnLst>
                <a:cxn ang="0">
                  <a:pos x="0" y="0"/>
                </a:cxn>
                <a:cxn ang="0">
                  <a:pos x="0" y="0"/>
                </a:cxn>
                <a:cxn ang="0">
                  <a:pos x="0" y="0"/>
                </a:cxn>
              </a:cxnLst>
              <a:rect l="0" t="0" r="r" b="b"/>
              <a:pathLst>
                <a:path w="1">
                  <a:moveTo>
                    <a:pt x="0" y="0"/>
                  </a:moveTo>
                  <a:cubicBezTo>
                    <a:pt x="0" y="0"/>
                    <a:pt x="1" y="0"/>
                    <a:pt x="0"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26" name="Freeform 1548"/>
            <p:cNvSpPr>
              <a:spLocks/>
            </p:cNvSpPr>
            <p:nvPr userDrawn="1"/>
          </p:nvSpPr>
          <p:spPr bwMode="auto">
            <a:xfrm>
              <a:off x="367" y="300"/>
              <a:ext cx="2" cy="4"/>
            </a:xfrm>
            <a:custGeom>
              <a:avLst/>
              <a:gdLst/>
              <a:ahLst/>
              <a:cxnLst>
                <a:cxn ang="0">
                  <a:pos x="0" y="2"/>
                </a:cxn>
                <a:cxn ang="0">
                  <a:pos x="0" y="2"/>
                </a:cxn>
                <a:cxn ang="0">
                  <a:pos x="2" y="2"/>
                </a:cxn>
                <a:cxn ang="0">
                  <a:pos x="0" y="0"/>
                </a:cxn>
                <a:cxn ang="0">
                  <a:pos x="0" y="0"/>
                </a:cxn>
                <a:cxn ang="0">
                  <a:pos x="0" y="0"/>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Lst>
              <a:rect l="0" t="0" r="r" b="b"/>
              <a:pathLst>
                <a:path w="2" h="2">
                  <a:moveTo>
                    <a:pt x="0" y="2"/>
                  </a:moveTo>
                  <a:lnTo>
                    <a:pt x="0" y="2"/>
                  </a:lnTo>
                  <a:lnTo>
                    <a:pt x="2" y="2"/>
                  </a:lnTo>
                  <a:lnTo>
                    <a:pt x="0" y="0"/>
                  </a:lnTo>
                  <a:lnTo>
                    <a:pt x="0" y="0"/>
                  </a:lnTo>
                  <a:lnTo>
                    <a:pt x="0" y="0"/>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27" name="Freeform 1549"/>
            <p:cNvSpPr>
              <a:spLocks/>
            </p:cNvSpPr>
            <p:nvPr userDrawn="1"/>
          </p:nvSpPr>
          <p:spPr bwMode="auto">
            <a:xfrm>
              <a:off x="339" y="339"/>
              <a:ext cx="2" cy="2"/>
            </a:xfrm>
            <a:custGeom>
              <a:avLst/>
              <a:gdLst/>
              <a:ahLst/>
              <a:cxnLst>
                <a:cxn ang="0">
                  <a:pos x="0" y="1"/>
                </a:cxn>
                <a:cxn ang="0">
                  <a:pos x="1" y="0"/>
                </a:cxn>
                <a:cxn ang="0">
                  <a:pos x="0" y="1"/>
                </a:cxn>
              </a:cxnLst>
              <a:rect l="0" t="0" r="r" b="b"/>
              <a:pathLst>
                <a:path w="1" h="1">
                  <a:moveTo>
                    <a:pt x="0" y="1"/>
                  </a:moveTo>
                  <a:cubicBezTo>
                    <a:pt x="1" y="1"/>
                    <a:pt x="1" y="1"/>
                    <a:pt x="1" y="0"/>
                  </a:cubicBezTo>
                  <a:cubicBezTo>
                    <a:pt x="0" y="1"/>
                    <a:pt x="1" y="1"/>
                    <a:pt x="0" y="1"/>
                  </a:cubicBezTo>
                </a:path>
              </a:pathLst>
            </a:custGeom>
            <a:solidFill>
              <a:srgbClr val="000000"/>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28" name="Freeform 1550"/>
            <p:cNvSpPr>
              <a:spLocks/>
            </p:cNvSpPr>
            <p:nvPr userDrawn="1"/>
          </p:nvSpPr>
          <p:spPr bwMode="auto">
            <a:xfrm>
              <a:off x="339" y="339"/>
              <a:ext cx="2" cy="2"/>
            </a:xfrm>
            <a:custGeom>
              <a:avLst/>
              <a:gdLst/>
              <a:ahLst/>
              <a:cxnLst>
                <a:cxn ang="0">
                  <a:pos x="1" y="1"/>
                </a:cxn>
                <a:cxn ang="0">
                  <a:pos x="1" y="0"/>
                </a:cxn>
                <a:cxn ang="0">
                  <a:pos x="1" y="0"/>
                </a:cxn>
                <a:cxn ang="0">
                  <a:pos x="1" y="0"/>
                </a:cxn>
                <a:cxn ang="0">
                  <a:pos x="0" y="0"/>
                </a:cxn>
                <a:cxn ang="0">
                  <a:pos x="0" y="1"/>
                </a:cxn>
                <a:cxn ang="0">
                  <a:pos x="0" y="1"/>
                </a:cxn>
                <a:cxn ang="0">
                  <a:pos x="0" y="1"/>
                </a:cxn>
                <a:cxn ang="0">
                  <a:pos x="0" y="1"/>
                </a:cxn>
                <a:cxn ang="0">
                  <a:pos x="1" y="1"/>
                </a:cxn>
                <a:cxn ang="0">
                  <a:pos x="1" y="1"/>
                </a:cxn>
                <a:cxn ang="0">
                  <a:pos x="1" y="1"/>
                </a:cxn>
                <a:cxn ang="0">
                  <a:pos x="1" y="0"/>
                </a:cxn>
                <a:cxn ang="0">
                  <a:pos x="1" y="0"/>
                </a:cxn>
                <a:cxn ang="0">
                  <a:pos x="0" y="0"/>
                </a:cxn>
                <a:cxn ang="0">
                  <a:pos x="0" y="0"/>
                </a:cxn>
                <a:cxn ang="0">
                  <a:pos x="0" y="1"/>
                </a:cxn>
                <a:cxn ang="0">
                  <a:pos x="0" y="1"/>
                </a:cxn>
                <a:cxn ang="0">
                  <a:pos x="1" y="1"/>
                </a:cxn>
              </a:cxnLst>
              <a:rect l="0" t="0" r="r" b="b"/>
              <a:pathLst>
                <a:path w="1" h="1">
                  <a:moveTo>
                    <a:pt x="1" y="1"/>
                  </a:moveTo>
                  <a:cubicBezTo>
                    <a:pt x="1"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1" y="1"/>
                    <a:pt x="1" y="1"/>
                    <a:pt x="1" y="1"/>
                  </a:cubicBezTo>
                  <a:cubicBezTo>
                    <a:pt x="1" y="1"/>
                    <a:pt x="1" y="1"/>
                    <a:pt x="1" y="1"/>
                  </a:cubicBezTo>
                  <a:cubicBezTo>
                    <a:pt x="1" y="0"/>
                    <a:pt x="1" y="0"/>
                    <a:pt x="1" y="0"/>
                  </a:cubicBezTo>
                  <a:cubicBezTo>
                    <a:pt x="1" y="0"/>
                    <a:pt x="1" y="0"/>
                    <a:pt x="1" y="0"/>
                  </a:cubicBezTo>
                  <a:cubicBezTo>
                    <a:pt x="0" y="0"/>
                    <a:pt x="0" y="0"/>
                    <a:pt x="0" y="0"/>
                  </a:cubicBezTo>
                  <a:cubicBezTo>
                    <a:pt x="0" y="0"/>
                    <a:pt x="0" y="0"/>
                    <a:pt x="0" y="0"/>
                  </a:cubicBezTo>
                  <a:cubicBezTo>
                    <a:pt x="0" y="0"/>
                    <a:pt x="0" y="1"/>
                    <a:pt x="0" y="1"/>
                  </a:cubicBezTo>
                  <a:cubicBezTo>
                    <a:pt x="0" y="1"/>
                    <a:pt x="0" y="1"/>
                    <a:pt x="0" y="1"/>
                  </a:cubicBezTo>
                  <a:cubicBezTo>
                    <a:pt x="1" y="1"/>
                    <a:pt x="1" y="1"/>
                    <a:pt x="1" y="1"/>
                  </a:cubicBezTo>
                </a:path>
              </a:pathLst>
            </a:custGeom>
            <a:solidFill>
              <a:srgbClr val="000000"/>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29" name="Freeform 1551"/>
            <p:cNvSpPr>
              <a:spLocks/>
            </p:cNvSpPr>
            <p:nvPr userDrawn="1"/>
          </p:nvSpPr>
          <p:spPr bwMode="auto">
            <a:xfrm>
              <a:off x="351" y="337"/>
              <a:ext cx="2" cy="1"/>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30" name="Freeform 1552"/>
            <p:cNvSpPr>
              <a:spLocks/>
            </p:cNvSpPr>
            <p:nvPr userDrawn="1"/>
          </p:nvSpPr>
          <p:spPr bwMode="auto">
            <a:xfrm>
              <a:off x="351" y="337"/>
              <a:ext cx="2" cy="2"/>
            </a:xfrm>
            <a:custGeom>
              <a:avLst/>
              <a:gdLst/>
              <a:ahLst/>
              <a:cxnLst>
                <a:cxn ang="0">
                  <a:pos x="0" y="2"/>
                </a:cxn>
                <a:cxn ang="0">
                  <a:pos x="2" y="2"/>
                </a:cxn>
                <a:cxn ang="0">
                  <a:pos x="2" y="2"/>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
                </a:cxn>
                <a:cxn ang="0">
                  <a:pos x="0" y="2"/>
                </a:cxn>
                <a:cxn ang="0">
                  <a:pos x="2" y="2"/>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2"/>
                </a:cxn>
                <a:cxn ang="0">
                  <a:pos x="2" y="0"/>
                </a:cxn>
                <a:cxn ang="0">
                  <a:pos x="2" y="0"/>
                </a:cxn>
                <a:cxn ang="0">
                  <a:pos x="0" y="0"/>
                </a:cxn>
                <a:cxn ang="0">
                  <a:pos x="0" y="0"/>
                </a:cxn>
                <a:cxn ang="0">
                  <a:pos x="0" y="2"/>
                </a:cxn>
              </a:cxnLst>
              <a:rect l="0" t="0" r="r" b="b"/>
              <a:pathLst>
                <a:path w="2" h="2">
                  <a:moveTo>
                    <a:pt x="0" y="2"/>
                  </a:moveTo>
                  <a:lnTo>
                    <a:pt x="2" y="2"/>
                  </a:lnTo>
                  <a:lnTo>
                    <a:pt x="2" y="2"/>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2" y="2"/>
                  </a:lnTo>
                  <a:lnTo>
                    <a:pt x="2" y="0"/>
                  </a:lnTo>
                  <a:lnTo>
                    <a:pt x="2" y="0"/>
                  </a:lnTo>
                  <a:lnTo>
                    <a:pt x="2" y="0"/>
                  </a:lnTo>
                  <a:lnTo>
                    <a:pt x="2" y="0"/>
                  </a:lnTo>
                  <a:lnTo>
                    <a:pt x="2" y="0"/>
                  </a:lnTo>
                  <a:lnTo>
                    <a:pt x="2" y="0"/>
                  </a:lnTo>
                  <a:lnTo>
                    <a:pt x="2" y="0"/>
                  </a:lnTo>
                  <a:lnTo>
                    <a:pt x="2" y="0"/>
                  </a:lnTo>
                  <a:lnTo>
                    <a:pt x="2" y="0"/>
                  </a:lnTo>
                  <a:lnTo>
                    <a:pt x="2" y="0"/>
                  </a:lnTo>
                  <a:lnTo>
                    <a:pt x="2" y="0"/>
                  </a:lnTo>
                  <a:lnTo>
                    <a:pt x="2" y="2"/>
                  </a:lnTo>
                  <a:lnTo>
                    <a:pt x="2" y="0"/>
                  </a:lnTo>
                  <a:lnTo>
                    <a:pt x="2" y="0"/>
                  </a:lnTo>
                  <a:lnTo>
                    <a:pt x="0" y="0"/>
                  </a:lnTo>
                  <a:lnTo>
                    <a:pt x="0" y="0"/>
                  </a:lnTo>
                  <a:lnTo>
                    <a:pt x="0" y="2"/>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31" name="Freeform 1553"/>
            <p:cNvSpPr>
              <a:spLocks/>
            </p:cNvSpPr>
            <p:nvPr userDrawn="1"/>
          </p:nvSpPr>
          <p:spPr bwMode="auto">
            <a:xfrm>
              <a:off x="353" y="334"/>
              <a:ext cx="2" cy="3"/>
            </a:xfrm>
            <a:custGeom>
              <a:avLst/>
              <a:gdLst/>
              <a:ahLst/>
              <a:cxnLst>
                <a:cxn ang="0">
                  <a:pos x="0" y="1"/>
                </a:cxn>
                <a:cxn ang="0">
                  <a:pos x="0" y="0"/>
                </a:cxn>
                <a:cxn ang="0">
                  <a:pos x="0" y="1"/>
                </a:cxn>
              </a:cxnLst>
              <a:rect l="0" t="0" r="r" b="b"/>
              <a:pathLst>
                <a:path w="1" h="1">
                  <a:moveTo>
                    <a:pt x="0" y="1"/>
                  </a:moveTo>
                  <a:cubicBezTo>
                    <a:pt x="0" y="1"/>
                    <a:pt x="1" y="1"/>
                    <a:pt x="0" y="0"/>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32" name="Freeform 1554"/>
            <p:cNvSpPr>
              <a:spLocks/>
            </p:cNvSpPr>
            <p:nvPr userDrawn="1"/>
          </p:nvSpPr>
          <p:spPr bwMode="auto">
            <a:xfrm>
              <a:off x="353" y="334"/>
              <a:ext cx="2" cy="3"/>
            </a:xfrm>
            <a:custGeom>
              <a:avLst/>
              <a:gdLst/>
              <a:ahLst/>
              <a:cxnLst>
                <a:cxn ang="0">
                  <a:pos x="0" y="3"/>
                </a:cxn>
                <a:cxn ang="0">
                  <a:pos x="0" y="3"/>
                </a:cxn>
                <a:cxn ang="0">
                  <a:pos x="2" y="3"/>
                </a:cxn>
                <a:cxn ang="0">
                  <a:pos x="2" y="3"/>
                </a:cxn>
                <a:cxn ang="0">
                  <a:pos x="0" y="0"/>
                </a:cxn>
                <a:cxn ang="0">
                  <a:pos x="0" y="0"/>
                </a:cxn>
                <a:cxn ang="0">
                  <a:pos x="0" y="0"/>
                </a:cxn>
                <a:cxn ang="0">
                  <a:pos x="0" y="3"/>
                </a:cxn>
                <a:cxn ang="0">
                  <a:pos x="0" y="3"/>
                </a:cxn>
                <a:cxn ang="0">
                  <a:pos x="0" y="3"/>
                </a:cxn>
                <a:cxn ang="0">
                  <a:pos x="0" y="3"/>
                </a:cxn>
                <a:cxn ang="0">
                  <a:pos x="0" y="0"/>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Lst>
              <a:rect l="0" t="0" r="r" b="b"/>
              <a:pathLst>
                <a:path w="2" h="3">
                  <a:moveTo>
                    <a:pt x="0" y="3"/>
                  </a:moveTo>
                  <a:lnTo>
                    <a:pt x="0" y="3"/>
                  </a:lnTo>
                  <a:lnTo>
                    <a:pt x="2" y="3"/>
                  </a:lnTo>
                  <a:lnTo>
                    <a:pt x="2" y="3"/>
                  </a:lnTo>
                  <a:lnTo>
                    <a:pt x="0" y="0"/>
                  </a:lnTo>
                  <a:lnTo>
                    <a:pt x="0" y="0"/>
                  </a:lnTo>
                  <a:lnTo>
                    <a:pt x="0" y="0"/>
                  </a:lnTo>
                  <a:lnTo>
                    <a:pt x="0" y="3"/>
                  </a:lnTo>
                  <a:lnTo>
                    <a:pt x="0" y="3"/>
                  </a:lnTo>
                  <a:lnTo>
                    <a:pt x="0" y="3"/>
                  </a:lnTo>
                  <a:lnTo>
                    <a:pt x="0" y="3"/>
                  </a:lnTo>
                  <a:lnTo>
                    <a:pt x="0" y="0"/>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33" name="Freeform 1555"/>
            <p:cNvSpPr>
              <a:spLocks/>
            </p:cNvSpPr>
            <p:nvPr userDrawn="1"/>
          </p:nvSpPr>
          <p:spPr bwMode="auto">
            <a:xfrm>
              <a:off x="353" y="337"/>
              <a:ext cx="1" cy="2"/>
            </a:xfrm>
            <a:custGeom>
              <a:avLst/>
              <a:gdLst/>
              <a:ahLst/>
              <a:cxnLst>
                <a:cxn ang="0">
                  <a:pos x="0" y="1"/>
                </a:cxn>
                <a:cxn ang="0">
                  <a:pos x="0" y="0"/>
                </a:cxn>
                <a:cxn ang="0">
                  <a:pos x="0" y="1"/>
                </a:cxn>
              </a:cxnLst>
              <a:rect l="0" t="0" r="r" b="b"/>
              <a:pathLst>
                <a:path h="1">
                  <a:moveTo>
                    <a:pt x="0" y="1"/>
                  </a:moveTo>
                  <a:cubicBezTo>
                    <a:pt x="0" y="1"/>
                    <a:pt x="0" y="1"/>
                    <a:pt x="0" y="0"/>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34" name="Freeform 1556"/>
            <p:cNvSpPr>
              <a:spLocks/>
            </p:cNvSpPr>
            <p:nvPr userDrawn="1"/>
          </p:nvSpPr>
          <p:spPr bwMode="auto">
            <a:xfrm>
              <a:off x="353" y="337"/>
              <a:ext cx="2" cy="2"/>
            </a:xfrm>
            <a:custGeom>
              <a:avLst/>
              <a:gdLst/>
              <a:ahLst/>
              <a:cxnLst>
                <a:cxn ang="0">
                  <a:pos x="0" y="2"/>
                </a:cxn>
                <a:cxn ang="0">
                  <a:pos x="0" y="2"/>
                </a:cxn>
                <a:cxn ang="0">
                  <a:pos x="0" y="2"/>
                </a:cxn>
                <a:cxn ang="0">
                  <a:pos x="0" y="2"/>
                </a:cxn>
                <a:cxn ang="0">
                  <a:pos x="0" y="2"/>
                </a:cxn>
                <a:cxn ang="0">
                  <a:pos x="0" y="2"/>
                </a:cxn>
                <a:cxn ang="0">
                  <a:pos x="0" y="2"/>
                </a:cxn>
                <a:cxn ang="0">
                  <a:pos x="2" y="2"/>
                </a:cxn>
                <a:cxn ang="0">
                  <a:pos x="2" y="0"/>
                </a:cxn>
                <a:cxn ang="0">
                  <a:pos x="2" y="0"/>
                </a:cxn>
                <a:cxn ang="0">
                  <a:pos x="0" y="0"/>
                </a:cxn>
                <a:cxn ang="0">
                  <a:pos x="0" y="0"/>
                </a:cxn>
                <a:cxn ang="0">
                  <a:pos x="0" y="2"/>
                </a:cxn>
                <a:cxn ang="0">
                  <a:pos x="0" y="2"/>
                </a:cxn>
                <a:cxn ang="0">
                  <a:pos x="2" y="2"/>
                </a:cxn>
                <a:cxn ang="0">
                  <a:pos x="0" y="0"/>
                </a:cxn>
                <a:cxn ang="0">
                  <a:pos x="0" y="0"/>
                </a:cxn>
                <a:cxn ang="0">
                  <a:pos x="0" y="0"/>
                </a:cxn>
                <a:cxn ang="0">
                  <a:pos x="0" y="2"/>
                </a:cxn>
                <a:cxn ang="0">
                  <a:pos x="0" y="0"/>
                </a:cxn>
                <a:cxn ang="0">
                  <a:pos x="0" y="0"/>
                </a:cxn>
                <a:cxn ang="0">
                  <a:pos x="0" y="2"/>
                </a:cxn>
                <a:cxn ang="0">
                  <a:pos x="0" y="0"/>
                </a:cxn>
                <a:cxn ang="0">
                  <a:pos x="0" y="0"/>
                </a:cxn>
                <a:cxn ang="0">
                  <a:pos x="0" y="0"/>
                </a:cxn>
                <a:cxn ang="0">
                  <a:pos x="0" y="0"/>
                </a:cxn>
                <a:cxn ang="0">
                  <a:pos x="0" y="0"/>
                </a:cxn>
                <a:cxn ang="0">
                  <a:pos x="0" y="0"/>
                </a:cxn>
                <a:cxn ang="0">
                  <a:pos x="0" y="0"/>
                </a:cxn>
                <a:cxn ang="0">
                  <a:pos x="0" y="0"/>
                </a:cxn>
                <a:cxn ang="0">
                  <a:pos x="0" y="2"/>
                </a:cxn>
                <a:cxn ang="0">
                  <a:pos x="0" y="2"/>
                </a:cxn>
              </a:cxnLst>
              <a:rect l="0" t="0" r="r" b="b"/>
              <a:pathLst>
                <a:path w="2" h="2">
                  <a:moveTo>
                    <a:pt x="0" y="2"/>
                  </a:moveTo>
                  <a:lnTo>
                    <a:pt x="0" y="2"/>
                  </a:lnTo>
                  <a:lnTo>
                    <a:pt x="0" y="2"/>
                  </a:lnTo>
                  <a:lnTo>
                    <a:pt x="0" y="2"/>
                  </a:lnTo>
                  <a:lnTo>
                    <a:pt x="0" y="2"/>
                  </a:lnTo>
                  <a:lnTo>
                    <a:pt x="0" y="2"/>
                  </a:lnTo>
                  <a:lnTo>
                    <a:pt x="0" y="2"/>
                  </a:lnTo>
                  <a:lnTo>
                    <a:pt x="2" y="2"/>
                  </a:lnTo>
                  <a:lnTo>
                    <a:pt x="2" y="0"/>
                  </a:lnTo>
                  <a:lnTo>
                    <a:pt x="2" y="0"/>
                  </a:lnTo>
                  <a:lnTo>
                    <a:pt x="0" y="0"/>
                  </a:lnTo>
                  <a:lnTo>
                    <a:pt x="0" y="0"/>
                  </a:lnTo>
                  <a:lnTo>
                    <a:pt x="0" y="2"/>
                  </a:lnTo>
                  <a:lnTo>
                    <a:pt x="0" y="2"/>
                  </a:lnTo>
                  <a:lnTo>
                    <a:pt x="2" y="2"/>
                  </a:lnTo>
                  <a:lnTo>
                    <a:pt x="0" y="0"/>
                  </a:lnTo>
                  <a:lnTo>
                    <a:pt x="0" y="0"/>
                  </a:lnTo>
                  <a:lnTo>
                    <a:pt x="0" y="0"/>
                  </a:lnTo>
                  <a:lnTo>
                    <a:pt x="0" y="2"/>
                  </a:lnTo>
                  <a:lnTo>
                    <a:pt x="0" y="0"/>
                  </a:lnTo>
                  <a:lnTo>
                    <a:pt x="0" y="0"/>
                  </a:lnTo>
                  <a:lnTo>
                    <a:pt x="0" y="2"/>
                  </a:lnTo>
                  <a:lnTo>
                    <a:pt x="0" y="0"/>
                  </a:lnTo>
                  <a:lnTo>
                    <a:pt x="0" y="0"/>
                  </a:lnTo>
                  <a:lnTo>
                    <a:pt x="0" y="0"/>
                  </a:lnTo>
                  <a:lnTo>
                    <a:pt x="0" y="0"/>
                  </a:lnTo>
                  <a:lnTo>
                    <a:pt x="0" y="0"/>
                  </a:lnTo>
                  <a:lnTo>
                    <a:pt x="0" y="0"/>
                  </a:lnTo>
                  <a:lnTo>
                    <a:pt x="0" y="0"/>
                  </a:lnTo>
                  <a:lnTo>
                    <a:pt x="0" y="0"/>
                  </a:lnTo>
                  <a:lnTo>
                    <a:pt x="0" y="2"/>
                  </a:lnTo>
                  <a:lnTo>
                    <a:pt x="0" y="2"/>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35" name="Freeform 1557"/>
            <p:cNvSpPr>
              <a:spLocks/>
            </p:cNvSpPr>
            <p:nvPr userDrawn="1"/>
          </p:nvSpPr>
          <p:spPr bwMode="auto">
            <a:xfrm>
              <a:off x="353" y="337"/>
              <a:ext cx="2" cy="2"/>
            </a:xfrm>
            <a:custGeom>
              <a:avLst/>
              <a:gdLst/>
              <a:ahLst/>
              <a:cxnLst>
                <a:cxn ang="0">
                  <a:pos x="0" y="2"/>
                </a:cxn>
                <a:cxn ang="0">
                  <a:pos x="0" y="2"/>
                </a:cxn>
                <a:cxn ang="0">
                  <a:pos x="0" y="2"/>
                </a:cxn>
                <a:cxn ang="0">
                  <a:pos x="0" y="2"/>
                </a:cxn>
                <a:cxn ang="0">
                  <a:pos x="0" y="2"/>
                </a:cxn>
                <a:cxn ang="0">
                  <a:pos x="0" y="2"/>
                </a:cxn>
                <a:cxn ang="0">
                  <a:pos x="0" y="2"/>
                </a:cxn>
                <a:cxn ang="0">
                  <a:pos x="2" y="2"/>
                </a:cxn>
                <a:cxn ang="0">
                  <a:pos x="2" y="0"/>
                </a:cxn>
                <a:cxn ang="0">
                  <a:pos x="2" y="0"/>
                </a:cxn>
                <a:cxn ang="0">
                  <a:pos x="0" y="0"/>
                </a:cxn>
                <a:cxn ang="0">
                  <a:pos x="0" y="0"/>
                </a:cxn>
                <a:cxn ang="0">
                  <a:pos x="0" y="2"/>
                </a:cxn>
                <a:cxn ang="0">
                  <a:pos x="0" y="2"/>
                </a:cxn>
                <a:cxn ang="0">
                  <a:pos x="2" y="2"/>
                </a:cxn>
                <a:cxn ang="0">
                  <a:pos x="0" y="0"/>
                </a:cxn>
                <a:cxn ang="0">
                  <a:pos x="0" y="0"/>
                </a:cxn>
                <a:cxn ang="0">
                  <a:pos x="0" y="0"/>
                </a:cxn>
                <a:cxn ang="0">
                  <a:pos x="0" y="2"/>
                </a:cxn>
                <a:cxn ang="0">
                  <a:pos x="0" y="0"/>
                </a:cxn>
                <a:cxn ang="0">
                  <a:pos x="0" y="0"/>
                </a:cxn>
                <a:cxn ang="0">
                  <a:pos x="0" y="2"/>
                </a:cxn>
                <a:cxn ang="0">
                  <a:pos x="0" y="0"/>
                </a:cxn>
                <a:cxn ang="0">
                  <a:pos x="0" y="0"/>
                </a:cxn>
                <a:cxn ang="0">
                  <a:pos x="0" y="0"/>
                </a:cxn>
                <a:cxn ang="0">
                  <a:pos x="0" y="0"/>
                </a:cxn>
                <a:cxn ang="0">
                  <a:pos x="0" y="0"/>
                </a:cxn>
                <a:cxn ang="0">
                  <a:pos x="0" y="0"/>
                </a:cxn>
                <a:cxn ang="0">
                  <a:pos x="0" y="0"/>
                </a:cxn>
                <a:cxn ang="0">
                  <a:pos x="0" y="0"/>
                </a:cxn>
                <a:cxn ang="0">
                  <a:pos x="0" y="2"/>
                </a:cxn>
                <a:cxn ang="0">
                  <a:pos x="0" y="2"/>
                </a:cxn>
              </a:cxnLst>
              <a:rect l="0" t="0" r="r" b="b"/>
              <a:pathLst>
                <a:path w="2" h="2">
                  <a:moveTo>
                    <a:pt x="0" y="2"/>
                  </a:moveTo>
                  <a:lnTo>
                    <a:pt x="0" y="2"/>
                  </a:lnTo>
                  <a:lnTo>
                    <a:pt x="0" y="2"/>
                  </a:lnTo>
                  <a:lnTo>
                    <a:pt x="0" y="2"/>
                  </a:lnTo>
                  <a:lnTo>
                    <a:pt x="0" y="2"/>
                  </a:lnTo>
                  <a:lnTo>
                    <a:pt x="0" y="2"/>
                  </a:lnTo>
                  <a:lnTo>
                    <a:pt x="0" y="2"/>
                  </a:lnTo>
                  <a:lnTo>
                    <a:pt x="2" y="2"/>
                  </a:lnTo>
                  <a:lnTo>
                    <a:pt x="2" y="0"/>
                  </a:lnTo>
                  <a:lnTo>
                    <a:pt x="2" y="0"/>
                  </a:lnTo>
                  <a:lnTo>
                    <a:pt x="0" y="0"/>
                  </a:lnTo>
                  <a:lnTo>
                    <a:pt x="0" y="0"/>
                  </a:lnTo>
                  <a:lnTo>
                    <a:pt x="0" y="2"/>
                  </a:lnTo>
                  <a:lnTo>
                    <a:pt x="0" y="2"/>
                  </a:lnTo>
                  <a:lnTo>
                    <a:pt x="2" y="2"/>
                  </a:lnTo>
                  <a:lnTo>
                    <a:pt x="0" y="0"/>
                  </a:lnTo>
                  <a:lnTo>
                    <a:pt x="0" y="0"/>
                  </a:lnTo>
                  <a:lnTo>
                    <a:pt x="0" y="0"/>
                  </a:lnTo>
                  <a:lnTo>
                    <a:pt x="0" y="2"/>
                  </a:lnTo>
                  <a:lnTo>
                    <a:pt x="0" y="0"/>
                  </a:lnTo>
                  <a:lnTo>
                    <a:pt x="0" y="0"/>
                  </a:lnTo>
                  <a:lnTo>
                    <a:pt x="0" y="2"/>
                  </a:lnTo>
                  <a:lnTo>
                    <a:pt x="0" y="0"/>
                  </a:lnTo>
                  <a:lnTo>
                    <a:pt x="0" y="0"/>
                  </a:lnTo>
                  <a:lnTo>
                    <a:pt x="0" y="0"/>
                  </a:lnTo>
                  <a:lnTo>
                    <a:pt x="0" y="0"/>
                  </a:lnTo>
                  <a:lnTo>
                    <a:pt x="0" y="0"/>
                  </a:lnTo>
                  <a:lnTo>
                    <a:pt x="0" y="0"/>
                  </a:lnTo>
                  <a:lnTo>
                    <a:pt x="0" y="0"/>
                  </a:lnTo>
                  <a:lnTo>
                    <a:pt x="0" y="0"/>
                  </a:lnTo>
                  <a:lnTo>
                    <a:pt x="0" y="2"/>
                  </a:lnTo>
                  <a:lnTo>
                    <a:pt x="0" y="2"/>
                  </a:lnTo>
                </a:path>
              </a:pathLst>
            </a:custGeom>
            <a:no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36" name="Freeform 1558"/>
            <p:cNvSpPr>
              <a:spLocks/>
            </p:cNvSpPr>
            <p:nvPr userDrawn="1"/>
          </p:nvSpPr>
          <p:spPr bwMode="auto">
            <a:xfrm>
              <a:off x="359" y="328"/>
              <a:ext cx="2" cy="1"/>
            </a:xfrm>
            <a:custGeom>
              <a:avLst/>
              <a:gdLst/>
              <a:ahLst/>
              <a:cxnLst>
                <a:cxn ang="0">
                  <a:pos x="0" y="0"/>
                </a:cxn>
                <a:cxn ang="0">
                  <a:pos x="1" y="0"/>
                </a:cxn>
                <a:cxn ang="0">
                  <a:pos x="0" y="0"/>
                </a:cxn>
              </a:cxnLst>
              <a:rect l="0" t="0" r="r" b="b"/>
              <a:pathLst>
                <a:path w="1">
                  <a:moveTo>
                    <a:pt x="0" y="0"/>
                  </a:moveTo>
                  <a:cubicBezTo>
                    <a:pt x="0" y="0"/>
                    <a:pt x="1" y="0"/>
                    <a:pt x="1"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37" name="Freeform 1559"/>
            <p:cNvSpPr>
              <a:spLocks/>
            </p:cNvSpPr>
            <p:nvPr userDrawn="1"/>
          </p:nvSpPr>
          <p:spPr bwMode="auto">
            <a:xfrm>
              <a:off x="359" y="326"/>
              <a:ext cx="2" cy="2"/>
            </a:xfrm>
            <a:custGeom>
              <a:avLst/>
              <a:gdLst/>
              <a:ahLst/>
              <a:cxnLst>
                <a:cxn ang="0">
                  <a:pos x="0" y="2"/>
                </a:cxn>
                <a:cxn ang="0">
                  <a:pos x="0" y="2"/>
                </a:cxn>
                <a:cxn ang="0">
                  <a:pos x="0" y="2"/>
                </a:cxn>
                <a:cxn ang="0">
                  <a:pos x="0" y="2"/>
                </a:cxn>
                <a:cxn ang="0">
                  <a:pos x="0" y="2"/>
                </a:cxn>
                <a:cxn ang="0">
                  <a:pos x="0" y="2"/>
                </a:cxn>
                <a:cxn ang="0">
                  <a:pos x="2" y="2"/>
                </a:cxn>
                <a:cxn ang="0">
                  <a:pos x="2" y="2"/>
                </a:cxn>
                <a:cxn ang="0">
                  <a:pos x="2" y="2"/>
                </a:cxn>
                <a:cxn ang="0">
                  <a:pos x="2" y="0"/>
                </a:cxn>
                <a:cxn ang="0">
                  <a:pos x="2" y="0"/>
                </a:cxn>
                <a:cxn ang="0">
                  <a:pos x="0" y="2"/>
                </a:cxn>
                <a:cxn ang="0">
                  <a:pos x="0" y="2"/>
                </a:cxn>
                <a:cxn ang="0">
                  <a:pos x="0" y="2"/>
                </a:cxn>
                <a:cxn ang="0">
                  <a:pos x="0" y="2"/>
                </a:cxn>
                <a:cxn ang="0">
                  <a:pos x="2" y="2"/>
                </a:cxn>
                <a:cxn ang="0">
                  <a:pos x="2" y="2"/>
                </a:cxn>
                <a:cxn ang="0">
                  <a:pos x="2" y="2"/>
                </a:cxn>
                <a:cxn ang="0">
                  <a:pos x="2" y="2"/>
                </a:cxn>
                <a:cxn ang="0">
                  <a:pos x="0" y="2"/>
                </a:cxn>
                <a:cxn ang="0">
                  <a:pos x="0" y="2"/>
                </a:cxn>
                <a:cxn ang="0">
                  <a:pos x="0" y="2"/>
                </a:cxn>
                <a:cxn ang="0">
                  <a:pos x="0" y="2"/>
                </a:cxn>
                <a:cxn ang="0">
                  <a:pos x="0" y="2"/>
                </a:cxn>
                <a:cxn ang="0">
                  <a:pos x="0" y="2"/>
                </a:cxn>
              </a:cxnLst>
              <a:rect l="0" t="0" r="r" b="b"/>
              <a:pathLst>
                <a:path w="2" h="2">
                  <a:moveTo>
                    <a:pt x="0" y="2"/>
                  </a:moveTo>
                  <a:lnTo>
                    <a:pt x="0" y="2"/>
                  </a:lnTo>
                  <a:lnTo>
                    <a:pt x="0" y="2"/>
                  </a:lnTo>
                  <a:lnTo>
                    <a:pt x="0" y="2"/>
                  </a:lnTo>
                  <a:lnTo>
                    <a:pt x="0" y="2"/>
                  </a:lnTo>
                  <a:lnTo>
                    <a:pt x="0" y="2"/>
                  </a:lnTo>
                  <a:lnTo>
                    <a:pt x="2" y="2"/>
                  </a:lnTo>
                  <a:lnTo>
                    <a:pt x="2" y="2"/>
                  </a:lnTo>
                  <a:lnTo>
                    <a:pt x="2" y="2"/>
                  </a:lnTo>
                  <a:lnTo>
                    <a:pt x="2" y="0"/>
                  </a:lnTo>
                  <a:lnTo>
                    <a:pt x="2" y="0"/>
                  </a:lnTo>
                  <a:lnTo>
                    <a:pt x="0" y="2"/>
                  </a:lnTo>
                  <a:lnTo>
                    <a:pt x="0" y="2"/>
                  </a:lnTo>
                  <a:lnTo>
                    <a:pt x="0" y="2"/>
                  </a:lnTo>
                  <a:lnTo>
                    <a:pt x="0" y="2"/>
                  </a:lnTo>
                  <a:lnTo>
                    <a:pt x="2" y="2"/>
                  </a:lnTo>
                  <a:lnTo>
                    <a:pt x="2" y="2"/>
                  </a:lnTo>
                  <a:lnTo>
                    <a:pt x="2" y="2"/>
                  </a:lnTo>
                  <a:lnTo>
                    <a:pt x="2" y="2"/>
                  </a:lnTo>
                  <a:lnTo>
                    <a:pt x="0" y="2"/>
                  </a:lnTo>
                  <a:lnTo>
                    <a:pt x="0" y="2"/>
                  </a:lnTo>
                  <a:lnTo>
                    <a:pt x="0" y="2"/>
                  </a:lnTo>
                  <a:lnTo>
                    <a:pt x="0" y="2"/>
                  </a:lnTo>
                  <a:lnTo>
                    <a:pt x="0" y="2"/>
                  </a:lnTo>
                  <a:lnTo>
                    <a:pt x="0" y="2"/>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38" name="Freeform 1560"/>
            <p:cNvSpPr>
              <a:spLocks/>
            </p:cNvSpPr>
            <p:nvPr userDrawn="1"/>
          </p:nvSpPr>
          <p:spPr bwMode="auto">
            <a:xfrm>
              <a:off x="359" y="326"/>
              <a:ext cx="2" cy="2"/>
            </a:xfrm>
            <a:custGeom>
              <a:avLst/>
              <a:gdLst/>
              <a:ahLst/>
              <a:cxnLst>
                <a:cxn ang="0">
                  <a:pos x="0" y="2"/>
                </a:cxn>
                <a:cxn ang="0">
                  <a:pos x="0" y="2"/>
                </a:cxn>
                <a:cxn ang="0">
                  <a:pos x="0" y="2"/>
                </a:cxn>
                <a:cxn ang="0">
                  <a:pos x="0" y="2"/>
                </a:cxn>
                <a:cxn ang="0">
                  <a:pos x="0" y="2"/>
                </a:cxn>
                <a:cxn ang="0">
                  <a:pos x="0" y="2"/>
                </a:cxn>
                <a:cxn ang="0">
                  <a:pos x="2" y="2"/>
                </a:cxn>
                <a:cxn ang="0">
                  <a:pos x="2" y="2"/>
                </a:cxn>
                <a:cxn ang="0">
                  <a:pos x="2" y="2"/>
                </a:cxn>
                <a:cxn ang="0">
                  <a:pos x="2" y="0"/>
                </a:cxn>
                <a:cxn ang="0">
                  <a:pos x="2" y="0"/>
                </a:cxn>
                <a:cxn ang="0">
                  <a:pos x="0" y="2"/>
                </a:cxn>
                <a:cxn ang="0">
                  <a:pos x="0" y="2"/>
                </a:cxn>
                <a:cxn ang="0">
                  <a:pos x="0" y="2"/>
                </a:cxn>
                <a:cxn ang="0">
                  <a:pos x="0" y="2"/>
                </a:cxn>
                <a:cxn ang="0">
                  <a:pos x="2" y="2"/>
                </a:cxn>
                <a:cxn ang="0">
                  <a:pos x="2" y="2"/>
                </a:cxn>
                <a:cxn ang="0">
                  <a:pos x="2" y="2"/>
                </a:cxn>
                <a:cxn ang="0">
                  <a:pos x="2" y="2"/>
                </a:cxn>
                <a:cxn ang="0">
                  <a:pos x="0" y="2"/>
                </a:cxn>
                <a:cxn ang="0">
                  <a:pos x="0" y="2"/>
                </a:cxn>
                <a:cxn ang="0">
                  <a:pos x="0" y="2"/>
                </a:cxn>
                <a:cxn ang="0">
                  <a:pos x="0" y="2"/>
                </a:cxn>
                <a:cxn ang="0">
                  <a:pos x="0" y="2"/>
                </a:cxn>
                <a:cxn ang="0">
                  <a:pos x="0" y="2"/>
                </a:cxn>
              </a:cxnLst>
              <a:rect l="0" t="0" r="r" b="b"/>
              <a:pathLst>
                <a:path w="2" h="2">
                  <a:moveTo>
                    <a:pt x="0" y="2"/>
                  </a:moveTo>
                  <a:lnTo>
                    <a:pt x="0" y="2"/>
                  </a:lnTo>
                  <a:lnTo>
                    <a:pt x="0" y="2"/>
                  </a:lnTo>
                  <a:lnTo>
                    <a:pt x="0" y="2"/>
                  </a:lnTo>
                  <a:lnTo>
                    <a:pt x="0" y="2"/>
                  </a:lnTo>
                  <a:lnTo>
                    <a:pt x="0" y="2"/>
                  </a:lnTo>
                  <a:lnTo>
                    <a:pt x="2" y="2"/>
                  </a:lnTo>
                  <a:lnTo>
                    <a:pt x="2" y="2"/>
                  </a:lnTo>
                  <a:lnTo>
                    <a:pt x="2" y="2"/>
                  </a:lnTo>
                  <a:lnTo>
                    <a:pt x="2" y="0"/>
                  </a:lnTo>
                  <a:lnTo>
                    <a:pt x="2" y="0"/>
                  </a:lnTo>
                  <a:lnTo>
                    <a:pt x="0" y="2"/>
                  </a:lnTo>
                  <a:lnTo>
                    <a:pt x="0" y="2"/>
                  </a:lnTo>
                  <a:lnTo>
                    <a:pt x="0" y="2"/>
                  </a:lnTo>
                  <a:lnTo>
                    <a:pt x="0" y="2"/>
                  </a:lnTo>
                  <a:lnTo>
                    <a:pt x="2" y="2"/>
                  </a:lnTo>
                  <a:lnTo>
                    <a:pt x="2" y="2"/>
                  </a:lnTo>
                  <a:lnTo>
                    <a:pt x="2" y="2"/>
                  </a:lnTo>
                  <a:lnTo>
                    <a:pt x="2" y="2"/>
                  </a:lnTo>
                  <a:lnTo>
                    <a:pt x="0" y="2"/>
                  </a:lnTo>
                  <a:lnTo>
                    <a:pt x="0" y="2"/>
                  </a:lnTo>
                  <a:lnTo>
                    <a:pt x="0" y="2"/>
                  </a:lnTo>
                  <a:lnTo>
                    <a:pt x="0" y="2"/>
                  </a:lnTo>
                  <a:lnTo>
                    <a:pt x="0" y="2"/>
                  </a:lnTo>
                  <a:lnTo>
                    <a:pt x="0" y="2"/>
                  </a:lnTo>
                </a:path>
              </a:pathLst>
            </a:custGeom>
            <a:no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39" name="Freeform 1561"/>
            <p:cNvSpPr>
              <a:spLocks/>
            </p:cNvSpPr>
            <p:nvPr userDrawn="1"/>
          </p:nvSpPr>
          <p:spPr bwMode="auto">
            <a:xfrm>
              <a:off x="359" y="326"/>
              <a:ext cx="1" cy="2"/>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40" name="Freeform 1562"/>
            <p:cNvSpPr>
              <a:spLocks/>
            </p:cNvSpPr>
            <p:nvPr userDrawn="1"/>
          </p:nvSpPr>
          <p:spPr bwMode="auto">
            <a:xfrm>
              <a:off x="359" y="326"/>
              <a:ext cx="1" cy="2"/>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path>
              </a:pathLst>
            </a:custGeom>
            <a:no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41" name="Freeform 1563"/>
            <p:cNvSpPr>
              <a:spLocks/>
            </p:cNvSpPr>
            <p:nvPr userDrawn="1"/>
          </p:nvSpPr>
          <p:spPr bwMode="auto">
            <a:xfrm>
              <a:off x="337" y="337"/>
              <a:ext cx="10" cy="14"/>
            </a:xfrm>
            <a:custGeom>
              <a:avLst/>
              <a:gdLst/>
              <a:ahLst/>
              <a:cxnLst>
                <a:cxn ang="0">
                  <a:pos x="2" y="7"/>
                </a:cxn>
                <a:cxn ang="0">
                  <a:pos x="5" y="5"/>
                </a:cxn>
                <a:cxn ang="0">
                  <a:pos x="5" y="5"/>
                </a:cxn>
                <a:cxn ang="0">
                  <a:pos x="4" y="4"/>
                </a:cxn>
                <a:cxn ang="0">
                  <a:pos x="2" y="2"/>
                </a:cxn>
                <a:cxn ang="0">
                  <a:pos x="2" y="1"/>
                </a:cxn>
                <a:cxn ang="0">
                  <a:pos x="1" y="1"/>
                </a:cxn>
                <a:cxn ang="0">
                  <a:pos x="1" y="0"/>
                </a:cxn>
                <a:cxn ang="0">
                  <a:pos x="0" y="2"/>
                </a:cxn>
                <a:cxn ang="0">
                  <a:pos x="0" y="2"/>
                </a:cxn>
                <a:cxn ang="0">
                  <a:pos x="0" y="2"/>
                </a:cxn>
                <a:cxn ang="0">
                  <a:pos x="1" y="2"/>
                </a:cxn>
                <a:cxn ang="0">
                  <a:pos x="1" y="3"/>
                </a:cxn>
                <a:cxn ang="0">
                  <a:pos x="1" y="3"/>
                </a:cxn>
                <a:cxn ang="0">
                  <a:pos x="1" y="3"/>
                </a:cxn>
                <a:cxn ang="0">
                  <a:pos x="2" y="3"/>
                </a:cxn>
                <a:cxn ang="0">
                  <a:pos x="2" y="3"/>
                </a:cxn>
                <a:cxn ang="0">
                  <a:pos x="2" y="4"/>
                </a:cxn>
                <a:cxn ang="0">
                  <a:pos x="2" y="6"/>
                </a:cxn>
                <a:cxn ang="0">
                  <a:pos x="3" y="5"/>
                </a:cxn>
                <a:cxn ang="0">
                  <a:pos x="2" y="7"/>
                </a:cxn>
              </a:cxnLst>
              <a:rect l="0" t="0" r="r" b="b"/>
              <a:pathLst>
                <a:path w="5" h="7">
                  <a:moveTo>
                    <a:pt x="2" y="7"/>
                  </a:moveTo>
                  <a:cubicBezTo>
                    <a:pt x="3" y="6"/>
                    <a:pt x="4" y="6"/>
                    <a:pt x="5" y="5"/>
                  </a:cubicBezTo>
                  <a:cubicBezTo>
                    <a:pt x="5" y="5"/>
                    <a:pt x="5" y="5"/>
                    <a:pt x="5" y="5"/>
                  </a:cubicBezTo>
                  <a:cubicBezTo>
                    <a:pt x="5" y="4"/>
                    <a:pt x="5" y="4"/>
                    <a:pt x="4" y="4"/>
                  </a:cubicBezTo>
                  <a:cubicBezTo>
                    <a:pt x="4" y="3"/>
                    <a:pt x="3" y="2"/>
                    <a:pt x="2" y="2"/>
                  </a:cubicBezTo>
                  <a:cubicBezTo>
                    <a:pt x="2" y="2"/>
                    <a:pt x="2" y="1"/>
                    <a:pt x="2" y="1"/>
                  </a:cubicBezTo>
                  <a:cubicBezTo>
                    <a:pt x="1" y="1"/>
                    <a:pt x="1" y="1"/>
                    <a:pt x="1" y="1"/>
                  </a:cubicBezTo>
                  <a:cubicBezTo>
                    <a:pt x="1" y="0"/>
                    <a:pt x="1" y="0"/>
                    <a:pt x="1" y="0"/>
                  </a:cubicBezTo>
                  <a:cubicBezTo>
                    <a:pt x="0" y="1"/>
                    <a:pt x="0" y="1"/>
                    <a:pt x="0" y="2"/>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1" y="3"/>
                  </a:cubicBezTo>
                  <a:cubicBezTo>
                    <a:pt x="1" y="3"/>
                    <a:pt x="1" y="4"/>
                    <a:pt x="2" y="3"/>
                  </a:cubicBezTo>
                  <a:cubicBezTo>
                    <a:pt x="2" y="3"/>
                    <a:pt x="2" y="3"/>
                    <a:pt x="2" y="3"/>
                  </a:cubicBezTo>
                  <a:cubicBezTo>
                    <a:pt x="2" y="4"/>
                    <a:pt x="3" y="4"/>
                    <a:pt x="2" y="4"/>
                  </a:cubicBezTo>
                  <a:cubicBezTo>
                    <a:pt x="2" y="5"/>
                    <a:pt x="2" y="5"/>
                    <a:pt x="2" y="6"/>
                  </a:cubicBezTo>
                  <a:cubicBezTo>
                    <a:pt x="2" y="5"/>
                    <a:pt x="3" y="6"/>
                    <a:pt x="3" y="5"/>
                  </a:cubicBezTo>
                  <a:cubicBezTo>
                    <a:pt x="3" y="6"/>
                    <a:pt x="3" y="6"/>
                    <a:pt x="2" y="7"/>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42" name="Freeform 1564"/>
            <p:cNvSpPr>
              <a:spLocks/>
            </p:cNvSpPr>
            <p:nvPr userDrawn="1"/>
          </p:nvSpPr>
          <p:spPr bwMode="auto">
            <a:xfrm>
              <a:off x="337" y="337"/>
              <a:ext cx="10" cy="14"/>
            </a:xfrm>
            <a:custGeom>
              <a:avLst/>
              <a:gdLst/>
              <a:ahLst/>
              <a:cxnLst>
                <a:cxn ang="0">
                  <a:pos x="5" y="5"/>
                </a:cxn>
                <a:cxn ang="0">
                  <a:pos x="5" y="5"/>
                </a:cxn>
                <a:cxn ang="0">
                  <a:pos x="5" y="4"/>
                </a:cxn>
                <a:cxn ang="0">
                  <a:pos x="4" y="4"/>
                </a:cxn>
                <a:cxn ang="0">
                  <a:pos x="2" y="2"/>
                </a:cxn>
                <a:cxn ang="0">
                  <a:pos x="2" y="2"/>
                </a:cxn>
                <a:cxn ang="0">
                  <a:pos x="2" y="1"/>
                </a:cxn>
                <a:cxn ang="0">
                  <a:pos x="1" y="1"/>
                </a:cxn>
                <a:cxn ang="0">
                  <a:pos x="1" y="0"/>
                </a:cxn>
                <a:cxn ang="0">
                  <a:pos x="0" y="2"/>
                </a:cxn>
                <a:cxn ang="0">
                  <a:pos x="0" y="2"/>
                </a:cxn>
                <a:cxn ang="0">
                  <a:pos x="0" y="3"/>
                </a:cxn>
                <a:cxn ang="0">
                  <a:pos x="1" y="2"/>
                </a:cxn>
                <a:cxn ang="0">
                  <a:pos x="0" y="3"/>
                </a:cxn>
                <a:cxn ang="0">
                  <a:pos x="1" y="3"/>
                </a:cxn>
                <a:cxn ang="0">
                  <a:pos x="1" y="3"/>
                </a:cxn>
                <a:cxn ang="0">
                  <a:pos x="2" y="3"/>
                </a:cxn>
                <a:cxn ang="0">
                  <a:pos x="2" y="4"/>
                </a:cxn>
                <a:cxn ang="0">
                  <a:pos x="2" y="4"/>
                </a:cxn>
                <a:cxn ang="0">
                  <a:pos x="2" y="4"/>
                </a:cxn>
                <a:cxn ang="0">
                  <a:pos x="2" y="4"/>
                </a:cxn>
                <a:cxn ang="0">
                  <a:pos x="2" y="5"/>
                </a:cxn>
                <a:cxn ang="0">
                  <a:pos x="2" y="6"/>
                </a:cxn>
                <a:cxn ang="0">
                  <a:pos x="3" y="5"/>
                </a:cxn>
                <a:cxn ang="0">
                  <a:pos x="2" y="7"/>
                </a:cxn>
                <a:cxn ang="0">
                  <a:pos x="3" y="5"/>
                </a:cxn>
                <a:cxn ang="0">
                  <a:pos x="2" y="6"/>
                </a:cxn>
                <a:cxn ang="0">
                  <a:pos x="2" y="4"/>
                </a:cxn>
                <a:cxn ang="0">
                  <a:pos x="2" y="4"/>
                </a:cxn>
                <a:cxn ang="0">
                  <a:pos x="3" y="4"/>
                </a:cxn>
                <a:cxn ang="0">
                  <a:pos x="2" y="3"/>
                </a:cxn>
                <a:cxn ang="0">
                  <a:pos x="1" y="3"/>
                </a:cxn>
                <a:cxn ang="0">
                  <a:pos x="1" y="3"/>
                </a:cxn>
                <a:cxn ang="0">
                  <a:pos x="1" y="3"/>
                </a:cxn>
                <a:cxn ang="0">
                  <a:pos x="1" y="3"/>
                </a:cxn>
                <a:cxn ang="0">
                  <a:pos x="1" y="3"/>
                </a:cxn>
                <a:cxn ang="0">
                  <a:pos x="1" y="3"/>
                </a:cxn>
                <a:cxn ang="0">
                  <a:pos x="0" y="2"/>
                </a:cxn>
                <a:cxn ang="0">
                  <a:pos x="1" y="2"/>
                </a:cxn>
                <a:cxn ang="0">
                  <a:pos x="0" y="2"/>
                </a:cxn>
                <a:cxn ang="0">
                  <a:pos x="1" y="0"/>
                </a:cxn>
                <a:cxn ang="0">
                  <a:pos x="1" y="1"/>
                </a:cxn>
                <a:cxn ang="0">
                  <a:pos x="2" y="1"/>
                </a:cxn>
                <a:cxn ang="0">
                  <a:pos x="2" y="1"/>
                </a:cxn>
                <a:cxn ang="0">
                  <a:pos x="1" y="2"/>
                </a:cxn>
                <a:cxn ang="0">
                  <a:pos x="4" y="4"/>
                </a:cxn>
                <a:cxn ang="0">
                  <a:pos x="4" y="4"/>
                </a:cxn>
                <a:cxn ang="0">
                  <a:pos x="4" y="5"/>
                </a:cxn>
                <a:cxn ang="0">
                  <a:pos x="5" y="5"/>
                </a:cxn>
                <a:cxn ang="0">
                  <a:pos x="2" y="7"/>
                </a:cxn>
              </a:cxnLst>
              <a:rect l="0" t="0" r="r" b="b"/>
              <a:pathLst>
                <a:path w="5" h="7">
                  <a:moveTo>
                    <a:pt x="2" y="7"/>
                  </a:moveTo>
                  <a:cubicBezTo>
                    <a:pt x="3" y="6"/>
                    <a:pt x="5" y="6"/>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4"/>
                    <a:pt x="5" y="4"/>
                    <a:pt x="5" y="4"/>
                  </a:cubicBezTo>
                  <a:cubicBezTo>
                    <a:pt x="5" y="4"/>
                    <a:pt x="5" y="4"/>
                    <a:pt x="5" y="4"/>
                  </a:cubicBezTo>
                  <a:cubicBezTo>
                    <a:pt x="4" y="4"/>
                    <a:pt x="4" y="4"/>
                    <a:pt x="4" y="4"/>
                  </a:cubicBezTo>
                  <a:cubicBezTo>
                    <a:pt x="4" y="4"/>
                    <a:pt x="4" y="4"/>
                    <a:pt x="4" y="4"/>
                  </a:cubicBezTo>
                  <a:cubicBezTo>
                    <a:pt x="4" y="4"/>
                    <a:pt x="4" y="4"/>
                    <a:pt x="4" y="4"/>
                  </a:cubicBezTo>
                  <a:cubicBezTo>
                    <a:pt x="4" y="4"/>
                    <a:pt x="4" y="4"/>
                    <a:pt x="4" y="4"/>
                  </a:cubicBezTo>
                  <a:cubicBezTo>
                    <a:pt x="4" y="3"/>
                    <a:pt x="3" y="2"/>
                    <a:pt x="2" y="2"/>
                  </a:cubicBezTo>
                  <a:cubicBezTo>
                    <a:pt x="2" y="2"/>
                    <a:pt x="2" y="2"/>
                    <a:pt x="2" y="2"/>
                  </a:cubicBezTo>
                  <a:cubicBezTo>
                    <a:pt x="2" y="2"/>
                    <a:pt x="2" y="2"/>
                    <a:pt x="2" y="2"/>
                  </a:cubicBezTo>
                  <a:cubicBezTo>
                    <a:pt x="2" y="2"/>
                    <a:pt x="2" y="2"/>
                    <a:pt x="2" y="2"/>
                  </a:cubicBezTo>
                  <a:cubicBezTo>
                    <a:pt x="2" y="2"/>
                    <a:pt x="2" y="2"/>
                    <a:pt x="2" y="2"/>
                  </a:cubicBezTo>
                  <a:cubicBezTo>
                    <a:pt x="2" y="1"/>
                    <a:pt x="2" y="1"/>
                    <a:pt x="2" y="1"/>
                  </a:cubicBezTo>
                  <a:cubicBezTo>
                    <a:pt x="2" y="1"/>
                    <a:pt x="2" y="1"/>
                    <a:pt x="2" y="1"/>
                  </a:cubicBezTo>
                  <a:cubicBezTo>
                    <a:pt x="2" y="1"/>
                    <a:pt x="2" y="1"/>
                    <a:pt x="2" y="1"/>
                  </a:cubicBezTo>
                  <a:cubicBezTo>
                    <a:pt x="2" y="1"/>
                    <a:pt x="2" y="1"/>
                    <a:pt x="2" y="1"/>
                  </a:cubicBezTo>
                  <a:cubicBezTo>
                    <a:pt x="1" y="1"/>
                    <a:pt x="1" y="1"/>
                    <a:pt x="1" y="1"/>
                  </a:cubicBezTo>
                  <a:cubicBezTo>
                    <a:pt x="1" y="1"/>
                    <a:pt x="1" y="1"/>
                    <a:pt x="1" y="1"/>
                  </a:cubicBezTo>
                  <a:cubicBezTo>
                    <a:pt x="1" y="1"/>
                    <a:pt x="1" y="1"/>
                    <a:pt x="1" y="1"/>
                  </a:cubicBezTo>
                  <a:cubicBezTo>
                    <a:pt x="1" y="0"/>
                    <a:pt x="1" y="0"/>
                    <a:pt x="1" y="0"/>
                  </a:cubicBezTo>
                  <a:cubicBezTo>
                    <a:pt x="1" y="0"/>
                    <a:pt x="1" y="0"/>
                    <a:pt x="1" y="0"/>
                  </a:cubicBezTo>
                  <a:cubicBezTo>
                    <a:pt x="1" y="0"/>
                    <a:pt x="1" y="0"/>
                    <a:pt x="1" y="0"/>
                  </a:cubicBezTo>
                  <a:cubicBezTo>
                    <a:pt x="0" y="1"/>
                    <a:pt x="0" y="1"/>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3"/>
                    <a:pt x="0" y="3"/>
                    <a:pt x="0" y="3"/>
                  </a:cubicBezTo>
                  <a:cubicBezTo>
                    <a:pt x="1" y="3"/>
                    <a:pt x="1" y="3"/>
                    <a:pt x="1" y="3"/>
                  </a:cubicBezTo>
                  <a:cubicBezTo>
                    <a:pt x="1" y="2"/>
                    <a:pt x="1" y="2"/>
                    <a:pt x="1" y="2"/>
                  </a:cubicBezTo>
                  <a:cubicBezTo>
                    <a:pt x="1" y="2"/>
                    <a:pt x="1" y="2"/>
                    <a:pt x="1" y="2"/>
                  </a:cubicBezTo>
                  <a:cubicBezTo>
                    <a:pt x="0" y="2"/>
                    <a:pt x="0" y="2"/>
                    <a:pt x="0" y="2"/>
                  </a:cubicBezTo>
                  <a:cubicBezTo>
                    <a:pt x="0" y="3"/>
                    <a:pt x="0" y="3"/>
                    <a:pt x="0" y="3"/>
                  </a:cubicBezTo>
                  <a:cubicBezTo>
                    <a:pt x="0" y="3"/>
                    <a:pt x="0" y="3"/>
                    <a:pt x="0"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4"/>
                    <a:pt x="1" y="4"/>
                    <a:pt x="1" y="4"/>
                  </a:cubicBezTo>
                  <a:cubicBezTo>
                    <a:pt x="2" y="3"/>
                    <a:pt x="2" y="3"/>
                    <a:pt x="2" y="3"/>
                  </a:cubicBezTo>
                  <a:cubicBezTo>
                    <a:pt x="2" y="3"/>
                    <a:pt x="2" y="3"/>
                    <a:pt x="2" y="3"/>
                  </a:cubicBezTo>
                  <a:cubicBezTo>
                    <a:pt x="2" y="3"/>
                    <a:pt x="2" y="3"/>
                    <a:pt x="2" y="3"/>
                  </a:cubicBezTo>
                  <a:cubicBezTo>
                    <a:pt x="2" y="4"/>
                    <a:pt x="2" y="4"/>
                    <a:pt x="2" y="4"/>
                  </a:cubicBezTo>
                  <a:cubicBezTo>
                    <a:pt x="2" y="3"/>
                    <a:pt x="2" y="3"/>
                    <a:pt x="2" y="3"/>
                  </a:cubicBezTo>
                  <a:cubicBezTo>
                    <a:pt x="2" y="3"/>
                    <a:pt x="2" y="3"/>
                    <a:pt x="2" y="3"/>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5"/>
                    <a:pt x="2" y="5"/>
                    <a:pt x="2" y="5"/>
                  </a:cubicBezTo>
                  <a:cubicBezTo>
                    <a:pt x="2" y="5"/>
                    <a:pt x="2" y="5"/>
                    <a:pt x="2" y="5"/>
                  </a:cubicBezTo>
                  <a:cubicBezTo>
                    <a:pt x="2" y="5"/>
                    <a:pt x="2" y="5"/>
                    <a:pt x="2" y="5"/>
                  </a:cubicBezTo>
                  <a:cubicBezTo>
                    <a:pt x="2" y="6"/>
                    <a:pt x="2" y="6"/>
                    <a:pt x="2" y="6"/>
                  </a:cubicBezTo>
                  <a:cubicBezTo>
                    <a:pt x="2" y="6"/>
                    <a:pt x="2" y="6"/>
                    <a:pt x="2" y="6"/>
                  </a:cubicBezTo>
                  <a:cubicBezTo>
                    <a:pt x="2" y="6"/>
                    <a:pt x="3" y="6"/>
                    <a:pt x="3" y="6"/>
                  </a:cubicBezTo>
                  <a:cubicBezTo>
                    <a:pt x="3" y="5"/>
                    <a:pt x="3" y="5"/>
                    <a:pt x="3" y="5"/>
                  </a:cubicBezTo>
                  <a:cubicBezTo>
                    <a:pt x="3" y="5"/>
                    <a:pt x="3" y="5"/>
                    <a:pt x="3" y="5"/>
                  </a:cubicBezTo>
                  <a:cubicBezTo>
                    <a:pt x="3" y="6"/>
                    <a:pt x="2" y="6"/>
                    <a:pt x="2" y="7"/>
                  </a:cubicBezTo>
                  <a:cubicBezTo>
                    <a:pt x="2" y="7"/>
                    <a:pt x="2" y="7"/>
                    <a:pt x="2" y="7"/>
                  </a:cubicBezTo>
                  <a:cubicBezTo>
                    <a:pt x="2" y="7"/>
                    <a:pt x="2" y="7"/>
                    <a:pt x="2" y="7"/>
                  </a:cubicBezTo>
                  <a:cubicBezTo>
                    <a:pt x="3" y="6"/>
                    <a:pt x="3" y="6"/>
                    <a:pt x="3" y="5"/>
                  </a:cubicBezTo>
                  <a:cubicBezTo>
                    <a:pt x="3" y="5"/>
                    <a:pt x="3" y="5"/>
                    <a:pt x="3" y="5"/>
                  </a:cubicBezTo>
                  <a:cubicBezTo>
                    <a:pt x="3" y="5"/>
                    <a:pt x="3" y="5"/>
                    <a:pt x="3" y="5"/>
                  </a:cubicBezTo>
                  <a:cubicBezTo>
                    <a:pt x="3" y="5"/>
                    <a:pt x="2" y="5"/>
                    <a:pt x="2" y="5"/>
                  </a:cubicBezTo>
                  <a:cubicBezTo>
                    <a:pt x="2" y="6"/>
                    <a:pt x="2" y="6"/>
                    <a:pt x="2" y="6"/>
                  </a:cubicBezTo>
                  <a:cubicBezTo>
                    <a:pt x="2" y="6"/>
                    <a:pt x="2" y="6"/>
                    <a:pt x="2" y="6"/>
                  </a:cubicBezTo>
                  <a:cubicBezTo>
                    <a:pt x="2" y="5"/>
                    <a:pt x="2" y="5"/>
                    <a:pt x="2" y="5"/>
                  </a:cubicBezTo>
                  <a:cubicBezTo>
                    <a:pt x="2" y="4"/>
                    <a:pt x="2" y="4"/>
                    <a:pt x="2" y="4"/>
                  </a:cubicBezTo>
                  <a:cubicBezTo>
                    <a:pt x="2" y="4"/>
                    <a:pt x="2" y="4"/>
                    <a:pt x="2" y="4"/>
                  </a:cubicBezTo>
                  <a:cubicBezTo>
                    <a:pt x="2" y="5"/>
                    <a:pt x="2" y="5"/>
                    <a:pt x="2" y="5"/>
                  </a:cubicBezTo>
                  <a:cubicBezTo>
                    <a:pt x="2" y="4"/>
                    <a:pt x="2" y="4"/>
                    <a:pt x="2" y="4"/>
                  </a:cubicBezTo>
                  <a:cubicBezTo>
                    <a:pt x="3" y="4"/>
                    <a:pt x="3" y="4"/>
                    <a:pt x="3" y="4"/>
                  </a:cubicBezTo>
                  <a:cubicBezTo>
                    <a:pt x="3" y="4"/>
                    <a:pt x="3" y="4"/>
                    <a:pt x="3" y="4"/>
                  </a:cubicBezTo>
                  <a:cubicBezTo>
                    <a:pt x="3" y="4"/>
                    <a:pt x="3" y="4"/>
                    <a:pt x="3" y="4"/>
                  </a:cubicBezTo>
                  <a:cubicBezTo>
                    <a:pt x="3" y="3"/>
                    <a:pt x="3" y="3"/>
                    <a:pt x="3" y="3"/>
                  </a:cubicBezTo>
                  <a:cubicBezTo>
                    <a:pt x="2" y="3"/>
                    <a:pt x="2" y="3"/>
                    <a:pt x="2" y="3"/>
                  </a:cubicBezTo>
                  <a:cubicBezTo>
                    <a:pt x="2" y="3"/>
                    <a:pt x="2" y="3"/>
                    <a:pt x="2" y="3"/>
                  </a:cubicBezTo>
                  <a:cubicBezTo>
                    <a:pt x="2" y="3"/>
                    <a:pt x="2" y="3"/>
                    <a:pt x="2"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2"/>
                    <a:pt x="1" y="2"/>
                    <a:pt x="1" y="2"/>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2"/>
                    <a:pt x="1" y="2"/>
                    <a:pt x="1" y="2"/>
                  </a:cubicBezTo>
                  <a:cubicBezTo>
                    <a:pt x="1" y="2"/>
                    <a:pt x="1" y="2"/>
                    <a:pt x="1" y="2"/>
                  </a:cubicBezTo>
                  <a:cubicBezTo>
                    <a:pt x="0" y="2"/>
                    <a:pt x="0" y="2"/>
                    <a:pt x="0" y="2"/>
                  </a:cubicBezTo>
                  <a:cubicBezTo>
                    <a:pt x="0" y="2"/>
                    <a:pt x="0" y="2"/>
                    <a:pt x="0" y="2"/>
                  </a:cubicBezTo>
                  <a:cubicBezTo>
                    <a:pt x="0" y="2"/>
                    <a:pt x="0" y="2"/>
                    <a:pt x="0" y="2"/>
                  </a:cubicBezTo>
                  <a:cubicBezTo>
                    <a:pt x="1" y="2"/>
                    <a:pt x="1" y="2"/>
                    <a:pt x="1" y="2"/>
                  </a:cubicBezTo>
                  <a:cubicBezTo>
                    <a:pt x="1" y="2"/>
                    <a:pt x="1" y="2"/>
                    <a:pt x="1" y="2"/>
                  </a:cubicBezTo>
                  <a:cubicBezTo>
                    <a:pt x="0" y="2"/>
                    <a:pt x="0" y="2"/>
                    <a:pt x="0" y="2"/>
                  </a:cubicBezTo>
                  <a:cubicBezTo>
                    <a:pt x="0" y="2"/>
                    <a:pt x="0" y="2"/>
                    <a:pt x="0" y="2"/>
                  </a:cubicBezTo>
                  <a:cubicBezTo>
                    <a:pt x="0" y="2"/>
                    <a:pt x="0" y="2"/>
                    <a:pt x="0" y="2"/>
                  </a:cubicBezTo>
                  <a:cubicBezTo>
                    <a:pt x="0" y="2"/>
                    <a:pt x="0" y="2"/>
                    <a:pt x="0" y="2"/>
                  </a:cubicBezTo>
                  <a:cubicBezTo>
                    <a:pt x="0" y="1"/>
                    <a:pt x="1" y="1"/>
                    <a:pt x="1" y="0"/>
                  </a:cubicBezTo>
                  <a:cubicBezTo>
                    <a:pt x="1" y="0"/>
                    <a:pt x="1" y="0"/>
                    <a:pt x="1" y="0"/>
                  </a:cubicBezTo>
                  <a:cubicBezTo>
                    <a:pt x="1" y="0"/>
                    <a:pt x="1" y="0"/>
                    <a:pt x="1" y="0"/>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ubicBezTo>
                    <a:pt x="2" y="1"/>
                    <a:pt x="2" y="1"/>
                    <a:pt x="2" y="1"/>
                  </a:cubicBezTo>
                  <a:cubicBezTo>
                    <a:pt x="2" y="1"/>
                    <a:pt x="2" y="1"/>
                    <a:pt x="2" y="1"/>
                  </a:cubicBezTo>
                  <a:cubicBezTo>
                    <a:pt x="2" y="2"/>
                    <a:pt x="2" y="2"/>
                    <a:pt x="2" y="2"/>
                  </a:cubicBezTo>
                  <a:cubicBezTo>
                    <a:pt x="1" y="2"/>
                    <a:pt x="1" y="2"/>
                    <a:pt x="1" y="2"/>
                  </a:cubicBezTo>
                  <a:cubicBezTo>
                    <a:pt x="1" y="2"/>
                    <a:pt x="1" y="2"/>
                    <a:pt x="1" y="2"/>
                  </a:cubicBezTo>
                  <a:cubicBezTo>
                    <a:pt x="2" y="3"/>
                    <a:pt x="2" y="3"/>
                    <a:pt x="2" y="3"/>
                  </a:cubicBezTo>
                  <a:cubicBezTo>
                    <a:pt x="2" y="3"/>
                    <a:pt x="2" y="3"/>
                    <a:pt x="2" y="3"/>
                  </a:cubicBezTo>
                  <a:cubicBezTo>
                    <a:pt x="2" y="2"/>
                    <a:pt x="4" y="3"/>
                    <a:pt x="4" y="4"/>
                  </a:cubicBezTo>
                  <a:cubicBezTo>
                    <a:pt x="4" y="4"/>
                    <a:pt x="4" y="4"/>
                    <a:pt x="4" y="4"/>
                  </a:cubicBezTo>
                  <a:cubicBezTo>
                    <a:pt x="4" y="4"/>
                    <a:pt x="4" y="4"/>
                    <a:pt x="4" y="4"/>
                  </a:cubicBezTo>
                  <a:cubicBezTo>
                    <a:pt x="4" y="4"/>
                    <a:pt x="4" y="4"/>
                    <a:pt x="4" y="4"/>
                  </a:cubicBezTo>
                  <a:cubicBezTo>
                    <a:pt x="5" y="4"/>
                    <a:pt x="5" y="4"/>
                    <a:pt x="5" y="4"/>
                  </a:cubicBezTo>
                  <a:cubicBezTo>
                    <a:pt x="4" y="5"/>
                    <a:pt x="4" y="5"/>
                    <a:pt x="4" y="5"/>
                  </a:cubicBezTo>
                  <a:cubicBezTo>
                    <a:pt x="4" y="5"/>
                    <a:pt x="4" y="5"/>
                    <a:pt x="4" y="5"/>
                  </a:cubicBezTo>
                  <a:cubicBezTo>
                    <a:pt x="5" y="5"/>
                    <a:pt x="5" y="5"/>
                    <a:pt x="5" y="5"/>
                  </a:cubicBezTo>
                  <a:cubicBezTo>
                    <a:pt x="5" y="5"/>
                    <a:pt x="5" y="5"/>
                    <a:pt x="5" y="5"/>
                  </a:cubicBezTo>
                  <a:cubicBezTo>
                    <a:pt x="5" y="5"/>
                    <a:pt x="5" y="5"/>
                    <a:pt x="5" y="5"/>
                  </a:cubicBezTo>
                  <a:cubicBezTo>
                    <a:pt x="5" y="5"/>
                    <a:pt x="5" y="5"/>
                    <a:pt x="5" y="5"/>
                  </a:cubicBezTo>
                  <a:cubicBezTo>
                    <a:pt x="4" y="6"/>
                    <a:pt x="3" y="6"/>
                    <a:pt x="2" y="7"/>
                  </a:cubicBezTo>
                  <a:cubicBezTo>
                    <a:pt x="2" y="7"/>
                    <a:pt x="2" y="7"/>
                    <a:pt x="2" y="7"/>
                  </a:cubicBezTo>
                  <a:cubicBezTo>
                    <a:pt x="2" y="7"/>
                    <a:pt x="2" y="7"/>
                    <a:pt x="2" y="7"/>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43" name="Freeform 1565"/>
            <p:cNvSpPr>
              <a:spLocks/>
            </p:cNvSpPr>
            <p:nvPr userDrawn="1"/>
          </p:nvSpPr>
          <p:spPr bwMode="auto">
            <a:xfrm>
              <a:off x="335" y="343"/>
              <a:ext cx="4" cy="8"/>
            </a:xfrm>
            <a:custGeom>
              <a:avLst/>
              <a:gdLst/>
              <a:ahLst/>
              <a:cxnLst>
                <a:cxn ang="0">
                  <a:pos x="1" y="3"/>
                </a:cxn>
                <a:cxn ang="0">
                  <a:pos x="2" y="1"/>
                </a:cxn>
                <a:cxn ang="0">
                  <a:pos x="1" y="2"/>
                </a:cxn>
                <a:cxn ang="0">
                  <a:pos x="1" y="3"/>
                </a:cxn>
              </a:cxnLst>
              <a:rect l="0" t="0" r="r" b="b"/>
              <a:pathLst>
                <a:path w="3" h="4">
                  <a:moveTo>
                    <a:pt x="1" y="3"/>
                  </a:moveTo>
                  <a:cubicBezTo>
                    <a:pt x="2" y="4"/>
                    <a:pt x="3" y="1"/>
                    <a:pt x="2" y="1"/>
                  </a:cubicBezTo>
                  <a:cubicBezTo>
                    <a:pt x="1" y="0"/>
                    <a:pt x="0" y="2"/>
                    <a:pt x="1" y="2"/>
                  </a:cubicBezTo>
                  <a:cubicBezTo>
                    <a:pt x="1" y="3"/>
                    <a:pt x="1" y="3"/>
                    <a:pt x="1" y="3"/>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44" name="Freeform 1566"/>
            <p:cNvSpPr>
              <a:spLocks/>
            </p:cNvSpPr>
            <p:nvPr userDrawn="1"/>
          </p:nvSpPr>
          <p:spPr bwMode="auto">
            <a:xfrm>
              <a:off x="335" y="343"/>
              <a:ext cx="4" cy="8"/>
            </a:xfrm>
            <a:custGeom>
              <a:avLst/>
              <a:gdLst/>
              <a:ahLst/>
              <a:cxnLst>
                <a:cxn ang="0">
                  <a:pos x="0" y="3"/>
                </a:cxn>
                <a:cxn ang="0">
                  <a:pos x="1" y="4"/>
                </a:cxn>
                <a:cxn ang="0">
                  <a:pos x="3" y="2"/>
                </a:cxn>
                <a:cxn ang="0">
                  <a:pos x="2" y="0"/>
                </a:cxn>
                <a:cxn ang="0">
                  <a:pos x="2" y="0"/>
                </a:cxn>
                <a:cxn ang="0">
                  <a:pos x="0" y="2"/>
                </a:cxn>
                <a:cxn ang="0">
                  <a:pos x="1" y="2"/>
                </a:cxn>
                <a:cxn ang="0">
                  <a:pos x="1" y="2"/>
                </a:cxn>
                <a:cxn ang="0">
                  <a:pos x="1" y="2"/>
                </a:cxn>
                <a:cxn ang="0">
                  <a:pos x="1" y="2"/>
                </a:cxn>
                <a:cxn ang="0">
                  <a:pos x="0" y="3"/>
                </a:cxn>
                <a:cxn ang="0">
                  <a:pos x="0" y="3"/>
                </a:cxn>
                <a:cxn ang="0">
                  <a:pos x="1" y="3"/>
                </a:cxn>
                <a:cxn ang="0">
                  <a:pos x="1" y="2"/>
                </a:cxn>
                <a:cxn ang="0">
                  <a:pos x="1" y="2"/>
                </a:cxn>
                <a:cxn ang="0">
                  <a:pos x="1" y="2"/>
                </a:cxn>
                <a:cxn ang="0">
                  <a:pos x="1" y="2"/>
                </a:cxn>
                <a:cxn ang="0">
                  <a:pos x="1" y="1"/>
                </a:cxn>
                <a:cxn ang="0">
                  <a:pos x="2" y="1"/>
                </a:cxn>
                <a:cxn ang="0">
                  <a:pos x="2" y="1"/>
                </a:cxn>
                <a:cxn ang="0">
                  <a:pos x="2" y="2"/>
                </a:cxn>
                <a:cxn ang="0">
                  <a:pos x="2" y="3"/>
                </a:cxn>
                <a:cxn ang="0">
                  <a:pos x="1" y="3"/>
                </a:cxn>
                <a:cxn ang="0">
                  <a:pos x="1" y="3"/>
                </a:cxn>
                <a:cxn ang="0">
                  <a:pos x="0" y="3"/>
                </a:cxn>
                <a:cxn ang="0">
                  <a:pos x="0" y="3"/>
                </a:cxn>
              </a:cxnLst>
              <a:rect l="0" t="0" r="r" b="b"/>
              <a:pathLst>
                <a:path w="3" h="4">
                  <a:moveTo>
                    <a:pt x="0" y="3"/>
                  </a:moveTo>
                  <a:cubicBezTo>
                    <a:pt x="1" y="4"/>
                    <a:pt x="1" y="4"/>
                    <a:pt x="1" y="4"/>
                  </a:cubicBezTo>
                  <a:cubicBezTo>
                    <a:pt x="2" y="4"/>
                    <a:pt x="3" y="2"/>
                    <a:pt x="3" y="2"/>
                  </a:cubicBezTo>
                  <a:cubicBezTo>
                    <a:pt x="3" y="1"/>
                    <a:pt x="2" y="1"/>
                    <a:pt x="2" y="0"/>
                  </a:cubicBezTo>
                  <a:cubicBezTo>
                    <a:pt x="2" y="0"/>
                    <a:pt x="2" y="0"/>
                    <a:pt x="2" y="0"/>
                  </a:cubicBezTo>
                  <a:cubicBezTo>
                    <a:pt x="1" y="0"/>
                    <a:pt x="0" y="1"/>
                    <a:pt x="0" y="2"/>
                  </a:cubicBezTo>
                  <a:cubicBezTo>
                    <a:pt x="0" y="2"/>
                    <a:pt x="0" y="2"/>
                    <a:pt x="1" y="2"/>
                  </a:cubicBezTo>
                  <a:cubicBezTo>
                    <a:pt x="1" y="2"/>
                    <a:pt x="1" y="2"/>
                    <a:pt x="1" y="2"/>
                  </a:cubicBezTo>
                  <a:cubicBezTo>
                    <a:pt x="1" y="2"/>
                    <a:pt x="1" y="2"/>
                    <a:pt x="1" y="2"/>
                  </a:cubicBezTo>
                  <a:cubicBezTo>
                    <a:pt x="1" y="2"/>
                    <a:pt x="1" y="2"/>
                    <a:pt x="1" y="2"/>
                  </a:cubicBezTo>
                  <a:cubicBezTo>
                    <a:pt x="0" y="3"/>
                    <a:pt x="0" y="3"/>
                    <a:pt x="0" y="3"/>
                  </a:cubicBezTo>
                  <a:cubicBezTo>
                    <a:pt x="0" y="3"/>
                    <a:pt x="0" y="3"/>
                    <a:pt x="0" y="3"/>
                  </a:cubicBezTo>
                  <a:cubicBezTo>
                    <a:pt x="1" y="3"/>
                    <a:pt x="1" y="3"/>
                    <a:pt x="1" y="3"/>
                  </a:cubicBezTo>
                  <a:cubicBezTo>
                    <a:pt x="1" y="3"/>
                    <a:pt x="1" y="3"/>
                    <a:pt x="1" y="2"/>
                  </a:cubicBezTo>
                  <a:cubicBezTo>
                    <a:pt x="1" y="2"/>
                    <a:pt x="1" y="2"/>
                    <a:pt x="1" y="2"/>
                  </a:cubicBezTo>
                  <a:cubicBezTo>
                    <a:pt x="1" y="2"/>
                    <a:pt x="1" y="2"/>
                    <a:pt x="1" y="2"/>
                  </a:cubicBezTo>
                  <a:cubicBezTo>
                    <a:pt x="1" y="2"/>
                    <a:pt x="1" y="2"/>
                    <a:pt x="1" y="2"/>
                  </a:cubicBezTo>
                  <a:cubicBezTo>
                    <a:pt x="1" y="1"/>
                    <a:pt x="1" y="1"/>
                    <a:pt x="1" y="1"/>
                  </a:cubicBezTo>
                  <a:cubicBezTo>
                    <a:pt x="2" y="1"/>
                    <a:pt x="2" y="1"/>
                    <a:pt x="2" y="1"/>
                  </a:cubicBezTo>
                  <a:cubicBezTo>
                    <a:pt x="2" y="1"/>
                    <a:pt x="2" y="1"/>
                    <a:pt x="2" y="1"/>
                  </a:cubicBezTo>
                  <a:cubicBezTo>
                    <a:pt x="2" y="1"/>
                    <a:pt x="2" y="1"/>
                    <a:pt x="2" y="2"/>
                  </a:cubicBezTo>
                  <a:cubicBezTo>
                    <a:pt x="2" y="2"/>
                    <a:pt x="2" y="2"/>
                    <a:pt x="2" y="3"/>
                  </a:cubicBezTo>
                  <a:cubicBezTo>
                    <a:pt x="1" y="3"/>
                    <a:pt x="1" y="3"/>
                    <a:pt x="1" y="3"/>
                  </a:cubicBezTo>
                  <a:cubicBezTo>
                    <a:pt x="1" y="3"/>
                    <a:pt x="1" y="3"/>
                    <a:pt x="1" y="3"/>
                  </a:cubicBezTo>
                  <a:cubicBezTo>
                    <a:pt x="0" y="3"/>
                    <a:pt x="0" y="3"/>
                    <a:pt x="0" y="3"/>
                  </a:cubicBezTo>
                  <a:cubicBezTo>
                    <a:pt x="0" y="3"/>
                    <a:pt x="0" y="3"/>
                    <a:pt x="0" y="3"/>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45" name="Freeform 1567"/>
            <p:cNvSpPr>
              <a:spLocks/>
            </p:cNvSpPr>
            <p:nvPr userDrawn="1"/>
          </p:nvSpPr>
          <p:spPr bwMode="auto">
            <a:xfrm>
              <a:off x="359" y="355"/>
              <a:ext cx="1" cy="2"/>
            </a:xfrm>
            <a:custGeom>
              <a:avLst/>
              <a:gdLst/>
              <a:ahLst/>
              <a:cxnLst>
                <a:cxn ang="0">
                  <a:pos x="0" y="0"/>
                </a:cxn>
                <a:cxn ang="0">
                  <a:pos x="0" y="1"/>
                </a:cxn>
                <a:cxn ang="0">
                  <a:pos x="0" y="0"/>
                </a:cxn>
                <a:cxn ang="0">
                  <a:pos x="0" y="0"/>
                </a:cxn>
              </a:cxnLst>
              <a:rect l="0" t="0" r="r" b="b"/>
              <a:pathLst>
                <a:path h="1">
                  <a:moveTo>
                    <a:pt x="0" y="0"/>
                  </a:moveTo>
                  <a:cubicBezTo>
                    <a:pt x="0" y="0"/>
                    <a:pt x="0" y="1"/>
                    <a:pt x="0" y="1"/>
                  </a:cubicBezTo>
                  <a:cubicBezTo>
                    <a:pt x="0" y="0"/>
                    <a:pt x="0" y="0"/>
                    <a:pt x="0"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46" name="Freeform 1568"/>
            <p:cNvSpPr>
              <a:spLocks/>
            </p:cNvSpPr>
            <p:nvPr userDrawn="1"/>
          </p:nvSpPr>
          <p:spPr bwMode="auto">
            <a:xfrm>
              <a:off x="357" y="353"/>
              <a:ext cx="4" cy="4"/>
            </a:xfrm>
            <a:custGeom>
              <a:avLst/>
              <a:gdLst/>
              <a:ahLst/>
              <a:cxnLst>
                <a:cxn ang="0">
                  <a:pos x="0" y="1"/>
                </a:cxn>
                <a:cxn ang="0">
                  <a:pos x="1" y="2"/>
                </a:cxn>
                <a:cxn ang="0">
                  <a:pos x="1" y="2"/>
                </a:cxn>
                <a:cxn ang="0">
                  <a:pos x="1" y="2"/>
                </a:cxn>
                <a:cxn ang="0">
                  <a:pos x="1" y="2"/>
                </a:cxn>
                <a:cxn ang="0">
                  <a:pos x="1" y="1"/>
                </a:cxn>
                <a:cxn ang="0">
                  <a:pos x="1" y="0"/>
                </a:cxn>
                <a:cxn ang="0">
                  <a:pos x="1" y="1"/>
                </a:cxn>
                <a:cxn ang="0">
                  <a:pos x="0" y="1"/>
                </a:cxn>
                <a:cxn ang="0">
                  <a:pos x="0" y="1"/>
                </a:cxn>
                <a:cxn ang="0">
                  <a:pos x="1" y="1"/>
                </a:cxn>
                <a:cxn ang="0">
                  <a:pos x="1" y="1"/>
                </a:cxn>
                <a:cxn ang="0">
                  <a:pos x="1" y="1"/>
                </a:cxn>
                <a:cxn ang="0">
                  <a:pos x="1" y="1"/>
                </a:cxn>
                <a:cxn ang="0">
                  <a:pos x="1" y="2"/>
                </a:cxn>
                <a:cxn ang="0">
                  <a:pos x="1" y="2"/>
                </a:cxn>
                <a:cxn ang="0">
                  <a:pos x="1" y="1"/>
                </a:cxn>
                <a:cxn ang="0">
                  <a:pos x="1" y="1"/>
                </a:cxn>
                <a:cxn ang="0">
                  <a:pos x="1" y="1"/>
                </a:cxn>
                <a:cxn ang="0">
                  <a:pos x="0" y="1"/>
                </a:cxn>
                <a:cxn ang="0">
                  <a:pos x="0" y="1"/>
                </a:cxn>
              </a:cxnLst>
              <a:rect l="0" t="0" r="r" b="b"/>
              <a:pathLst>
                <a:path w="1" h="2">
                  <a:moveTo>
                    <a:pt x="0" y="1"/>
                  </a:moveTo>
                  <a:cubicBezTo>
                    <a:pt x="1" y="2"/>
                    <a:pt x="1" y="2"/>
                    <a:pt x="1" y="2"/>
                  </a:cubicBezTo>
                  <a:cubicBezTo>
                    <a:pt x="1" y="2"/>
                    <a:pt x="1" y="2"/>
                    <a:pt x="1" y="2"/>
                  </a:cubicBezTo>
                  <a:cubicBezTo>
                    <a:pt x="1" y="2"/>
                    <a:pt x="1" y="2"/>
                    <a:pt x="1" y="2"/>
                  </a:cubicBezTo>
                  <a:cubicBezTo>
                    <a:pt x="1" y="2"/>
                    <a:pt x="1" y="2"/>
                    <a:pt x="1" y="2"/>
                  </a:cubicBezTo>
                  <a:cubicBezTo>
                    <a:pt x="1" y="1"/>
                    <a:pt x="1" y="1"/>
                    <a:pt x="1" y="1"/>
                  </a:cubicBezTo>
                  <a:cubicBezTo>
                    <a:pt x="1" y="0"/>
                    <a:pt x="1" y="0"/>
                    <a:pt x="1" y="0"/>
                  </a:cubicBezTo>
                  <a:cubicBezTo>
                    <a:pt x="1" y="1"/>
                    <a:pt x="1" y="1"/>
                    <a:pt x="1" y="1"/>
                  </a:cubicBezTo>
                  <a:cubicBezTo>
                    <a:pt x="0" y="1"/>
                    <a:pt x="0" y="1"/>
                    <a:pt x="0" y="1"/>
                  </a:cubicBezTo>
                  <a:cubicBezTo>
                    <a:pt x="0" y="1"/>
                    <a:pt x="0" y="1"/>
                    <a:pt x="0" y="1"/>
                  </a:cubicBezTo>
                  <a:cubicBezTo>
                    <a:pt x="1" y="1"/>
                    <a:pt x="1" y="1"/>
                    <a:pt x="1" y="1"/>
                  </a:cubicBezTo>
                  <a:cubicBezTo>
                    <a:pt x="1" y="1"/>
                    <a:pt x="1" y="1"/>
                    <a:pt x="1" y="1"/>
                  </a:cubicBezTo>
                  <a:cubicBezTo>
                    <a:pt x="1" y="1"/>
                    <a:pt x="1" y="1"/>
                    <a:pt x="1" y="1"/>
                  </a:cubicBezTo>
                  <a:cubicBezTo>
                    <a:pt x="1" y="1"/>
                    <a:pt x="1" y="1"/>
                    <a:pt x="1" y="1"/>
                  </a:cubicBezTo>
                  <a:cubicBezTo>
                    <a:pt x="1" y="1"/>
                    <a:pt x="1" y="1"/>
                    <a:pt x="1" y="2"/>
                  </a:cubicBezTo>
                  <a:cubicBezTo>
                    <a:pt x="1" y="2"/>
                    <a:pt x="1" y="2"/>
                    <a:pt x="1" y="2"/>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47" name="Freeform 1569"/>
            <p:cNvSpPr>
              <a:spLocks/>
            </p:cNvSpPr>
            <p:nvPr userDrawn="1"/>
          </p:nvSpPr>
          <p:spPr bwMode="auto">
            <a:xfrm>
              <a:off x="359" y="357"/>
              <a:ext cx="2" cy="4"/>
            </a:xfrm>
            <a:custGeom>
              <a:avLst/>
              <a:gdLst/>
              <a:ahLst/>
              <a:cxnLst>
                <a:cxn ang="0">
                  <a:pos x="0" y="0"/>
                </a:cxn>
                <a:cxn ang="0">
                  <a:pos x="1" y="1"/>
                </a:cxn>
                <a:cxn ang="0">
                  <a:pos x="0" y="0"/>
                </a:cxn>
                <a:cxn ang="0">
                  <a:pos x="0" y="0"/>
                </a:cxn>
              </a:cxnLst>
              <a:rect l="0" t="0" r="r" b="b"/>
              <a:pathLst>
                <a:path w="1" h="1">
                  <a:moveTo>
                    <a:pt x="0" y="0"/>
                  </a:moveTo>
                  <a:cubicBezTo>
                    <a:pt x="0" y="1"/>
                    <a:pt x="0" y="1"/>
                    <a:pt x="1" y="1"/>
                  </a:cubicBezTo>
                  <a:cubicBezTo>
                    <a:pt x="1" y="1"/>
                    <a:pt x="1" y="0"/>
                    <a:pt x="0"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48" name="Freeform 1570"/>
            <p:cNvSpPr>
              <a:spLocks/>
            </p:cNvSpPr>
            <p:nvPr userDrawn="1"/>
          </p:nvSpPr>
          <p:spPr bwMode="auto">
            <a:xfrm>
              <a:off x="359" y="357"/>
              <a:ext cx="2" cy="4"/>
            </a:xfrm>
            <a:custGeom>
              <a:avLst/>
              <a:gdLst/>
              <a:ahLst/>
              <a:cxnLst>
                <a:cxn ang="0">
                  <a:pos x="0" y="0"/>
                </a:cxn>
                <a:cxn ang="0">
                  <a:pos x="0" y="1"/>
                </a:cxn>
                <a:cxn ang="0">
                  <a:pos x="1" y="1"/>
                </a:cxn>
                <a:cxn ang="0">
                  <a:pos x="1" y="1"/>
                </a:cxn>
                <a:cxn ang="0">
                  <a:pos x="1" y="1"/>
                </a:cxn>
                <a:cxn ang="0">
                  <a:pos x="0" y="0"/>
                </a:cxn>
                <a:cxn ang="0">
                  <a:pos x="0" y="0"/>
                </a:cxn>
                <a:cxn ang="0">
                  <a:pos x="0" y="0"/>
                </a:cxn>
                <a:cxn ang="0">
                  <a:pos x="0" y="0"/>
                </a:cxn>
                <a:cxn ang="0">
                  <a:pos x="0" y="0"/>
                </a:cxn>
                <a:cxn ang="0">
                  <a:pos x="0" y="0"/>
                </a:cxn>
                <a:cxn ang="0">
                  <a:pos x="0" y="0"/>
                </a:cxn>
                <a:cxn ang="0">
                  <a:pos x="0" y="0"/>
                </a:cxn>
                <a:cxn ang="0">
                  <a:pos x="1" y="1"/>
                </a:cxn>
                <a:cxn ang="0">
                  <a:pos x="0" y="1"/>
                </a:cxn>
                <a:cxn ang="0">
                  <a:pos x="1" y="1"/>
                </a:cxn>
                <a:cxn ang="0">
                  <a:pos x="1" y="1"/>
                </a:cxn>
                <a:cxn ang="0">
                  <a:pos x="0" y="0"/>
                </a:cxn>
                <a:cxn ang="0">
                  <a:pos x="0" y="0"/>
                </a:cxn>
                <a:cxn ang="0">
                  <a:pos x="0" y="0"/>
                </a:cxn>
              </a:cxnLst>
              <a:rect l="0" t="0" r="r" b="b"/>
              <a:pathLst>
                <a:path w="1" h="1">
                  <a:moveTo>
                    <a:pt x="0" y="0"/>
                  </a:moveTo>
                  <a:cubicBezTo>
                    <a:pt x="0" y="1"/>
                    <a:pt x="0" y="1"/>
                    <a:pt x="0" y="1"/>
                  </a:cubicBezTo>
                  <a:cubicBezTo>
                    <a:pt x="1" y="1"/>
                    <a:pt x="1" y="1"/>
                    <a:pt x="1" y="1"/>
                  </a:cubicBezTo>
                  <a:cubicBezTo>
                    <a:pt x="1" y="1"/>
                    <a:pt x="1" y="1"/>
                    <a:pt x="1" y="1"/>
                  </a:cubicBezTo>
                  <a:cubicBezTo>
                    <a:pt x="1" y="1"/>
                    <a:pt x="1" y="1"/>
                    <a:pt x="1" y="1"/>
                  </a:cubicBezTo>
                  <a:cubicBezTo>
                    <a:pt x="1" y="0"/>
                    <a:pt x="1"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1" y="1"/>
                    <a:pt x="1" y="1"/>
                    <a:pt x="1" y="1"/>
                  </a:cubicBezTo>
                  <a:cubicBezTo>
                    <a:pt x="0" y="1"/>
                    <a:pt x="0" y="1"/>
                    <a:pt x="0" y="1"/>
                  </a:cubicBezTo>
                  <a:cubicBezTo>
                    <a:pt x="1" y="1"/>
                    <a:pt x="1" y="1"/>
                    <a:pt x="1" y="1"/>
                  </a:cubicBezTo>
                  <a:cubicBezTo>
                    <a:pt x="1" y="1"/>
                    <a:pt x="1" y="1"/>
                    <a:pt x="1" y="1"/>
                  </a:cubicBezTo>
                  <a:cubicBezTo>
                    <a:pt x="0" y="0"/>
                    <a:pt x="0" y="0"/>
                    <a:pt x="0" y="0"/>
                  </a:cubicBezTo>
                  <a:cubicBezTo>
                    <a:pt x="0" y="0"/>
                    <a:pt x="0" y="0"/>
                    <a:pt x="0"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49" name="Freeform 1571"/>
            <p:cNvSpPr>
              <a:spLocks/>
            </p:cNvSpPr>
            <p:nvPr userDrawn="1"/>
          </p:nvSpPr>
          <p:spPr bwMode="auto">
            <a:xfrm>
              <a:off x="363" y="357"/>
              <a:ext cx="4" cy="4"/>
            </a:xfrm>
            <a:custGeom>
              <a:avLst/>
              <a:gdLst/>
              <a:ahLst/>
              <a:cxnLst>
                <a:cxn ang="0">
                  <a:pos x="0" y="1"/>
                </a:cxn>
                <a:cxn ang="0">
                  <a:pos x="2" y="1"/>
                </a:cxn>
                <a:cxn ang="0">
                  <a:pos x="2" y="0"/>
                </a:cxn>
                <a:cxn ang="0">
                  <a:pos x="0" y="1"/>
                </a:cxn>
              </a:cxnLst>
              <a:rect l="0" t="0" r="r" b="b"/>
              <a:pathLst>
                <a:path w="2" h="1">
                  <a:moveTo>
                    <a:pt x="0" y="1"/>
                  </a:moveTo>
                  <a:cubicBezTo>
                    <a:pt x="1" y="1"/>
                    <a:pt x="2" y="1"/>
                    <a:pt x="2" y="1"/>
                  </a:cubicBezTo>
                  <a:cubicBezTo>
                    <a:pt x="2" y="0"/>
                    <a:pt x="2" y="0"/>
                    <a:pt x="2" y="0"/>
                  </a:cubicBezTo>
                  <a:cubicBezTo>
                    <a:pt x="1" y="0"/>
                    <a:pt x="1" y="1"/>
                    <a:pt x="0" y="1"/>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50" name="Freeform 1572"/>
            <p:cNvSpPr>
              <a:spLocks/>
            </p:cNvSpPr>
            <p:nvPr userDrawn="1"/>
          </p:nvSpPr>
          <p:spPr bwMode="auto">
            <a:xfrm>
              <a:off x="363" y="357"/>
              <a:ext cx="4" cy="4"/>
            </a:xfrm>
            <a:custGeom>
              <a:avLst/>
              <a:gdLst/>
              <a:ahLst/>
              <a:cxnLst>
                <a:cxn ang="0">
                  <a:pos x="0" y="1"/>
                </a:cxn>
                <a:cxn ang="0">
                  <a:pos x="1" y="1"/>
                </a:cxn>
                <a:cxn ang="0">
                  <a:pos x="2" y="1"/>
                </a:cxn>
                <a:cxn ang="0">
                  <a:pos x="2" y="1"/>
                </a:cxn>
                <a:cxn ang="0">
                  <a:pos x="2" y="1"/>
                </a:cxn>
                <a:cxn ang="0">
                  <a:pos x="2" y="0"/>
                </a:cxn>
                <a:cxn ang="0">
                  <a:pos x="2" y="0"/>
                </a:cxn>
                <a:cxn ang="0">
                  <a:pos x="2" y="0"/>
                </a:cxn>
                <a:cxn ang="0">
                  <a:pos x="0" y="1"/>
                </a:cxn>
                <a:cxn ang="0">
                  <a:pos x="0" y="1"/>
                </a:cxn>
                <a:cxn ang="0">
                  <a:pos x="1" y="1"/>
                </a:cxn>
                <a:cxn ang="0">
                  <a:pos x="2" y="0"/>
                </a:cxn>
                <a:cxn ang="0">
                  <a:pos x="2" y="0"/>
                </a:cxn>
                <a:cxn ang="0">
                  <a:pos x="2" y="0"/>
                </a:cxn>
                <a:cxn ang="0">
                  <a:pos x="2" y="1"/>
                </a:cxn>
                <a:cxn ang="0">
                  <a:pos x="2" y="1"/>
                </a:cxn>
                <a:cxn ang="0">
                  <a:pos x="2" y="1"/>
                </a:cxn>
                <a:cxn ang="0">
                  <a:pos x="1" y="1"/>
                </a:cxn>
                <a:cxn ang="0">
                  <a:pos x="1" y="1"/>
                </a:cxn>
                <a:cxn ang="0">
                  <a:pos x="0" y="1"/>
                </a:cxn>
                <a:cxn ang="0">
                  <a:pos x="0" y="1"/>
                </a:cxn>
              </a:cxnLst>
              <a:rect l="0" t="0" r="r" b="b"/>
              <a:pathLst>
                <a:path w="2" h="1">
                  <a:moveTo>
                    <a:pt x="0" y="1"/>
                  </a:moveTo>
                  <a:cubicBezTo>
                    <a:pt x="1" y="1"/>
                    <a:pt x="1" y="1"/>
                    <a:pt x="1" y="1"/>
                  </a:cubicBezTo>
                  <a:cubicBezTo>
                    <a:pt x="2" y="1"/>
                    <a:pt x="2" y="1"/>
                    <a:pt x="2" y="1"/>
                  </a:cubicBezTo>
                  <a:cubicBezTo>
                    <a:pt x="2" y="1"/>
                    <a:pt x="2" y="1"/>
                    <a:pt x="2" y="1"/>
                  </a:cubicBezTo>
                  <a:cubicBezTo>
                    <a:pt x="2" y="1"/>
                    <a:pt x="2" y="1"/>
                    <a:pt x="2" y="1"/>
                  </a:cubicBezTo>
                  <a:cubicBezTo>
                    <a:pt x="2" y="0"/>
                    <a:pt x="2" y="0"/>
                    <a:pt x="2" y="0"/>
                  </a:cubicBezTo>
                  <a:cubicBezTo>
                    <a:pt x="2" y="0"/>
                    <a:pt x="2" y="0"/>
                    <a:pt x="2" y="0"/>
                  </a:cubicBezTo>
                  <a:cubicBezTo>
                    <a:pt x="2" y="0"/>
                    <a:pt x="2" y="0"/>
                    <a:pt x="2" y="0"/>
                  </a:cubicBezTo>
                  <a:cubicBezTo>
                    <a:pt x="1" y="0"/>
                    <a:pt x="1" y="0"/>
                    <a:pt x="0" y="1"/>
                  </a:cubicBezTo>
                  <a:cubicBezTo>
                    <a:pt x="0" y="1"/>
                    <a:pt x="0" y="1"/>
                    <a:pt x="0" y="1"/>
                  </a:cubicBezTo>
                  <a:cubicBezTo>
                    <a:pt x="1" y="1"/>
                    <a:pt x="1" y="1"/>
                    <a:pt x="1" y="1"/>
                  </a:cubicBezTo>
                  <a:cubicBezTo>
                    <a:pt x="1" y="1"/>
                    <a:pt x="1" y="1"/>
                    <a:pt x="2" y="0"/>
                  </a:cubicBezTo>
                  <a:cubicBezTo>
                    <a:pt x="2" y="0"/>
                    <a:pt x="2" y="0"/>
                    <a:pt x="2" y="0"/>
                  </a:cubicBezTo>
                  <a:cubicBezTo>
                    <a:pt x="2" y="0"/>
                    <a:pt x="2" y="0"/>
                    <a:pt x="2" y="0"/>
                  </a:cubicBezTo>
                  <a:cubicBezTo>
                    <a:pt x="2" y="1"/>
                    <a:pt x="2" y="1"/>
                    <a:pt x="2" y="1"/>
                  </a:cubicBezTo>
                  <a:cubicBezTo>
                    <a:pt x="2" y="1"/>
                    <a:pt x="2" y="1"/>
                    <a:pt x="2" y="1"/>
                  </a:cubicBezTo>
                  <a:cubicBezTo>
                    <a:pt x="2" y="1"/>
                    <a:pt x="2" y="1"/>
                    <a:pt x="2" y="1"/>
                  </a:cubicBezTo>
                  <a:cubicBezTo>
                    <a:pt x="1" y="1"/>
                    <a:pt x="1" y="1"/>
                    <a:pt x="1" y="1"/>
                  </a:cubicBezTo>
                  <a:cubicBezTo>
                    <a:pt x="1" y="1"/>
                    <a:pt x="1" y="1"/>
                    <a:pt x="1" y="1"/>
                  </a:cubicBezTo>
                  <a:cubicBezTo>
                    <a:pt x="0" y="1"/>
                    <a:pt x="0" y="1"/>
                    <a:pt x="0" y="1"/>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51" name="Freeform 1573"/>
            <p:cNvSpPr>
              <a:spLocks/>
            </p:cNvSpPr>
            <p:nvPr userDrawn="1"/>
          </p:nvSpPr>
          <p:spPr bwMode="auto">
            <a:xfrm>
              <a:off x="371" y="355"/>
              <a:ext cx="4" cy="2"/>
            </a:xfrm>
            <a:custGeom>
              <a:avLst/>
              <a:gdLst/>
              <a:ahLst/>
              <a:cxnLst>
                <a:cxn ang="0">
                  <a:pos x="0" y="0"/>
                </a:cxn>
                <a:cxn ang="0">
                  <a:pos x="2" y="1"/>
                </a:cxn>
                <a:cxn ang="0">
                  <a:pos x="1" y="0"/>
                </a:cxn>
                <a:cxn ang="0">
                  <a:pos x="0" y="0"/>
                </a:cxn>
              </a:cxnLst>
              <a:rect l="0" t="0" r="r" b="b"/>
              <a:pathLst>
                <a:path w="2" h="1">
                  <a:moveTo>
                    <a:pt x="0" y="0"/>
                  </a:moveTo>
                  <a:cubicBezTo>
                    <a:pt x="1" y="1"/>
                    <a:pt x="1" y="1"/>
                    <a:pt x="2" y="1"/>
                  </a:cubicBezTo>
                  <a:cubicBezTo>
                    <a:pt x="1" y="0"/>
                    <a:pt x="1" y="0"/>
                    <a:pt x="1" y="0"/>
                  </a:cubicBezTo>
                  <a:cubicBezTo>
                    <a:pt x="1" y="0"/>
                    <a:pt x="1" y="0"/>
                    <a:pt x="0" y="0"/>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52" name="Freeform 1574"/>
            <p:cNvSpPr>
              <a:spLocks/>
            </p:cNvSpPr>
            <p:nvPr userDrawn="1"/>
          </p:nvSpPr>
          <p:spPr bwMode="auto">
            <a:xfrm>
              <a:off x="371" y="355"/>
              <a:ext cx="4" cy="2"/>
            </a:xfrm>
            <a:custGeom>
              <a:avLst/>
              <a:gdLst/>
              <a:ahLst/>
              <a:cxnLst>
                <a:cxn ang="0">
                  <a:pos x="0" y="0"/>
                </a:cxn>
                <a:cxn ang="0">
                  <a:pos x="1" y="1"/>
                </a:cxn>
                <a:cxn ang="0">
                  <a:pos x="2" y="1"/>
                </a:cxn>
                <a:cxn ang="0">
                  <a:pos x="2" y="0"/>
                </a:cxn>
                <a:cxn ang="0">
                  <a:pos x="2" y="0"/>
                </a:cxn>
                <a:cxn ang="0">
                  <a:pos x="2" y="0"/>
                </a:cxn>
                <a:cxn ang="0">
                  <a:pos x="1" y="0"/>
                </a:cxn>
                <a:cxn ang="0">
                  <a:pos x="0" y="0"/>
                </a:cxn>
                <a:cxn ang="0">
                  <a:pos x="0" y="0"/>
                </a:cxn>
                <a:cxn ang="0">
                  <a:pos x="1" y="0"/>
                </a:cxn>
                <a:cxn ang="0">
                  <a:pos x="1" y="0"/>
                </a:cxn>
                <a:cxn ang="0">
                  <a:pos x="1" y="0"/>
                </a:cxn>
                <a:cxn ang="0">
                  <a:pos x="1" y="0"/>
                </a:cxn>
                <a:cxn ang="0">
                  <a:pos x="1" y="0"/>
                </a:cxn>
                <a:cxn ang="0">
                  <a:pos x="1" y="0"/>
                </a:cxn>
                <a:cxn ang="0">
                  <a:pos x="1" y="1"/>
                </a:cxn>
                <a:cxn ang="0">
                  <a:pos x="2" y="1"/>
                </a:cxn>
                <a:cxn ang="0">
                  <a:pos x="2" y="0"/>
                </a:cxn>
                <a:cxn ang="0">
                  <a:pos x="1" y="0"/>
                </a:cxn>
                <a:cxn ang="0">
                  <a:pos x="1" y="0"/>
                </a:cxn>
                <a:cxn ang="0">
                  <a:pos x="0" y="0"/>
                </a:cxn>
                <a:cxn ang="0">
                  <a:pos x="0" y="0"/>
                </a:cxn>
              </a:cxnLst>
              <a:rect l="0" t="0" r="r" b="b"/>
              <a:pathLst>
                <a:path w="2" h="1">
                  <a:moveTo>
                    <a:pt x="0" y="0"/>
                  </a:moveTo>
                  <a:cubicBezTo>
                    <a:pt x="1" y="1"/>
                    <a:pt x="1" y="1"/>
                    <a:pt x="1" y="1"/>
                  </a:cubicBezTo>
                  <a:cubicBezTo>
                    <a:pt x="2" y="1"/>
                    <a:pt x="2" y="1"/>
                    <a:pt x="2" y="1"/>
                  </a:cubicBezTo>
                  <a:cubicBezTo>
                    <a:pt x="2" y="0"/>
                    <a:pt x="2" y="0"/>
                    <a:pt x="2" y="0"/>
                  </a:cubicBezTo>
                  <a:cubicBezTo>
                    <a:pt x="2" y="0"/>
                    <a:pt x="2" y="0"/>
                    <a:pt x="2" y="0"/>
                  </a:cubicBezTo>
                  <a:cubicBezTo>
                    <a:pt x="2" y="0"/>
                    <a:pt x="2" y="0"/>
                    <a:pt x="2" y="0"/>
                  </a:cubicBezTo>
                  <a:cubicBezTo>
                    <a:pt x="1" y="0"/>
                    <a:pt x="1" y="0"/>
                    <a:pt x="1" y="0"/>
                  </a:cubicBezTo>
                  <a:cubicBezTo>
                    <a:pt x="1"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1"/>
                    <a:pt x="1" y="1"/>
                    <a:pt x="1" y="1"/>
                  </a:cubicBezTo>
                  <a:cubicBezTo>
                    <a:pt x="2" y="1"/>
                    <a:pt x="2" y="1"/>
                    <a:pt x="2" y="1"/>
                  </a:cubicBezTo>
                  <a:cubicBezTo>
                    <a:pt x="2" y="0"/>
                    <a:pt x="2" y="0"/>
                    <a:pt x="2" y="0"/>
                  </a:cubicBezTo>
                  <a:cubicBezTo>
                    <a:pt x="1" y="0"/>
                    <a:pt x="1" y="0"/>
                    <a:pt x="1" y="0"/>
                  </a:cubicBezTo>
                  <a:cubicBezTo>
                    <a:pt x="1" y="0"/>
                    <a:pt x="1" y="0"/>
                    <a:pt x="1" y="0"/>
                  </a:cubicBezTo>
                  <a:cubicBezTo>
                    <a:pt x="0" y="0"/>
                    <a:pt x="0" y="0"/>
                    <a:pt x="0"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53" name="Freeform 1575"/>
            <p:cNvSpPr>
              <a:spLocks/>
            </p:cNvSpPr>
            <p:nvPr userDrawn="1"/>
          </p:nvSpPr>
          <p:spPr bwMode="auto">
            <a:xfrm>
              <a:off x="375" y="355"/>
              <a:ext cx="2" cy="2"/>
            </a:xfrm>
            <a:custGeom>
              <a:avLst/>
              <a:gdLst/>
              <a:ahLst/>
              <a:cxnLst>
                <a:cxn ang="0">
                  <a:pos x="0" y="1"/>
                </a:cxn>
                <a:cxn ang="0">
                  <a:pos x="1" y="0"/>
                </a:cxn>
                <a:cxn ang="0">
                  <a:pos x="0" y="1"/>
                </a:cxn>
              </a:cxnLst>
              <a:rect l="0" t="0" r="r" b="b"/>
              <a:pathLst>
                <a:path w="1" h="1">
                  <a:moveTo>
                    <a:pt x="0" y="1"/>
                  </a:moveTo>
                  <a:cubicBezTo>
                    <a:pt x="1" y="1"/>
                    <a:pt x="1" y="1"/>
                    <a:pt x="1" y="0"/>
                  </a:cubicBezTo>
                  <a:cubicBezTo>
                    <a:pt x="1" y="1"/>
                    <a:pt x="0" y="1"/>
                    <a:pt x="0" y="1"/>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54" name="Freeform 1576"/>
            <p:cNvSpPr>
              <a:spLocks/>
            </p:cNvSpPr>
            <p:nvPr userDrawn="1"/>
          </p:nvSpPr>
          <p:spPr bwMode="auto">
            <a:xfrm>
              <a:off x="375" y="355"/>
              <a:ext cx="4" cy="2"/>
            </a:xfrm>
            <a:custGeom>
              <a:avLst/>
              <a:gdLst/>
              <a:ahLst/>
              <a:cxnLst>
                <a:cxn ang="0">
                  <a:pos x="0" y="1"/>
                </a:cxn>
                <a:cxn ang="0">
                  <a:pos x="2" y="1"/>
                </a:cxn>
                <a:cxn ang="0">
                  <a:pos x="2" y="0"/>
                </a:cxn>
                <a:cxn ang="0">
                  <a:pos x="1" y="0"/>
                </a:cxn>
                <a:cxn ang="0">
                  <a:pos x="0" y="1"/>
                </a:cxn>
                <a:cxn ang="0">
                  <a:pos x="0" y="1"/>
                </a:cxn>
                <a:cxn ang="0">
                  <a:pos x="0" y="1"/>
                </a:cxn>
                <a:cxn ang="0">
                  <a:pos x="1" y="1"/>
                </a:cxn>
                <a:cxn ang="0">
                  <a:pos x="1" y="0"/>
                </a:cxn>
                <a:cxn ang="0">
                  <a:pos x="1" y="0"/>
                </a:cxn>
                <a:cxn ang="0">
                  <a:pos x="0" y="1"/>
                </a:cxn>
                <a:cxn ang="0">
                  <a:pos x="0" y="1"/>
                </a:cxn>
                <a:cxn ang="0">
                  <a:pos x="0" y="1"/>
                </a:cxn>
              </a:cxnLst>
              <a:rect l="0" t="0" r="r" b="b"/>
              <a:pathLst>
                <a:path w="2" h="1">
                  <a:moveTo>
                    <a:pt x="0" y="1"/>
                  </a:moveTo>
                  <a:cubicBezTo>
                    <a:pt x="1" y="1"/>
                    <a:pt x="1" y="1"/>
                    <a:pt x="2" y="1"/>
                  </a:cubicBezTo>
                  <a:cubicBezTo>
                    <a:pt x="2" y="0"/>
                    <a:pt x="2" y="0"/>
                    <a:pt x="2" y="0"/>
                  </a:cubicBezTo>
                  <a:cubicBezTo>
                    <a:pt x="1" y="0"/>
                    <a:pt x="1" y="0"/>
                    <a:pt x="1" y="0"/>
                  </a:cubicBezTo>
                  <a:cubicBezTo>
                    <a:pt x="1" y="0"/>
                    <a:pt x="0" y="1"/>
                    <a:pt x="0" y="1"/>
                  </a:cubicBezTo>
                  <a:cubicBezTo>
                    <a:pt x="0" y="1"/>
                    <a:pt x="0" y="1"/>
                    <a:pt x="0" y="1"/>
                  </a:cubicBezTo>
                  <a:cubicBezTo>
                    <a:pt x="0" y="1"/>
                    <a:pt x="0" y="1"/>
                    <a:pt x="0" y="1"/>
                  </a:cubicBezTo>
                  <a:cubicBezTo>
                    <a:pt x="1" y="1"/>
                    <a:pt x="1" y="1"/>
                    <a:pt x="1" y="1"/>
                  </a:cubicBezTo>
                  <a:cubicBezTo>
                    <a:pt x="1" y="0"/>
                    <a:pt x="1" y="0"/>
                    <a:pt x="1" y="0"/>
                  </a:cubicBezTo>
                  <a:cubicBezTo>
                    <a:pt x="1" y="0"/>
                    <a:pt x="1" y="0"/>
                    <a:pt x="1" y="0"/>
                  </a:cubicBezTo>
                  <a:cubicBezTo>
                    <a:pt x="1" y="1"/>
                    <a:pt x="1" y="1"/>
                    <a:pt x="0" y="1"/>
                  </a:cubicBezTo>
                  <a:cubicBezTo>
                    <a:pt x="0" y="1"/>
                    <a:pt x="0" y="1"/>
                    <a:pt x="0" y="1"/>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55" name="Freeform 1577"/>
            <p:cNvSpPr>
              <a:spLocks/>
            </p:cNvSpPr>
            <p:nvPr userDrawn="1"/>
          </p:nvSpPr>
          <p:spPr bwMode="auto">
            <a:xfrm>
              <a:off x="383" y="351"/>
              <a:ext cx="2" cy="2"/>
            </a:xfrm>
            <a:custGeom>
              <a:avLst/>
              <a:gdLst/>
              <a:ahLst/>
              <a:cxnLst>
                <a:cxn ang="0">
                  <a:pos x="0" y="1"/>
                </a:cxn>
                <a:cxn ang="0">
                  <a:pos x="1" y="0"/>
                </a:cxn>
                <a:cxn ang="0">
                  <a:pos x="0" y="1"/>
                </a:cxn>
              </a:cxnLst>
              <a:rect l="0" t="0" r="r" b="b"/>
              <a:pathLst>
                <a:path w="1" h="1">
                  <a:moveTo>
                    <a:pt x="0" y="1"/>
                  </a:moveTo>
                  <a:cubicBezTo>
                    <a:pt x="1" y="1"/>
                    <a:pt x="1" y="1"/>
                    <a:pt x="1" y="0"/>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56" name="Freeform 1578"/>
            <p:cNvSpPr>
              <a:spLocks/>
            </p:cNvSpPr>
            <p:nvPr userDrawn="1"/>
          </p:nvSpPr>
          <p:spPr bwMode="auto">
            <a:xfrm>
              <a:off x="383" y="351"/>
              <a:ext cx="2" cy="2"/>
            </a:xfrm>
            <a:custGeom>
              <a:avLst/>
              <a:gdLst/>
              <a:ahLst/>
              <a:cxnLst>
                <a:cxn ang="0">
                  <a:pos x="0" y="1"/>
                </a:cxn>
                <a:cxn ang="0">
                  <a:pos x="1" y="1"/>
                </a:cxn>
                <a:cxn ang="0">
                  <a:pos x="1" y="0"/>
                </a:cxn>
                <a:cxn ang="0">
                  <a:pos x="1" y="0"/>
                </a:cxn>
                <a:cxn ang="0">
                  <a:pos x="1" y="0"/>
                </a:cxn>
                <a:cxn ang="0">
                  <a:pos x="0" y="1"/>
                </a:cxn>
                <a:cxn ang="0">
                  <a:pos x="0" y="1"/>
                </a:cxn>
                <a:cxn ang="0">
                  <a:pos x="0" y="1"/>
                </a:cxn>
                <a:cxn ang="0">
                  <a:pos x="1" y="1"/>
                </a:cxn>
                <a:cxn ang="0">
                  <a:pos x="1" y="0"/>
                </a:cxn>
                <a:cxn ang="0">
                  <a:pos x="1" y="0"/>
                </a:cxn>
                <a:cxn ang="0">
                  <a:pos x="1" y="1"/>
                </a:cxn>
                <a:cxn ang="0">
                  <a:pos x="0" y="1"/>
                </a:cxn>
                <a:cxn ang="0">
                  <a:pos x="0" y="1"/>
                </a:cxn>
                <a:cxn ang="0">
                  <a:pos x="0" y="1"/>
                </a:cxn>
              </a:cxnLst>
              <a:rect l="0" t="0" r="r" b="b"/>
              <a:pathLst>
                <a:path w="1" h="1">
                  <a:moveTo>
                    <a:pt x="0" y="1"/>
                  </a:moveTo>
                  <a:cubicBezTo>
                    <a:pt x="1" y="1"/>
                    <a:pt x="1" y="1"/>
                    <a:pt x="1" y="1"/>
                  </a:cubicBezTo>
                  <a:cubicBezTo>
                    <a:pt x="1" y="1"/>
                    <a:pt x="1" y="1"/>
                    <a:pt x="1" y="0"/>
                  </a:cubicBezTo>
                  <a:cubicBezTo>
                    <a:pt x="1" y="0"/>
                    <a:pt x="1" y="0"/>
                    <a:pt x="1" y="0"/>
                  </a:cubicBezTo>
                  <a:cubicBezTo>
                    <a:pt x="1" y="0"/>
                    <a:pt x="1" y="0"/>
                    <a:pt x="1" y="0"/>
                  </a:cubicBezTo>
                  <a:cubicBezTo>
                    <a:pt x="0" y="1"/>
                    <a:pt x="0" y="1"/>
                    <a:pt x="0" y="1"/>
                  </a:cubicBezTo>
                  <a:cubicBezTo>
                    <a:pt x="0" y="1"/>
                    <a:pt x="0" y="1"/>
                    <a:pt x="0" y="1"/>
                  </a:cubicBezTo>
                  <a:cubicBezTo>
                    <a:pt x="0" y="1"/>
                    <a:pt x="0" y="1"/>
                    <a:pt x="0" y="1"/>
                  </a:cubicBezTo>
                  <a:cubicBezTo>
                    <a:pt x="1" y="1"/>
                    <a:pt x="1" y="1"/>
                    <a:pt x="1" y="1"/>
                  </a:cubicBezTo>
                  <a:cubicBezTo>
                    <a:pt x="1" y="0"/>
                    <a:pt x="1" y="0"/>
                    <a:pt x="1" y="0"/>
                  </a:cubicBezTo>
                  <a:cubicBezTo>
                    <a:pt x="1" y="0"/>
                    <a:pt x="1" y="0"/>
                    <a:pt x="1" y="0"/>
                  </a:cubicBezTo>
                  <a:cubicBezTo>
                    <a:pt x="1" y="1"/>
                    <a:pt x="1" y="1"/>
                    <a:pt x="1" y="1"/>
                  </a:cubicBezTo>
                  <a:cubicBezTo>
                    <a:pt x="0" y="1"/>
                    <a:pt x="0" y="1"/>
                    <a:pt x="0" y="1"/>
                  </a:cubicBezTo>
                  <a:cubicBezTo>
                    <a:pt x="0" y="1"/>
                    <a:pt x="0" y="1"/>
                    <a:pt x="0" y="1"/>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57" name="Freeform 1579"/>
            <p:cNvSpPr>
              <a:spLocks/>
            </p:cNvSpPr>
            <p:nvPr userDrawn="1"/>
          </p:nvSpPr>
          <p:spPr bwMode="auto">
            <a:xfrm>
              <a:off x="375" y="351"/>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58" name="Freeform 1580"/>
            <p:cNvSpPr>
              <a:spLocks/>
            </p:cNvSpPr>
            <p:nvPr userDrawn="1"/>
          </p:nvSpPr>
          <p:spPr bwMode="auto">
            <a:xfrm>
              <a:off x="375" y="351"/>
              <a:ext cx="2" cy="2"/>
            </a:xfrm>
            <a:custGeom>
              <a:avLst/>
              <a:gdLst/>
              <a:ahLst/>
              <a:cxnLst>
                <a:cxn ang="0">
                  <a:pos x="0" y="2"/>
                </a:cxn>
                <a:cxn ang="0">
                  <a:pos x="0" y="2"/>
                </a:cxn>
                <a:cxn ang="0">
                  <a:pos x="2" y="2"/>
                </a:cxn>
                <a:cxn ang="0">
                  <a:pos x="2" y="0"/>
                </a:cxn>
                <a:cxn ang="0">
                  <a:pos x="2" y="0"/>
                </a:cxn>
                <a:cxn ang="0">
                  <a:pos x="0" y="0"/>
                </a:cxn>
                <a:cxn ang="0">
                  <a:pos x="0" y="0"/>
                </a:cxn>
                <a:cxn ang="0">
                  <a:pos x="0" y="0"/>
                </a:cxn>
                <a:cxn ang="0">
                  <a:pos x="0" y="2"/>
                </a:cxn>
                <a:cxn ang="0">
                  <a:pos x="0" y="2"/>
                </a:cxn>
                <a:cxn ang="0">
                  <a:pos x="2" y="2"/>
                </a:cxn>
                <a:cxn ang="0">
                  <a:pos x="2" y="0"/>
                </a:cxn>
                <a:cxn ang="0">
                  <a:pos x="2" y="0"/>
                </a:cxn>
                <a:cxn ang="0">
                  <a:pos x="0" y="0"/>
                </a:cxn>
                <a:cxn ang="0">
                  <a:pos x="0" y="0"/>
                </a:cxn>
                <a:cxn ang="0">
                  <a:pos x="0" y="0"/>
                </a:cxn>
                <a:cxn ang="0">
                  <a:pos x="0" y="2"/>
                </a:cxn>
              </a:cxnLst>
              <a:rect l="0" t="0" r="r" b="b"/>
              <a:pathLst>
                <a:path w="2" h="2">
                  <a:moveTo>
                    <a:pt x="0" y="2"/>
                  </a:moveTo>
                  <a:lnTo>
                    <a:pt x="0" y="2"/>
                  </a:lnTo>
                  <a:lnTo>
                    <a:pt x="2" y="2"/>
                  </a:lnTo>
                  <a:lnTo>
                    <a:pt x="2" y="0"/>
                  </a:lnTo>
                  <a:lnTo>
                    <a:pt x="2" y="0"/>
                  </a:lnTo>
                  <a:lnTo>
                    <a:pt x="0" y="0"/>
                  </a:lnTo>
                  <a:lnTo>
                    <a:pt x="0" y="0"/>
                  </a:lnTo>
                  <a:lnTo>
                    <a:pt x="0" y="0"/>
                  </a:lnTo>
                  <a:lnTo>
                    <a:pt x="0" y="2"/>
                  </a:lnTo>
                  <a:lnTo>
                    <a:pt x="0" y="2"/>
                  </a:lnTo>
                  <a:lnTo>
                    <a:pt x="2" y="2"/>
                  </a:lnTo>
                  <a:lnTo>
                    <a:pt x="2" y="0"/>
                  </a:lnTo>
                  <a:lnTo>
                    <a:pt x="2" y="0"/>
                  </a:lnTo>
                  <a:lnTo>
                    <a:pt x="0" y="0"/>
                  </a:lnTo>
                  <a:lnTo>
                    <a:pt x="0" y="0"/>
                  </a:lnTo>
                  <a:lnTo>
                    <a:pt x="0" y="0"/>
                  </a:lnTo>
                  <a:lnTo>
                    <a:pt x="0" y="2"/>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59" name="Line 1581"/>
            <p:cNvSpPr>
              <a:spLocks noChangeShapeType="1"/>
            </p:cNvSpPr>
            <p:nvPr userDrawn="1"/>
          </p:nvSpPr>
          <p:spPr bwMode="auto">
            <a:xfrm>
              <a:off x="375" y="353"/>
              <a:ext cx="1" cy="1"/>
            </a:xfrm>
            <a:prstGeom prst="line">
              <a:avLst/>
            </a:prstGeom>
            <a:no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60" name="Line 1582"/>
            <p:cNvSpPr>
              <a:spLocks noChangeShapeType="1"/>
            </p:cNvSpPr>
            <p:nvPr userDrawn="1"/>
          </p:nvSpPr>
          <p:spPr bwMode="auto">
            <a:xfrm>
              <a:off x="375" y="353"/>
              <a:ext cx="1" cy="1"/>
            </a:xfrm>
            <a:prstGeom prst="line">
              <a:avLst/>
            </a:prstGeom>
            <a:no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61" name="Freeform 1583"/>
            <p:cNvSpPr>
              <a:spLocks/>
            </p:cNvSpPr>
            <p:nvPr userDrawn="1"/>
          </p:nvSpPr>
          <p:spPr bwMode="auto">
            <a:xfrm>
              <a:off x="375" y="351"/>
              <a:ext cx="2" cy="2"/>
            </a:xfrm>
            <a:custGeom>
              <a:avLst/>
              <a:gdLst/>
              <a:ahLst/>
              <a:cxnLst>
                <a:cxn ang="0">
                  <a:pos x="0" y="2"/>
                </a:cxn>
                <a:cxn ang="0">
                  <a:pos x="2" y="2"/>
                </a:cxn>
                <a:cxn ang="0">
                  <a:pos x="0" y="0"/>
                </a:cxn>
                <a:cxn ang="0">
                  <a:pos x="0" y="2"/>
                </a:cxn>
                <a:cxn ang="0">
                  <a:pos x="0" y="2"/>
                </a:cxn>
              </a:cxnLst>
              <a:rect l="0" t="0" r="r" b="b"/>
              <a:pathLst>
                <a:path w="2" h="2">
                  <a:moveTo>
                    <a:pt x="0" y="2"/>
                  </a:moveTo>
                  <a:lnTo>
                    <a:pt x="2" y="2"/>
                  </a:lnTo>
                  <a:lnTo>
                    <a:pt x="0" y="0"/>
                  </a:lnTo>
                  <a:lnTo>
                    <a:pt x="0" y="2"/>
                  </a:lnTo>
                  <a:lnTo>
                    <a:pt x="0" y="2"/>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62" name="Freeform 1584"/>
            <p:cNvSpPr>
              <a:spLocks/>
            </p:cNvSpPr>
            <p:nvPr userDrawn="1"/>
          </p:nvSpPr>
          <p:spPr bwMode="auto">
            <a:xfrm>
              <a:off x="375" y="395"/>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000000"/>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63" name="Freeform 1585"/>
            <p:cNvSpPr>
              <a:spLocks/>
            </p:cNvSpPr>
            <p:nvPr userDrawn="1"/>
          </p:nvSpPr>
          <p:spPr bwMode="auto">
            <a:xfrm>
              <a:off x="461" y="341"/>
              <a:ext cx="4" cy="4"/>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0000"/>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64" name="Freeform 1586"/>
            <p:cNvSpPr>
              <a:spLocks/>
            </p:cNvSpPr>
            <p:nvPr userDrawn="1"/>
          </p:nvSpPr>
          <p:spPr bwMode="auto">
            <a:xfrm>
              <a:off x="461" y="341"/>
              <a:ext cx="4" cy="4"/>
            </a:xfrm>
            <a:custGeom>
              <a:avLst/>
              <a:gdLst/>
              <a:ahLst/>
              <a:cxnLst>
                <a:cxn ang="0">
                  <a:pos x="2" y="0"/>
                </a:cxn>
                <a:cxn ang="0">
                  <a:pos x="2" y="0"/>
                </a:cxn>
                <a:cxn ang="0">
                  <a:pos x="2" y="0"/>
                </a:cxn>
                <a:cxn ang="0">
                  <a:pos x="0" y="0"/>
                </a:cxn>
                <a:cxn ang="0">
                  <a:pos x="0" y="0"/>
                </a:cxn>
                <a:cxn ang="0">
                  <a:pos x="0" y="2"/>
                </a:cxn>
                <a:cxn ang="0">
                  <a:pos x="2" y="0"/>
                </a:cxn>
                <a:cxn ang="0">
                  <a:pos x="2" y="0"/>
                </a:cxn>
                <a:cxn ang="0">
                  <a:pos x="2" y="0"/>
                </a:cxn>
                <a:cxn ang="0">
                  <a:pos x="0" y="0"/>
                </a:cxn>
                <a:cxn ang="0">
                  <a:pos x="0" y="0"/>
                </a:cxn>
                <a:cxn ang="0">
                  <a:pos x="0" y="2"/>
                </a:cxn>
                <a:cxn ang="0">
                  <a:pos x="2" y="0"/>
                </a:cxn>
              </a:cxnLst>
              <a:rect l="0" t="0" r="r" b="b"/>
              <a:pathLst>
                <a:path w="2" h="2">
                  <a:moveTo>
                    <a:pt x="2" y="0"/>
                  </a:moveTo>
                  <a:lnTo>
                    <a:pt x="2" y="0"/>
                  </a:lnTo>
                  <a:lnTo>
                    <a:pt x="2" y="0"/>
                  </a:lnTo>
                  <a:lnTo>
                    <a:pt x="0" y="0"/>
                  </a:lnTo>
                  <a:lnTo>
                    <a:pt x="0" y="0"/>
                  </a:lnTo>
                  <a:lnTo>
                    <a:pt x="0" y="2"/>
                  </a:lnTo>
                  <a:lnTo>
                    <a:pt x="2" y="0"/>
                  </a:lnTo>
                  <a:lnTo>
                    <a:pt x="2" y="0"/>
                  </a:lnTo>
                  <a:lnTo>
                    <a:pt x="2" y="0"/>
                  </a:lnTo>
                  <a:lnTo>
                    <a:pt x="0" y="0"/>
                  </a:lnTo>
                  <a:lnTo>
                    <a:pt x="0" y="0"/>
                  </a:lnTo>
                  <a:lnTo>
                    <a:pt x="0" y="2"/>
                  </a:lnTo>
                  <a:lnTo>
                    <a:pt x="2" y="0"/>
                  </a:lnTo>
                  <a:close/>
                </a:path>
              </a:pathLst>
            </a:custGeom>
            <a:solidFill>
              <a:srgbClr val="000000"/>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65" name="Freeform 1587"/>
            <p:cNvSpPr>
              <a:spLocks/>
            </p:cNvSpPr>
            <p:nvPr userDrawn="1"/>
          </p:nvSpPr>
          <p:spPr bwMode="auto">
            <a:xfrm>
              <a:off x="463" y="359"/>
              <a:ext cx="2" cy="2"/>
            </a:xfrm>
            <a:custGeom>
              <a:avLst/>
              <a:gdLst/>
              <a:ahLst/>
              <a:cxnLst>
                <a:cxn ang="0">
                  <a:pos x="0" y="1"/>
                </a:cxn>
                <a:cxn ang="0">
                  <a:pos x="0" y="1"/>
                </a:cxn>
              </a:cxnLst>
              <a:rect l="0" t="0" r="r" b="b"/>
              <a:pathLst>
                <a:path w="1" h="1">
                  <a:moveTo>
                    <a:pt x="0" y="1"/>
                  </a:moveTo>
                  <a:cubicBezTo>
                    <a:pt x="0" y="1"/>
                    <a:pt x="1" y="0"/>
                    <a:pt x="0" y="1"/>
                  </a:cubicBezTo>
                </a:path>
              </a:pathLst>
            </a:custGeom>
            <a:solidFill>
              <a:srgbClr val="000000"/>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66" name="Freeform 1588"/>
            <p:cNvSpPr>
              <a:spLocks/>
            </p:cNvSpPr>
            <p:nvPr userDrawn="1"/>
          </p:nvSpPr>
          <p:spPr bwMode="auto">
            <a:xfrm>
              <a:off x="463" y="359"/>
              <a:ext cx="2" cy="2"/>
            </a:xfrm>
            <a:custGeom>
              <a:avLst/>
              <a:gdLst/>
              <a:ahLst/>
              <a:cxnLst>
                <a:cxn ang="0">
                  <a:pos x="2" y="2"/>
                </a:cxn>
                <a:cxn ang="0">
                  <a:pos x="2" y="2"/>
                </a:cxn>
                <a:cxn ang="0">
                  <a:pos x="2" y="2"/>
                </a:cxn>
                <a:cxn ang="0">
                  <a:pos x="2" y="2"/>
                </a:cxn>
                <a:cxn ang="0">
                  <a:pos x="2" y="2"/>
                </a:cxn>
                <a:cxn ang="0">
                  <a:pos x="0" y="0"/>
                </a:cxn>
                <a:cxn ang="0">
                  <a:pos x="0" y="2"/>
                </a:cxn>
                <a:cxn ang="0">
                  <a:pos x="2" y="2"/>
                </a:cxn>
                <a:cxn ang="0">
                  <a:pos x="0" y="0"/>
                </a:cxn>
                <a:cxn ang="0">
                  <a:pos x="0" y="2"/>
                </a:cxn>
                <a:cxn ang="0">
                  <a:pos x="0" y="0"/>
                </a:cxn>
                <a:cxn ang="0">
                  <a:pos x="0" y="0"/>
                </a:cxn>
                <a:cxn ang="0">
                  <a:pos x="0" y="0"/>
                </a:cxn>
                <a:cxn ang="0">
                  <a:pos x="0" y="0"/>
                </a:cxn>
                <a:cxn ang="0">
                  <a:pos x="0" y="0"/>
                </a:cxn>
                <a:cxn ang="0">
                  <a:pos x="0" y="0"/>
                </a:cxn>
                <a:cxn ang="0">
                  <a:pos x="0" y="0"/>
                </a:cxn>
                <a:cxn ang="0">
                  <a:pos x="0" y="0"/>
                </a:cxn>
                <a:cxn ang="0">
                  <a:pos x="0" y="2"/>
                </a:cxn>
                <a:cxn ang="0">
                  <a:pos x="0" y="2"/>
                </a:cxn>
                <a:cxn ang="0">
                  <a:pos x="2" y="2"/>
                </a:cxn>
                <a:cxn ang="0">
                  <a:pos x="2" y="2"/>
                </a:cxn>
                <a:cxn ang="0">
                  <a:pos x="2" y="2"/>
                </a:cxn>
                <a:cxn ang="0">
                  <a:pos x="2" y="2"/>
                </a:cxn>
                <a:cxn ang="0">
                  <a:pos x="2" y="0"/>
                </a:cxn>
                <a:cxn ang="0">
                  <a:pos x="0" y="0"/>
                </a:cxn>
                <a:cxn ang="0">
                  <a:pos x="0" y="0"/>
                </a:cxn>
                <a:cxn ang="0">
                  <a:pos x="0" y="2"/>
                </a:cxn>
                <a:cxn ang="0">
                  <a:pos x="0" y="2"/>
                </a:cxn>
                <a:cxn ang="0">
                  <a:pos x="2" y="2"/>
                </a:cxn>
              </a:cxnLst>
              <a:rect l="0" t="0" r="r" b="b"/>
              <a:pathLst>
                <a:path w="2" h="2">
                  <a:moveTo>
                    <a:pt x="2" y="2"/>
                  </a:moveTo>
                  <a:lnTo>
                    <a:pt x="2" y="2"/>
                  </a:lnTo>
                  <a:lnTo>
                    <a:pt x="2" y="2"/>
                  </a:lnTo>
                  <a:lnTo>
                    <a:pt x="2" y="2"/>
                  </a:lnTo>
                  <a:lnTo>
                    <a:pt x="2" y="2"/>
                  </a:lnTo>
                  <a:lnTo>
                    <a:pt x="0" y="0"/>
                  </a:lnTo>
                  <a:lnTo>
                    <a:pt x="0" y="2"/>
                  </a:lnTo>
                  <a:lnTo>
                    <a:pt x="2" y="2"/>
                  </a:lnTo>
                  <a:lnTo>
                    <a:pt x="0" y="0"/>
                  </a:lnTo>
                  <a:lnTo>
                    <a:pt x="0" y="2"/>
                  </a:lnTo>
                  <a:lnTo>
                    <a:pt x="0" y="0"/>
                  </a:lnTo>
                  <a:lnTo>
                    <a:pt x="0" y="0"/>
                  </a:lnTo>
                  <a:lnTo>
                    <a:pt x="0" y="0"/>
                  </a:lnTo>
                  <a:lnTo>
                    <a:pt x="0" y="0"/>
                  </a:lnTo>
                  <a:lnTo>
                    <a:pt x="0" y="0"/>
                  </a:lnTo>
                  <a:lnTo>
                    <a:pt x="0" y="0"/>
                  </a:lnTo>
                  <a:lnTo>
                    <a:pt x="0" y="0"/>
                  </a:lnTo>
                  <a:lnTo>
                    <a:pt x="0" y="0"/>
                  </a:lnTo>
                  <a:lnTo>
                    <a:pt x="0" y="2"/>
                  </a:lnTo>
                  <a:lnTo>
                    <a:pt x="0" y="2"/>
                  </a:lnTo>
                  <a:lnTo>
                    <a:pt x="2" y="2"/>
                  </a:lnTo>
                  <a:lnTo>
                    <a:pt x="2" y="2"/>
                  </a:lnTo>
                  <a:lnTo>
                    <a:pt x="2" y="2"/>
                  </a:lnTo>
                  <a:lnTo>
                    <a:pt x="2" y="2"/>
                  </a:lnTo>
                  <a:lnTo>
                    <a:pt x="2" y="0"/>
                  </a:lnTo>
                  <a:lnTo>
                    <a:pt x="0" y="0"/>
                  </a:lnTo>
                  <a:lnTo>
                    <a:pt x="0" y="0"/>
                  </a:lnTo>
                  <a:lnTo>
                    <a:pt x="0" y="2"/>
                  </a:lnTo>
                  <a:lnTo>
                    <a:pt x="0" y="2"/>
                  </a:lnTo>
                  <a:lnTo>
                    <a:pt x="2" y="2"/>
                  </a:lnTo>
                  <a:close/>
                </a:path>
              </a:pathLst>
            </a:custGeom>
            <a:solidFill>
              <a:srgbClr val="000000"/>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67" name="Freeform 1589"/>
            <p:cNvSpPr>
              <a:spLocks/>
            </p:cNvSpPr>
            <p:nvPr userDrawn="1"/>
          </p:nvSpPr>
          <p:spPr bwMode="auto">
            <a:xfrm>
              <a:off x="463" y="359"/>
              <a:ext cx="2" cy="2"/>
            </a:xfrm>
            <a:custGeom>
              <a:avLst/>
              <a:gdLst/>
              <a:ahLst/>
              <a:cxnLst>
                <a:cxn ang="0">
                  <a:pos x="2" y="2"/>
                </a:cxn>
                <a:cxn ang="0">
                  <a:pos x="2" y="2"/>
                </a:cxn>
                <a:cxn ang="0">
                  <a:pos x="2" y="2"/>
                </a:cxn>
                <a:cxn ang="0">
                  <a:pos x="2" y="2"/>
                </a:cxn>
                <a:cxn ang="0">
                  <a:pos x="2" y="2"/>
                </a:cxn>
                <a:cxn ang="0">
                  <a:pos x="0" y="0"/>
                </a:cxn>
                <a:cxn ang="0">
                  <a:pos x="0" y="2"/>
                </a:cxn>
                <a:cxn ang="0">
                  <a:pos x="2" y="2"/>
                </a:cxn>
                <a:cxn ang="0">
                  <a:pos x="0" y="0"/>
                </a:cxn>
                <a:cxn ang="0">
                  <a:pos x="0" y="2"/>
                </a:cxn>
                <a:cxn ang="0">
                  <a:pos x="0" y="0"/>
                </a:cxn>
                <a:cxn ang="0">
                  <a:pos x="0" y="0"/>
                </a:cxn>
                <a:cxn ang="0">
                  <a:pos x="0" y="0"/>
                </a:cxn>
                <a:cxn ang="0">
                  <a:pos x="0" y="0"/>
                </a:cxn>
                <a:cxn ang="0">
                  <a:pos x="0" y="0"/>
                </a:cxn>
                <a:cxn ang="0">
                  <a:pos x="0" y="0"/>
                </a:cxn>
                <a:cxn ang="0">
                  <a:pos x="0" y="0"/>
                </a:cxn>
                <a:cxn ang="0">
                  <a:pos x="0" y="0"/>
                </a:cxn>
                <a:cxn ang="0">
                  <a:pos x="0" y="2"/>
                </a:cxn>
                <a:cxn ang="0">
                  <a:pos x="0" y="2"/>
                </a:cxn>
                <a:cxn ang="0">
                  <a:pos x="2" y="2"/>
                </a:cxn>
                <a:cxn ang="0">
                  <a:pos x="2" y="2"/>
                </a:cxn>
                <a:cxn ang="0">
                  <a:pos x="2" y="2"/>
                </a:cxn>
                <a:cxn ang="0">
                  <a:pos x="2" y="2"/>
                </a:cxn>
                <a:cxn ang="0">
                  <a:pos x="2" y="0"/>
                </a:cxn>
                <a:cxn ang="0">
                  <a:pos x="0" y="0"/>
                </a:cxn>
                <a:cxn ang="0">
                  <a:pos x="0" y="0"/>
                </a:cxn>
                <a:cxn ang="0">
                  <a:pos x="0" y="2"/>
                </a:cxn>
                <a:cxn ang="0">
                  <a:pos x="0" y="2"/>
                </a:cxn>
                <a:cxn ang="0">
                  <a:pos x="2" y="2"/>
                </a:cxn>
              </a:cxnLst>
              <a:rect l="0" t="0" r="r" b="b"/>
              <a:pathLst>
                <a:path w="2" h="2">
                  <a:moveTo>
                    <a:pt x="2" y="2"/>
                  </a:moveTo>
                  <a:lnTo>
                    <a:pt x="2" y="2"/>
                  </a:lnTo>
                  <a:lnTo>
                    <a:pt x="2" y="2"/>
                  </a:lnTo>
                  <a:lnTo>
                    <a:pt x="2" y="2"/>
                  </a:lnTo>
                  <a:lnTo>
                    <a:pt x="2" y="2"/>
                  </a:lnTo>
                  <a:lnTo>
                    <a:pt x="0" y="0"/>
                  </a:lnTo>
                  <a:lnTo>
                    <a:pt x="0" y="2"/>
                  </a:lnTo>
                  <a:lnTo>
                    <a:pt x="2" y="2"/>
                  </a:lnTo>
                  <a:lnTo>
                    <a:pt x="0" y="0"/>
                  </a:lnTo>
                  <a:lnTo>
                    <a:pt x="0" y="2"/>
                  </a:lnTo>
                  <a:lnTo>
                    <a:pt x="0" y="0"/>
                  </a:lnTo>
                  <a:lnTo>
                    <a:pt x="0" y="0"/>
                  </a:lnTo>
                  <a:lnTo>
                    <a:pt x="0" y="0"/>
                  </a:lnTo>
                  <a:lnTo>
                    <a:pt x="0" y="0"/>
                  </a:lnTo>
                  <a:lnTo>
                    <a:pt x="0" y="0"/>
                  </a:lnTo>
                  <a:lnTo>
                    <a:pt x="0" y="0"/>
                  </a:lnTo>
                  <a:lnTo>
                    <a:pt x="0" y="0"/>
                  </a:lnTo>
                  <a:lnTo>
                    <a:pt x="0" y="0"/>
                  </a:lnTo>
                  <a:lnTo>
                    <a:pt x="0" y="2"/>
                  </a:lnTo>
                  <a:lnTo>
                    <a:pt x="0" y="2"/>
                  </a:lnTo>
                  <a:lnTo>
                    <a:pt x="2" y="2"/>
                  </a:lnTo>
                  <a:lnTo>
                    <a:pt x="2" y="2"/>
                  </a:lnTo>
                  <a:lnTo>
                    <a:pt x="2" y="2"/>
                  </a:lnTo>
                  <a:lnTo>
                    <a:pt x="2" y="2"/>
                  </a:lnTo>
                  <a:lnTo>
                    <a:pt x="2" y="0"/>
                  </a:lnTo>
                  <a:lnTo>
                    <a:pt x="0" y="0"/>
                  </a:lnTo>
                  <a:lnTo>
                    <a:pt x="0" y="0"/>
                  </a:lnTo>
                  <a:lnTo>
                    <a:pt x="0" y="2"/>
                  </a:lnTo>
                  <a:lnTo>
                    <a:pt x="0" y="2"/>
                  </a:lnTo>
                  <a:lnTo>
                    <a:pt x="2" y="2"/>
                  </a:lnTo>
                </a:path>
              </a:pathLst>
            </a:custGeom>
            <a:no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68" name="Freeform 1590"/>
            <p:cNvSpPr>
              <a:spLocks/>
            </p:cNvSpPr>
            <p:nvPr userDrawn="1"/>
          </p:nvSpPr>
          <p:spPr bwMode="auto">
            <a:xfrm>
              <a:off x="465" y="361"/>
              <a:ext cx="1" cy="4"/>
            </a:xfrm>
            <a:custGeom>
              <a:avLst/>
              <a:gdLst/>
              <a:ahLst/>
              <a:cxnLst>
                <a:cxn ang="0">
                  <a:pos x="0" y="0"/>
                </a:cxn>
                <a:cxn ang="0">
                  <a:pos x="0" y="2"/>
                </a:cxn>
                <a:cxn ang="0">
                  <a:pos x="0" y="0"/>
                </a:cxn>
                <a:cxn ang="0">
                  <a:pos x="0" y="0"/>
                </a:cxn>
              </a:cxnLst>
              <a:rect l="0" t="0" r="r" b="b"/>
              <a:pathLst>
                <a:path h="2">
                  <a:moveTo>
                    <a:pt x="0" y="0"/>
                  </a:moveTo>
                  <a:cubicBezTo>
                    <a:pt x="0" y="1"/>
                    <a:pt x="0" y="1"/>
                    <a:pt x="0" y="2"/>
                  </a:cubicBezTo>
                  <a:cubicBezTo>
                    <a:pt x="0" y="1"/>
                    <a:pt x="0" y="0"/>
                    <a:pt x="0" y="0"/>
                  </a:cubicBezTo>
                  <a:cubicBezTo>
                    <a:pt x="0" y="0"/>
                    <a:pt x="0" y="0"/>
                    <a:pt x="0" y="0"/>
                  </a:cubicBezTo>
                </a:path>
              </a:pathLst>
            </a:custGeom>
            <a:solidFill>
              <a:srgbClr val="000000"/>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69" name="Freeform 1591"/>
            <p:cNvSpPr>
              <a:spLocks/>
            </p:cNvSpPr>
            <p:nvPr userDrawn="1"/>
          </p:nvSpPr>
          <p:spPr bwMode="auto">
            <a:xfrm>
              <a:off x="463" y="359"/>
              <a:ext cx="2" cy="4"/>
            </a:xfrm>
            <a:custGeom>
              <a:avLst/>
              <a:gdLst/>
              <a:ahLst/>
              <a:cxnLst>
                <a:cxn ang="0">
                  <a:pos x="1" y="1"/>
                </a:cxn>
                <a:cxn ang="0">
                  <a:pos x="0" y="2"/>
                </a:cxn>
                <a:cxn ang="0">
                  <a:pos x="1" y="3"/>
                </a:cxn>
                <a:cxn ang="0">
                  <a:pos x="1" y="3"/>
                </a:cxn>
                <a:cxn ang="0">
                  <a:pos x="1" y="1"/>
                </a:cxn>
                <a:cxn ang="0">
                  <a:pos x="1" y="0"/>
                </a:cxn>
                <a:cxn ang="0">
                  <a:pos x="1" y="1"/>
                </a:cxn>
                <a:cxn ang="0">
                  <a:pos x="1" y="1"/>
                </a:cxn>
                <a:cxn ang="0">
                  <a:pos x="1" y="1"/>
                </a:cxn>
                <a:cxn ang="0">
                  <a:pos x="1" y="1"/>
                </a:cxn>
                <a:cxn ang="0">
                  <a:pos x="1" y="1"/>
                </a:cxn>
                <a:cxn ang="0">
                  <a:pos x="1" y="1"/>
                </a:cxn>
                <a:cxn ang="0">
                  <a:pos x="1" y="1"/>
                </a:cxn>
                <a:cxn ang="0">
                  <a:pos x="0" y="2"/>
                </a:cxn>
                <a:cxn ang="0">
                  <a:pos x="1" y="3"/>
                </a:cxn>
                <a:cxn ang="0">
                  <a:pos x="1" y="3"/>
                </a:cxn>
                <a:cxn ang="0">
                  <a:pos x="1" y="1"/>
                </a:cxn>
                <a:cxn ang="0">
                  <a:pos x="1" y="1"/>
                </a:cxn>
                <a:cxn ang="0">
                  <a:pos x="1" y="1"/>
                </a:cxn>
              </a:cxnLst>
              <a:rect l="0" t="0" r="r" b="b"/>
              <a:pathLst>
                <a:path w="1" h="3">
                  <a:moveTo>
                    <a:pt x="1" y="1"/>
                  </a:moveTo>
                  <a:cubicBezTo>
                    <a:pt x="1" y="2"/>
                    <a:pt x="0" y="2"/>
                    <a:pt x="0" y="2"/>
                  </a:cubicBezTo>
                  <a:cubicBezTo>
                    <a:pt x="1" y="3"/>
                    <a:pt x="1" y="3"/>
                    <a:pt x="1" y="3"/>
                  </a:cubicBezTo>
                  <a:cubicBezTo>
                    <a:pt x="1" y="3"/>
                    <a:pt x="1" y="3"/>
                    <a:pt x="1" y="3"/>
                  </a:cubicBezTo>
                  <a:cubicBezTo>
                    <a:pt x="1" y="2"/>
                    <a:pt x="1" y="1"/>
                    <a:pt x="1" y="1"/>
                  </a:cubicBezTo>
                  <a:cubicBezTo>
                    <a:pt x="1" y="0"/>
                    <a:pt x="1"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2"/>
                    <a:pt x="0" y="2"/>
                  </a:cubicBezTo>
                  <a:cubicBezTo>
                    <a:pt x="1" y="3"/>
                    <a:pt x="1" y="3"/>
                    <a:pt x="1" y="3"/>
                  </a:cubicBezTo>
                  <a:cubicBezTo>
                    <a:pt x="1" y="3"/>
                    <a:pt x="1" y="3"/>
                    <a:pt x="1" y="3"/>
                  </a:cubicBezTo>
                  <a:cubicBezTo>
                    <a:pt x="1" y="2"/>
                    <a:pt x="1" y="2"/>
                    <a:pt x="1" y="1"/>
                  </a:cubicBezTo>
                  <a:cubicBezTo>
                    <a:pt x="1" y="1"/>
                    <a:pt x="1" y="1"/>
                    <a:pt x="1" y="1"/>
                  </a:cubicBezTo>
                  <a:cubicBezTo>
                    <a:pt x="1" y="1"/>
                    <a:pt x="1" y="1"/>
                    <a:pt x="1" y="1"/>
                  </a:cubicBezTo>
                </a:path>
              </a:pathLst>
            </a:custGeom>
            <a:solidFill>
              <a:srgbClr val="000000"/>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70" name="Freeform 1592"/>
            <p:cNvSpPr>
              <a:spLocks/>
            </p:cNvSpPr>
            <p:nvPr userDrawn="1"/>
          </p:nvSpPr>
          <p:spPr bwMode="auto">
            <a:xfrm>
              <a:off x="443" y="345"/>
              <a:ext cx="8" cy="8"/>
            </a:xfrm>
            <a:custGeom>
              <a:avLst/>
              <a:gdLst/>
              <a:ahLst/>
              <a:cxnLst>
                <a:cxn ang="0">
                  <a:pos x="0" y="1"/>
                </a:cxn>
                <a:cxn ang="0">
                  <a:pos x="2" y="2"/>
                </a:cxn>
                <a:cxn ang="0">
                  <a:pos x="4" y="2"/>
                </a:cxn>
                <a:cxn ang="0">
                  <a:pos x="0" y="1"/>
                </a:cxn>
              </a:cxnLst>
              <a:rect l="0" t="0" r="r" b="b"/>
              <a:pathLst>
                <a:path w="4" h="4">
                  <a:moveTo>
                    <a:pt x="0" y="1"/>
                  </a:moveTo>
                  <a:cubicBezTo>
                    <a:pt x="0" y="2"/>
                    <a:pt x="1" y="2"/>
                    <a:pt x="2" y="2"/>
                  </a:cubicBezTo>
                  <a:cubicBezTo>
                    <a:pt x="3" y="2"/>
                    <a:pt x="4" y="4"/>
                    <a:pt x="4" y="2"/>
                  </a:cubicBezTo>
                  <a:cubicBezTo>
                    <a:pt x="4" y="1"/>
                    <a:pt x="1" y="0"/>
                    <a:pt x="0" y="1"/>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71" name="Freeform 1593"/>
            <p:cNvSpPr>
              <a:spLocks/>
            </p:cNvSpPr>
            <p:nvPr userDrawn="1"/>
          </p:nvSpPr>
          <p:spPr bwMode="auto">
            <a:xfrm>
              <a:off x="443" y="345"/>
              <a:ext cx="8" cy="6"/>
            </a:xfrm>
            <a:custGeom>
              <a:avLst/>
              <a:gdLst/>
              <a:ahLst/>
              <a:cxnLst>
                <a:cxn ang="0">
                  <a:pos x="0" y="1"/>
                </a:cxn>
                <a:cxn ang="0">
                  <a:pos x="2" y="2"/>
                </a:cxn>
                <a:cxn ang="0">
                  <a:pos x="3" y="3"/>
                </a:cxn>
                <a:cxn ang="0">
                  <a:pos x="4" y="3"/>
                </a:cxn>
                <a:cxn ang="0">
                  <a:pos x="4" y="2"/>
                </a:cxn>
                <a:cxn ang="0">
                  <a:pos x="4" y="2"/>
                </a:cxn>
                <a:cxn ang="0">
                  <a:pos x="1" y="0"/>
                </a:cxn>
                <a:cxn ang="0">
                  <a:pos x="0" y="1"/>
                </a:cxn>
                <a:cxn ang="0">
                  <a:pos x="0" y="1"/>
                </a:cxn>
                <a:cxn ang="0">
                  <a:pos x="0" y="1"/>
                </a:cxn>
                <a:cxn ang="0">
                  <a:pos x="1" y="1"/>
                </a:cxn>
                <a:cxn ang="0">
                  <a:pos x="3" y="1"/>
                </a:cxn>
                <a:cxn ang="0">
                  <a:pos x="4" y="2"/>
                </a:cxn>
                <a:cxn ang="0">
                  <a:pos x="4" y="2"/>
                </a:cxn>
                <a:cxn ang="0">
                  <a:pos x="4" y="3"/>
                </a:cxn>
                <a:cxn ang="0">
                  <a:pos x="3" y="3"/>
                </a:cxn>
                <a:cxn ang="0">
                  <a:pos x="2" y="2"/>
                </a:cxn>
                <a:cxn ang="0">
                  <a:pos x="0" y="1"/>
                </a:cxn>
                <a:cxn ang="0">
                  <a:pos x="0" y="1"/>
                </a:cxn>
                <a:cxn ang="0">
                  <a:pos x="0" y="1"/>
                </a:cxn>
              </a:cxnLst>
              <a:rect l="0" t="0" r="r" b="b"/>
              <a:pathLst>
                <a:path w="4" h="3">
                  <a:moveTo>
                    <a:pt x="0" y="1"/>
                  </a:moveTo>
                  <a:cubicBezTo>
                    <a:pt x="0" y="2"/>
                    <a:pt x="1" y="2"/>
                    <a:pt x="2" y="2"/>
                  </a:cubicBezTo>
                  <a:cubicBezTo>
                    <a:pt x="2" y="3"/>
                    <a:pt x="3" y="3"/>
                    <a:pt x="3" y="3"/>
                  </a:cubicBezTo>
                  <a:cubicBezTo>
                    <a:pt x="4" y="3"/>
                    <a:pt x="4" y="3"/>
                    <a:pt x="4" y="3"/>
                  </a:cubicBezTo>
                  <a:cubicBezTo>
                    <a:pt x="4" y="2"/>
                    <a:pt x="4" y="2"/>
                    <a:pt x="4" y="2"/>
                  </a:cubicBezTo>
                  <a:cubicBezTo>
                    <a:pt x="4" y="2"/>
                    <a:pt x="4" y="2"/>
                    <a:pt x="4" y="2"/>
                  </a:cubicBezTo>
                  <a:cubicBezTo>
                    <a:pt x="4" y="1"/>
                    <a:pt x="3" y="0"/>
                    <a:pt x="1" y="0"/>
                  </a:cubicBezTo>
                  <a:cubicBezTo>
                    <a:pt x="1" y="0"/>
                    <a:pt x="0" y="0"/>
                    <a:pt x="0" y="1"/>
                  </a:cubicBezTo>
                  <a:cubicBezTo>
                    <a:pt x="0" y="1"/>
                    <a:pt x="0" y="1"/>
                    <a:pt x="0" y="1"/>
                  </a:cubicBezTo>
                  <a:cubicBezTo>
                    <a:pt x="0" y="1"/>
                    <a:pt x="0" y="1"/>
                    <a:pt x="0" y="1"/>
                  </a:cubicBezTo>
                  <a:cubicBezTo>
                    <a:pt x="0" y="1"/>
                    <a:pt x="1" y="1"/>
                    <a:pt x="1" y="1"/>
                  </a:cubicBezTo>
                  <a:cubicBezTo>
                    <a:pt x="2" y="1"/>
                    <a:pt x="2" y="1"/>
                    <a:pt x="3" y="1"/>
                  </a:cubicBezTo>
                  <a:cubicBezTo>
                    <a:pt x="3" y="1"/>
                    <a:pt x="4" y="2"/>
                    <a:pt x="4" y="2"/>
                  </a:cubicBezTo>
                  <a:cubicBezTo>
                    <a:pt x="4" y="2"/>
                    <a:pt x="4" y="2"/>
                    <a:pt x="4" y="2"/>
                  </a:cubicBezTo>
                  <a:cubicBezTo>
                    <a:pt x="4" y="3"/>
                    <a:pt x="4" y="3"/>
                    <a:pt x="4" y="3"/>
                  </a:cubicBezTo>
                  <a:cubicBezTo>
                    <a:pt x="3" y="3"/>
                    <a:pt x="3" y="3"/>
                    <a:pt x="3" y="3"/>
                  </a:cubicBezTo>
                  <a:cubicBezTo>
                    <a:pt x="3" y="3"/>
                    <a:pt x="3" y="2"/>
                    <a:pt x="2" y="2"/>
                  </a:cubicBezTo>
                  <a:cubicBezTo>
                    <a:pt x="1" y="1"/>
                    <a:pt x="0" y="1"/>
                    <a:pt x="0" y="1"/>
                  </a:cubicBezTo>
                  <a:cubicBezTo>
                    <a:pt x="0" y="1"/>
                    <a:pt x="0" y="1"/>
                    <a:pt x="0" y="1"/>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72" name="Freeform 1594"/>
            <p:cNvSpPr>
              <a:spLocks/>
            </p:cNvSpPr>
            <p:nvPr userDrawn="1"/>
          </p:nvSpPr>
          <p:spPr bwMode="auto">
            <a:xfrm>
              <a:off x="451" y="347"/>
              <a:ext cx="4" cy="4"/>
            </a:xfrm>
            <a:custGeom>
              <a:avLst/>
              <a:gdLst/>
              <a:ahLst/>
              <a:cxnLst>
                <a:cxn ang="0">
                  <a:pos x="0" y="2"/>
                </a:cxn>
                <a:cxn ang="0">
                  <a:pos x="2" y="0"/>
                </a:cxn>
                <a:cxn ang="0">
                  <a:pos x="0" y="2"/>
                </a:cxn>
              </a:cxnLst>
              <a:rect l="0" t="0" r="r" b="b"/>
              <a:pathLst>
                <a:path w="2" h="2">
                  <a:moveTo>
                    <a:pt x="0" y="2"/>
                  </a:moveTo>
                  <a:cubicBezTo>
                    <a:pt x="1" y="2"/>
                    <a:pt x="2" y="1"/>
                    <a:pt x="2" y="0"/>
                  </a:cubicBezTo>
                  <a:cubicBezTo>
                    <a:pt x="2" y="0"/>
                    <a:pt x="0" y="1"/>
                    <a:pt x="0" y="2"/>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73" name="Freeform 1595"/>
            <p:cNvSpPr>
              <a:spLocks/>
            </p:cNvSpPr>
            <p:nvPr userDrawn="1"/>
          </p:nvSpPr>
          <p:spPr bwMode="auto">
            <a:xfrm>
              <a:off x="451" y="347"/>
              <a:ext cx="4" cy="4"/>
            </a:xfrm>
            <a:custGeom>
              <a:avLst/>
              <a:gdLst/>
              <a:ahLst/>
              <a:cxnLst>
                <a:cxn ang="0">
                  <a:pos x="0" y="2"/>
                </a:cxn>
                <a:cxn ang="0">
                  <a:pos x="1" y="1"/>
                </a:cxn>
                <a:cxn ang="0">
                  <a:pos x="2" y="0"/>
                </a:cxn>
                <a:cxn ang="0">
                  <a:pos x="2" y="0"/>
                </a:cxn>
                <a:cxn ang="0">
                  <a:pos x="2" y="0"/>
                </a:cxn>
                <a:cxn ang="0">
                  <a:pos x="0" y="2"/>
                </a:cxn>
                <a:cxn ang="0">
                  <a:pos x="0" y="2"/>
                </a:cxn>
                <a:cxn ang="0">
                  <a:pos x="0" y="2"/>
                </a:cxn>
                <a:cxn ang="0">
                  <a:pos x="2" y="0"/>
                </a:cxn>
                <a:cxn ang="0">
                  <a:pos x="2" y="0"/>
                </a:cxn>
                <a:cxn ang="0">
                  <a:pos x="2" y="0"/>
                </a:cxn>
                <a:cxn ang="0">
                  <a:pos x="1" y="1"/>
                </a:cxn>
                <a:cxn ang="0">
                  <a:pos x="0" y="2"/>
                </a:cxn>
                <a:cxn ang="0">
                  <a:pos x="0" y="2"/>
                </a:cxn>
                <a:cxn ang="0">
                  <a:pos x="0" y="2"/>
                </a:cxn>
              </a:cxnLst>
              <a:rect l="0" t="0" r="r" b="b"/>
              <a:pathLst>
                <a:path w="2" h="2">
                  <a:moveTo>
                    <a:pt x="0" y="2"/>
                  </a:moveTo>
                  <a:cubicBezTo>
                    <a:pt x="0" y="2"/>
                    <a:pt x="1" y="2"/>
                    <a:pt x="1" y="1"/>
                  </a:cubicBezTo>
                  <a:cubicBezTo>
                    <a:pt x="2" y="1"/>
                    <a:pt x="2" y="1"/>
                    <a:pt x="2" y="0"/>
                  </a:cubicBezTo>
                  <a:cubicBezTo>
                    <a:pt x="2" y="0"/>
                    <a:pt x="2" y="0"/>
                    <a:pt x="2" y="0"/>
                  </a:cubicBezTo>
                  <a:cubicBezTo>
                    <a:pt x="2" y="0"/>
                    <a:pt x="2" y="0"/>
                    <a:pt x="2" y="0"/>
                  </a:cubicBezTo>
                  <a:cubicBezTo>
                    <a:pt x="1" y="0"/>
                    <a:pt x="0" y="1"/>
                    <a:pt x="0" y="2"/>
                  </a:cubicBezTo>
                  <a:cubicBezTo>
                    <a:pt x="0" y="2"/>
                    <a:pt x="0" y="2"/>
                    <a:pt x="0" y="2"/>
                  </a:cubicBezTo>
                  <a:cubicBezTo>
                    <a:pt x="0" y="2"/>
                    <a:pt x="0" y="2"/>
                    <a:pt x="0" y="2"/>
                  </a:cubicBezTo>
                  <a:cubicBezTo>
                    <a:pt x="0" y="1"/>
                    <a:pt x="2" y="0"/>
                    <a:pt x="2" y="0"/>
                  </a:cubicBezTo>
                  <a:cubicBezTo>
                    <a:pt x="2" y="0"/>
                    <a:pt x="2" y="0"/>
                    <a:pt x="2" y="0"/>
                  </a:cubicBezTo>
                  <a:cubicBezTo>
                    <a:pt x="2" y="0"/>
                    <a:pt x="2" y="0"/>
                    <a:pt x="2" y="0"/>
                  </a:cubicBezTo>
                  <a:cubicBezTo>
                    <a:pt x="2" y="0"/>
                    <a:pt x="2" y="1"/>
                    <a:pt x="1" y="1"/>
                  </a:cubicBezTo>
                  <a:cubicBezTo>
                    <a:pt x="1" y="1"/>
                    <a:pt x="0" y="2"/>
                    <a:pt x="0" y="2"/>
                  </a:cubicBezTo>
                  <a:cubicBezTo>
                    <a:pt x="0" y="2"/>
                    <a:pt x="0" y="2"/>
                    <a:pt x="0" y="2"/>
                  </a:cubicBezTo>
                  <a:cubicBezTo>
                    <a:pt x="0" y="2"/>
                    <a:pt x="0" y="2"/>
                    <a:pt x="0" y="2"/>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74" name="Freeform 1596"/>
            <p:cNvSpPr>
              <a:spLocks/>
            </p:cNvSpPr>
            <p:nvPr userDrawn="1"/>
          </p:nvSpPr>
          <p:spPr bwMode="auto">
            <a:xfrm>
              <a:off x="455" y="347"/>
              <a:ext cx="2" cy="1"/>
            </a:xfrm>
            <a:custGeom>
              <a:avLst/>
              <a:gdLst/>
              <a:ahLst/>
              <a:cxnLst>
                <a:cxn ang="0">
                  <a:pos x="0" y="0"/>
                </a:cxn>
                <a:cxn ang="0">
                  <a:pos x="0" y="0"/>
                </a:cxn>
              </a:cxnLst>
              <a:rect l="0" t="0" r="r" b="b"/>
              <a:pathLst>
                <a:path w="1">
                  <a:moveTo>
                    <a:pt x="0" y="0"/>
                  </a:moveTo>
                  <a:cubicBezTo>
                    <a:pt x="0" y="0"/>
                    <a:pt x="1" y="0"/>
                    <a:pt x="0" y="0"/>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75" name="Freeform 1597"/>
            <p:cNvSpPr>
              <a:spLocks/>
            </p:cNvSpPr>
            <p:nvPr userDrawn="1"/>
          </p:nvSpPr>
          <p:spPr bwMode="auto">
            <a:xfrm>
              <a:off x="455" y="347"/>
              <a:ext cx="2" cy="1"/>
            </a:xfrm>
            <a:custGeom>
              <a:avLst/>
              <a:gdLst/>
              <a:ahLst/>
              <a:cxnLst>
                <a:cxn ang="0">
                  <a:pos x="0" y="0"/>
                </a:cxn>
                <a:cxn ang="0">
                  <a:pos x="0" y="0"/>
                </a:cxn>
                <a:cxn ang="0">
                  <a:pos x="2" y="0"/>
                </a:cxn>
                <a:cxn ang="0">
                  <a:pos x="2" y="0"/>
                </a:cxn>
                <a:cxn ang="0">
                  <a:pos x="2" y="0"/>
                </a:cxn>
                <a:cxn ang="0">
                  <a:pos x="2" y="0"/>
                </a:cxn>
                <a:cxn ang="0">
                  <a:pos x="0" y="0"/>
                </a:cxn>
                <a:cxn ang="0">
                  <a:pos x="0" y="0"/>
                </a:cxn>
                <a:cxn ang="0">
                  <a:pos x="0" y="0"/>
                </a:cxn>
                <a:cxn ang="0">
                  <a:pos x="0" y="0"/>
                </a:cxn>
                <a:cxn ang="0">
                  <a:pos x="0" y="0"/>
                </a:cxn>
                <a:cxn ang="0">
                  <a:pos x="0" y="0"/>
                </a:cxn>
                <a:cxn ang="0">
                  <a:pos x="2" y="0"/>
                </a:cxn>
                <a:cxn ang="0">
                  <a:pos x="2" y="0"/>
                </a:cxn>
                <a:cxn ang="0">
                  <a:pos x="2" y="0"/>
                </a:cxn>
                <a:cxn ang="0">
                  <a:pos x="0" y="0"/>
                </a:cxn>
                <a:cxn ang="0">
                  <a:pos x="0"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w="2">
                  <a:moveTo>
                    <a:pt x="0" y="0"/>
                  </a:moveTo>
                  <a:lnTo>
                    <a:pt x="0" y="0"/>
                  </a:lnTo>
                  <a:lnTo>
                    <a:pt x="2" y="0"/>
                  </a:lnTo>
                  <a:lnTo>
                    <a:pt x="2" y="0"/>
                  </a:lnTo>
                  <a:lnTo>
                    <a:pt x="2" y="0"/>
                  </a:lnTo>
                  <a:lnTo>
                    <a:pt x="2" y="0"/>
                  </a:lnTo>
                  <a:lnTo>
                    <a:pt x="0" y="0"/>
                  </a:lnTo>
                  <a:lnTo>
                    <a:pt x="0" y="0"/>
                  </a:lnTo>
                  <a:lnTo>
                    <a:pt x="0" y="0"/>
                  </a:lnTo>
                  <a:lnTo>
                    <a:pt x="0" y="0"/>
                  </a:lnTo>
                  <a:lnTo>
                    <a:pt x="0" y="0"/>
                  </a:lnTo>
                  <a:lnTo>
                    <a:pt x="0" y="0"/>
                  </a:lnTo>
                  <a:lnTo>
                    <a:pt x="2" y="0"/>
                  </a:lnTo>
                  <a:lnTo>
                    <a:pt x="2" y="0"/>
                  </a:lnTo>
                  <a:lnTo>
                    <a:pt x="2" y="0"/>
                  </a:lnTo>
                  <a:lnTo>
                    <a:pt x="0" y="0"/>
                  </a:lnTo>
                  <a:lnTo>
                    <a:pt x="0"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76" name="Freeform 1598"/>
            <p:cNvSpPr>
              <a:spLocks/>
            </p:cNvSpPr>
            <p:nvPr userDrawn="1"/>
          </p:nvSpPr>
          <p:spPr bwMode="auto">
            <a:xfrm>
              <a:off x="457" y="343"/>
              <a:ext cx="2" cy="4"/>
            </a:xfrm>
            <a:custGeom>
              <a:avLst/>
              <a:gdLst/>
              <a:ahLst/>
              <a:cxnLst>
                <a:cxn ang="0">
                  <a:pos x="0" y="2"/>
                </a:cxn>
                <a:cxn ang="0">
                  <a:pos x="1" y="0"/>
                </a:cxn>
                <a:cxn ang="0">
                  <a:pos x="0" y="2"/>
                </a:cxn>
              </a:cxnLst>
              <a:rect l="0" t="0" r="r" b="b"/>
              <a:pathLst>
                <a:path w="1" h="2">
                  <a:moveTo>
                    <a:pt x="0" y="2"/>
                  </a:moveTo>
                  <a:cubicBezTo>
                    <a:pt x="0" y="1"/>
                    <a:pt x="1" y="1"/>
                    <a:pt x="1" y="0"/>
                  </a:cubicBezTo>
                  <a:cubicBezTo>
                    <a:pt x="1" y="1"/>
                    <a:pt x="0" y="1"/>
                    <a:pt x="0" y="2"/>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77" name="Freeform 1599"/>
            <p:cNvSpPr>
              <a:spLocks/>
            </p:cNvSpPr>
            <p:nvPr userDrawn="1"/>
          </p:nvSpPr>
          <p:spPr bwMode="auto">
            <a:xfrm>
              <a:off x="455" y="341"/>
              <a:ext cx="4" cy="6"/>
            </a:xfrm>
            <a:custGeom>
              <a:avLst/>
              <a:gdLst/>
              <a:ahLst/>
              <a:cxnLst>
                <a:cxn ang="0">
                  <a:pos x="1" y="3"/>
                </a:cxn>
                <a:cxn ang="0">
                  <a:pos x="2" y="1"/>
                </a:cxn>
                <a:cxn ang="0">
                  <a:pos x="2" y="0"/>
                </a:cxn>
                <a:cxn ang="0">
                  <a:pos x="2" y="1"/>
                </a:cxn>
                <a:cxn ang="0">
                  <a:pos x="0" y="3"/>
                </a:cxn>
                <a:cxn ang="0">
                  <a:pos x="0" y="3"/>
                </a:cxn>
                <a:cxn ang="0">
                  <a:pos x="1" y="3"/>
                </a:cxn>
                <a:cxn ang="0">
                  <a:pos x="2" y="1"/>
                </a:cxn>
                <a:cxn ang="0">
                  <a:pos x="2" y="1"/>
                </a:cxn>
                <a:cxn ang="0">
                  <a:pos x="2" y="1"/>
                </a:cxn>
                <a:cxn ang="0">
                  <a:pos x="0" y="3"/>
                </a:cxn>
                <a:cxn ang="0">
                  <a:pos x="0" y="3"/>
                </a:cxn>
                <a:cxn ang="0">
                  <a:pos x="1" y="3"/>
                </a:cxn>
              </a:cxnLst>
              <a:rect l="0" t="0" r="r" b="b"/>
              <a:pathLst>
                <a:path w="2" h="3">
                  <a:moveTo>
                    <a:pt x="1" y="3"/>
                  </a:moveTo>
                  <a:cubicBezTo>
                    <a:pt x="1" y="2"/>
                    <a:pt x="2" y="2"/>
                    <a:pt x="2" y="1"/>
                  </a:cubicBezTo>
                  <a:cubicBezTo>
                    <a:pt x="2" y="0"/>
                    <a:pt x="2" y="0"/>
                    <a:pt x="2" y="0"/>
                  </a:cubicBezTo>
                  <a:cubicBezTo>
                    <a:pt x="2" y="1"/>
                    <a:pt x="2" y="1"/>
                    <a:pt x="2" y="1"/>
                  </a:cubicBezTo>
                  <a:cubicBezTo>
                    <a:pt x="1" y="1"/>
                    <a:pt x="1" y="2"/>
                    <a:pt x="0" y="3"/>
                  </a:cubicBezTo>
                  <a:cubicBezTo>
                    <a:pt x="0" y="3"/>
                    <a:pt x="0" y="3"/>
                    <a:pt x="0" y="3"/>
                  </a:cubicBezTo>
                  <a:cubicBezTo>
                    <a:pt x="1" y="3"/>
                    <a:pt x="1" y="3"/>
                    <a:pt x="1" y="3"/>
                  </a:cubicBezTo>
                  <a:cubicBezTo>
                    <a:pt x="1" y="2"/>
                    <a:pt x="2" y="2"/>
                    <a:pt x="2" y="1"/>
                  </a:cubicBezTo>
                  <a:cubicBezTo>
                    <a:pt x="2" y="1"/>
                    <a:pt x="2" y="1"/>
                    <a:pt x="2" y="1"/>
                  </a:cubicBezTo>
                  <a:cubicBezTo>
                    <a:pt x="2" y="1"/>
                    <a:pt x="2" y="1"/>
                    <a:pt x="2" y="1"/>
                  </a:cubicBezTo>
                  <a:cubicBezTo>
                    <a:pt x="1" y="1"/>
                    <a:pt x="1" y="2"/>
                    <a:pt x="0" y="3"/>
                  </a:cubicBezTo>
                  <a:cubicBezTo>
                    <a:pt x="0" y="3"/>
                    <a:pt x="0" y="3"/>
                    <a:pt x="0" y="3"/>
                  </a:cubicBezTo>
                  <a:cubicBezTo>
                    <a:pt x="1" y="3"/>
                    <a:pt x="1" y="3"/>
                    <a:pt x="1" y="3"/>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78" name="Freeform 1600"/>
            <p:cNvSpPr>
              <a:spLocks/>
            </p:cNvSpPr>
            <p:nvPr userDrawn="1"/>
          </p:nvSpPr>
          <p:spPr bwMode="auto">
            <a:xfrm>
              <a:off x="459" y="341"/>
              <a:ext cx="1" cy="4"/>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close/>
                </a:path>
              </a:pathLst>
            </a:custGeom>
            <a:solidFill>
              <a:srgbClr val="000000"/>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79" name="Freeform 1601"/>
            <p:cNvSpPr>
              <a:spLocks/>
            </p:cNvSpPr>
            <p:nvPr userDrawn="1"/>
          </p:nvSpPr>
          <p:spPr bwMode="auto">
            <a:xfrm>
              <a:off x="459" y="339"/>
              <a:ext cx="1" cy="2"/>
            </a:xfrm>
            <a:custGeom>
              <a:avLst/>
              <a:gdLst/>
              <a:ahLst/>
              <a:cxnLst>
                <a:cxn ang="0">
                  <a:pos x="0" y="1"/>
                </a:cxn>
                <a:cxn ang="0">
                  <a:pos x="0" y="1"/>
                </a:cxn>
              </a:cxnLst>
              <a:rect l="0" t="0" r="r" b="b"/>
              <a:pathLst>
                <a:path h="1">
                  <a:moveTo>
                    <a:pt x="0" y="1"/>
                  </a:moveTo>
                  <a:cubicBezTo>
                    <a:pt x="0" y="1"/>
                    <a:pt x="0" y="0"/>
                    <a:pt x="0" y="1"/>
                  </a:cubicBezTo>
                </a:path>
              </a:pathLst>
            </a:custGeom>
            <a:solidFill>
              <a:srgbClr val="000000"/>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80" name="Freeform 1602"/>
            <p:cNvSpPr>
              <a:spLocks/>
            </p:cNvSpPr>
            <p:nvPr userDrawn="1"/>
          </p:nvSpPr>
          <p:spPr bwMode="auto">
            <a:xfrm>
              <a:off x="459" y="339"/>
              <a:ext cx="2" cy="2"/>
            </a:xfrm>
            <a:custGeom>
              <a:avLst/>
              <a:gdLst/>
              <a:ahLst/>
              <a:cxnLst>
                <a:cxn ang="0">
                  <a:pos x="2" y="2"/>
                </a:cxn>
                <a:cxn ang="0">
                  <a:pos x="2" y="2"/>
                </a:cxn>
                <a:cxn ang="0">
                  <a:pos x="2" y="2"/>
                </a:cxn>
                <a:cxn ang="0">
                  <a:pos x="2" y="2"/>
                </a:cxn>
                <a:cxn ang="0">
                  <a:pos x="0" y="2"/>
                </a:cxn>
                <a:cxn ang="0">
                  <a:pos x="0" y="2"/>
                </a:cxn>
                <a:cxn ang="0">
                  <a:pos x="2"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2" y="2"/>
                </a:cxn>
                <a:cxn ang="0">
                  <a:pos x="2" y="2"/>
                </a:cxn>
                <a:cxn ang="0">
                  <a:pos x="2" y="2"/>
                </a:cxn>
                <a:cxn ang="0">
                  <a:pos x="2" y="2"/>
                </a:cxn>
                <a:cxn ang="0">
                  <a:pos x="2" y="2"/>
                </a:cxn>
                <a:cxn ang="0">
                  <a:pos x="0" y="0"/>
                </a:cxn>
                <a:cxn ang="0">
                  <a:pos x="0" y="2"/>
                </a:cxn>
                <a:cxn ang="0">
                  <a:pos x="0" y="2"/>
                </a:cxn>
                <a:cxn ang="0">
                  <a:pos x="0" y="2"/>
                </a:cxn>
                <a:cxn ang="0">
                  <a:pos x="2" y="2"/>
                </a:cxn>
              </a:cxnLst>
              <a:rect l="0" t="0" r="r" b="b"/>
              <a:pathLst>
                <a:path w="2" h="2">
                  <a:moveTo>
                    <a:pt x="2" y="2"/>
                  </a:moveTo>
                  <a:lnTo>
                    <a:pt x="2" y="2"/>
                  </a:lnTo>
                  <a:lnTo>
                    <a:pt x="2" y="2"/>
                  </a:lnTo>
                  <a:lnTo>
                    <a:pt x="2" y="2"/>
                  </a:lnTo>
                  <a:lnTo>
                    <a:pt x="0" y="2"/>
                  </a:lnTo>
                  <a:lnTo>
                    <a:pt x="0" y="2"/>
                  </a:lnTo>
                  <a:lnTo>
                    <a:pt x="2"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0" y="0"/>
                  </a:lnTo>
                  <a:lnTo>
                    <a:pt x="0" y="2"/>
                  </a:lnTo>
                  <a:lnTo>
                    <a:pt x="0" y="2"/>
                  </a:lnTo>
                  <a:lnTo>
                    <a:pt x="0" y="2"/>
                  </a:lnTo>
                  <a:lnTo>
                    <a:pt x="2" y="2"/>
                  </a:lnTo>
                  <a:close/>
                </a:path>
              </a:pathLst>
            </a:custGeom>
            <a:solidFill>
              <a:srgbClr val="000000"/>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81" name="Freeform 1603"/>
            <p:cNvSpPr>
              <a:spLocks/>
            </p:cNvSpPr>
            <p:nvPr userDrawn="1"/>
          </p:nvSpPr>
          <p:spPr bwMode="auto">
            <a:xfrm>
              <a:off x="457" y="345"/>
              <a:ext cx="2" cy="2"/>
            </a:xfrm>
            <a:custGeom>
              <a:avLst/>
              <a:gdLst/>
              <a:ahLst/>
              <a:cxnLst>
                <a:cxn ang="0">
                  <a:pos x="0" y="0"/>
                </a:cxn>
                <a:cxn ang="0">
                  <a:pos x="1" y="0"/>
                </a:cxn>
                <a:cxn ang="0">
                  <a:pos x="0" y="0"/>
                </a:cxn>
              </a:cxnLst>
              <a:rect l="0" t="0" r="r" b="b"/>
              <a:pathLst>
                <a:path w="1" h="1">
                  <a:moveTo>
                    <a:pt x="0" y="0"/>
                  </a:moveTo>
                  <a:cubicBezTo>
                    <a:pt x="0" y="0"/>
                    <a:pt x="0" y="1"/>
                    <a:pt x="1"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82" name="Freeform 1604"/>
            <p:cNvSpPr>
              <a:spLocks/>
            </p:cNvSpPr>
            <p:nvPr userDrawn="1"/>
          </p:nvSpPr>
          <p:spPr bwMode="auto">
            <a:xfrm>
              <a:off x="457" y="345"/>
              <a:ext cx="2" cy="2"/>
            </a:xfrm>
            <a:custGeom>
              <a:avLst/>
              <a:gdLst/>
              <a:ahLst/>
              <a:cxnLst>
                <a:cxn ang="0">
                  <a:pos x="0" y="2"/>
                </a:cxn>
                <a:cxn ang="0">
                  <a:pos x="0" y="2"/>
                </a:cxn>
                <a:cxn ang="0">
                  <a:pos x="2" y="0"/>
                </a:cxn>
                <a:cxn ang="0">
                  <a:pos x="2" y="0"/>
                </a:cxn>
                <a:cxn ang="0">
                  <a:pos x="0" y="0"/>
                </a:cxn>
                <a:cxn ang="0">
                  <a:pos x="0" y="0"/>
                </a:cxn>
                <a:cxn ang="0">
                  <a:pos x="0" y="2"/>
                </a:cxn>
                <a:cxn ang="0">
                  <a:pos x="0" y="2"/>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
                </a:cxn>
                <a:cxn ang="0">
                  <a:pos x="0" y="2"/>
                </a:cxn>
              </a:cxnLst>
              <a:rect l="0" t="0" r="r" b="b"/>
              <a:pathLst>
                <a:path w="2" h="2">
                  <a:moveTo>
                    <a:pt x="0" y="2"/>
                  </a:moveTo>
                  <a:lnTo>
                    <a:pt x="0" y="2"/>
                  </a:lnTo>
                  <a:lnTo>
                    <a:pt x="2" y="0"/>
                  </a:lnTo>
                  <a:lnTo>
                    <a:pt x="2" y="0"/>
                  </a:lnTo>
                  <a:lnTo>
                    <a:pt x="0" y="0"/>
                  </a:lnTo>
                  <a:lnTo>
                    <a:pt x="0" y="0"/>
                  </a:lnTo>
                  <a:lnTo>
                    <a:pt x="0" y="2"/>
                  </a:lnTo>
                  <a:lnTo>
                    <a:pt x="0" y="2"/>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83" name="Freeform 1605"/>
            <p:cNvSpPr>
              <a:spLocks/>
            </p:cNvSpPr>
            <p:nvPr userDrawn="1"/>
          </p:nvSpPr>
          <p:spPr bwMode="auto">
            <a:xfrm>
              <a:off x="459" y="341"/>
              <a:ext cx="2" cy="4"/>
            </a:xfrm>
            <a:custGeom>
              <a:avLst/>
              <a:gdLst/>
              <a:ahLst/>
              <a:cxnLst>
                <a:cxn ang="0">
                  <a:pos x="0" y="2"/>
                </a:cxn>
                <a:cxn ang="0">
                  <a:pos x="1" y="0"/>
                </a:cxn>
                <a:cxn ang="0">
                  <a:pos x="0" y="2"/>
                </a:cxn>
              </a:cxnLst>
              <a:rect l="0" t="0" r="r" b="b"/>
              <a:pathLst>
                <a:path w="1" h="2">
                  <a:moveTo>
                    <a:pt x="0" y="2"/>
                  </a:moveTo>
                  <a:cubicBezTo>
                    <a:pt x="0" y="1"/>
                    <a:pt x="0" y="0"/>
                    <a:pt x="1" y="0"/>
                  </a:cubicBezTo>
                  <a:cubicBezTo>
                    <a:pt x="0" y="0"/>
                    <a:pt x="0" y="1"/>
                    <a:pt x="0" y="2"/>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84" name="Freeform 1606"/>
            <p:cNvSpPr>
              <a:spLocks/>
            </p:cNvSpPr>
            <p:nvPr userDrawn="1"/>
          </p:nvSpPr>
          <p:spPr bwMode="auto">
            <a:xfrm>
              <a:off x="459" y="341"/>
              <a:ext cx="2" cy="4"/>
            </a:xfrm>
            <a:custGeom>
              <a:avLst/>
              <a:gdLst/>
              <a:ahLst/>
              <a:cxnLst>
                <a:cxn ang="0">
                  <a:pos x="0" y="2"/>
                </a:cxn>
                <a:cxn ang="0">
                  <a:pos x="1" y="0"/>
                </a:cxn>
                <a:cxn ang="0">
                  <a:pos x="1" y="0"/>
                </a:cxn>
                <a:cxn ang="0">
                  <a:pos x="0" y="0"/>
                </a:cxn>
                <a:cxn ang="0">
                  <a:pos x="0" y="1"/>
                </a:cxn>
                <a:cxn ang="0">
                  <a:pos x="0" y="2"/>
                </a:cxn>
                <a:cxn ang="0">
                  <a:pos x="0" y="2"/>
                </a:cxn>
                <a:cxn ang="0">
                  <a:pos x="0" y="2"/>
                </a:cxn>
                <a:cxn ang="0">
                  <a:pos x="0" y="1"/>
                </a:cxn>
                <a:cxn ang="0">
                  <a:pos x="1" y="0"/>
                </a:cxn>
                <a:cxn ang="0">
                  <a:pos x="1" y="0"/>
                </a:cxn>
                <a:cxn ang="0">
                  <a:pos x="0" y="0"/>
                </a:cxn>
                <a:cxn ang="0">
                  <a:pos x="0" y="1"/>
                </a:cxn>
                <a:cxn ang="0">
                  <a:pos x="0" y="2"/>
                </a:cxn>
                <a:cxn ang="0">
                  <a:pos x="0" y="2"/>
                </a:cxn>
              </a:cxnLst>
              <a:rect l="0" t="0" r="r" b="b"/>
              <a:pathLst>
                <a:path w="1" h="2">
                  <a:moveTo>
                    <a:pt x="0" y="2"/>
                  </a:moveTo>
                  <a:cubicBezTo>
                    <a:pt x="1" y="1"/>
                    <a:pt x="1" y="0"/>
                    <a:pt x="1" y="0"/>
                  </a:cubicBezTo>
                  <a:cubicBezTo>
                    <a:pt x="1" y="0"/>
                    <a:pt x="1" y="0"/>
                    <a:pt x="1" y="0"/>
                  </a:cubicBezTo>
                  <a:cubicBezTo>
                    <a:pt x="0" y="0"/>
                    <a:pt x="0" y="0"/>
                    <a:pt x="0" y="0"/>
                  </a:cubicBezTo>
                  <a:cubicBezTo>
                    <a:pt x="0" y="0"/>
                    <a:pt x="0" y="1"/>
                    <a:pt x="0" y="1"/>
                  </a:cubicBezTo>
                  <a:cubicBezTo>
                    <a:pt x="0" y="2"/>
                    <a:pt x="0" y="2"/>
                    <a:pt x="0" y="2"/>
                  </a:cubicBezTo>
                  <a:cubicBezTo>
                    <a:pt x="0" y="2"/>
                    <a:pt x="0" y="2"/>
                    <a:pt x="0" y="2"/>
                  </a:cubicBezTo>
                  <a:cubicBezTo>
                    <a:pt x="0" y="2"/>
                    <a:pt x="0" y="2"/>
                    <a:pt x="0" y="2"/>
                  </a:cubicBezTo>
                  <a:cubicBezTo>
                    <a:pt x="0" y="1"/>
                    <a:pt x="0" y="1"/>
                    <a:pt x="0" y="1"/>
                  </a:cubicBezTo>
                  <a:cubicBezTo>
                    <a:pt x="0" y="1"/>
                    <a:pt x="1" y="0"/>
                    <a:pt x="1" y="0"/>
                  </a:cubicBezTo>
                  <a:cubicBezTo>
                    <a:pt x="1" y="0"/>
                    <a:pt x="1" y="0"/>
                    <a:pt x="1" y="0"/>
                  </a:cubicBezTo>
                  <a:cubicBezTo>
                    <a:pt x="0" y="0"/>
                    <a:pt x="0" y="0"/>
                    <a:pt x="0" y="0"/>
                  </a:cubicBezTo>
                  <a:cubicBezTo>
                    <a:pt x="0" y="0"/>
                    <a:pt x="0" y="1"/>
                    <a:pt x="0" y="1"/>
                  </a:cubicBezTo>
                  <a:cubicBezTo>
                    <a:pt x="0" y="2"/>
                    <a:pt x="0" y="2"/>
                    <a:pt x="0" y="2"/>
                  </a:cubicBezTo>
                  <a:cubicBezTo>
                    <a:pt x="0" y="2"/>
                    <a:pt x="0" y="2"/>
                    <a:pt x="0" y="2"/>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85" name="Freeform 1607"/>
            <p:cNvSpPr>
              <a:spLocks/>
            </p:cNvSpPr>
            <p:nvPr userDrawn="1"/>
          </p:nvSpPr>
          <p:spPr bwMode="auto">
            <a:xfrm>
              <a:off x="461" y="334"/>
              <a:ext cx="4" cy="1"/>
            </a:xfrm>
            <a:custGeom>
              <a:avLst/>
              <a:gdLst/>
              <a:ahLst/>
              <a:cxnLst>
                <a:cxn ang="0">
                  <a:pos x="2" y="0"/>
                </a:cxn>
                <a:cxn ang="0">
                  <a:pos x="0" y="0"/>
                </a:cxn>
                <a:cxn ang="0">
                  <a:pos x="2" y="0"/>
                </a:cxn>
              </a:cxnLst>
              <a:rect l="0" t="0" r="r" b="b"/>
              <a:pathLst>
                <a:path w="2">
                  <a:moveTo>
                    <a:pt x="2" y="0"/>
                  </a:moveTo>
                  <a:lnTo>
                    <a:pt x="0" y="0"/>
                  </a:lnTo>
                  <a:lnTo>
                    <a:pt x="2" y="0"/>
                  </a:lnTo>
                  <a:close/>
                </a:path>
              </a:pathLst>
            </a:custGeom>
            <a:solidFill>
              <a:srgbClr val="000000"/>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86" name="Freeform 1608"/>
            <p:cNvSpPr>
              <a:spLocks/>
            </p:cNvSpPr>
            <p:nvPr userDrawn="1"/>
          </p:nvSpPr>
          <p:spPr bwMode="auto">
            <a:xfrm>
              <a:off x="461" y="332"/>
              <a:ext cx="4" cy="5"/>
            </a:xfrm>
            <a:custGeom>
              <a:avLst/>
              <a:gdLst/>
              <a:ahLst/>
              <a:cxnLst>
                <a:cxn ang="0">
                  <a:pos x="2" y="2"/>
                </a:cxn>
                <a:cxn ang="0">
                  <a:pos x="2" y="2"/>
                </a:cxn>
                <a:cxn ang="0">
                  <a:pos x="0" y="0"/>
                </a:cxn>
                <a:cxn ang="0">
                  <a:pos x="0" y="2"/>
                </a:cxn>
                <a:cxn ang="0">
                  <a:pos x="0" y="2"/>
                </a:cxn>
                <a:cxn ang="0">
                  <a:pos x="2" y="5"/>
                </a:cxn>
                <a:cxn ang="0">
                  <a:pos x="2" y="2"/>
                </a:cxn>
                <a:cxn ang="0">
                  <a:pos x="2" y="2"/>
                </a:cxn>
                <a:cxn ang="0">
                  <a:pos x="0" y="0"/>
                </a:cxn>
                <a:cxn ang="0">
                  <a:pos x="0" y="2"/>
                </a:cxn>
                <a:cxn ang="0">
                  <a:pos x="0" y="2"/>
                </a:cxn>
                <a:cxn ang="0">
                  <a:pos x="2" y="5"/>
                </a:cxn>
                <a:cxn ang="0">
                  <a:pos x="2" y="2"/>
                </a:cxn>
              </a:cxnLst>
              <a:rect l="0" t="0" r="r" b="b"/>
              <a:pathLst>
                <a:path w="2" h="5">
                  <a:moveTo>
                    <a:pt x="2" y="2"/>
                  </a:moveTo>
                  <a:lnTo>
                    <a:pt x="2" y="2"/>
                  </a:lnTo>
                  <a:lnTo>
                    <a:pt x="0" y="0"/>
                  </a:lnTo>
                  <a:lnTo>
                    <a:pt x="0" y="2"/>
                  </a:lnTo>
                  <a:lnTo>
                    <a:pt x="0" y="2"/>
                  </a:lnTo>
                  <a:lnTo>
                    <a:pt x="2" y="5"/>
                  </a:lnTo>
                  <a:lnTo>
                    <a:pt x="2" y="2"/>
                  </a:lnTo>
                  <a:lnTo>
                    <a:pt x="2" y="2"/>
                  </a:lnTo>
                  <a:lnTo>
                    <a:pt x="0" y="0"/>
                  </a:lnTo>
                  <a:lnTo>
                    <a:pt x="0" y="2"/>
                  </a:lnTo>
                  <a:lnTo>
                    <a:pt x="0" y="2"/>
                  </a:lnTo>
                  <a:lnTo>
                    <a:pt x="2" y="5"/>
                  </a:lnTo>
                  <a:lnTo>
                    <a:pt x="2" y="2"/>
                  </a:lnTo>
                  <a:close/>
                </a:path>
              </a:pathLst>
            </a:custGeom>
            <a:solidFill>
              <a:srgbClr val="000000"/>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87" name="Freeform 1609"/>
            <p:cNvSpPr>
              <a:spLocks/>
            </p:cNvSpPr>
            <p:nvPr userDrawn="1"/>
          </p:nvSpPr>
          <p:spPr bwMode="auto">
            <a:xfrm>
              <a:off x="449" y="347"/>
              <a:ext cx="2" cy="1"/>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88" name="Freeform 1610"/>
            <p:cNvSpPr>
              <a:spLocks/>
            </p:cNvSpPr>
            <p:nvPr userDrawn="1"/>
          </p:nvSpPr>
          <p:spPr bwMode="auto">
            <a:xfrm>
              <a:off x="449" y="347"/>
              <a:ext cx="2" cy="1"/>
            </a:xfrm>
            <a:custGeom>
              <a:avLst/>
              <a:gdLst/>
              <a:ahLst/>
              <a:cxnLst>
                <a:cxn ang="0">
                  <a:pos x="0" y="0"/>
                </a:cxn>
                <a:cxn ang="0">
                  <a:pos x="2" y="0"/>
                </a:cxn>
                <a:cxn ang="0">
                  <a:pos x="2" y="0"/>
                </a:cxn>
                <a:cxn ang="0">
                  <a:pos x="2" y="0"/>
                </a:cxn>
                <a:cxn ang="0">
                  <a:pos x="2" y="0"/>
                </a:cxn>
                <a:cxn ang="0">
                  <a:pos x="0" y="0"/>
                </a:cxn>
                <a:cxn ang="0">
                  <a:pos x="0" y="0"/>
                </a:cxn>
                <a:cxn ang="0">
                  <a:pos x="0" y="0"/>
                </a:cxn>
                <a:cxn ang="0">
                  <a:pos x="0"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0" y="0"/>
                </a:cxn>
                <a:cxn ang="0">
                  <a:pos x="0" y="0"/>
                </a:cxn>
                <a:cxn ang="0">
                  <a:pos x="0" y="0"/>
                </a:cxn>
              </a:cxnLst>
              <a:rect l="0" t="0" r="r" b="b"/>
              <a:pathLst>
                <a:path w="2">
                  <a:moveTo>
                    <a:pt x="0" y="0"/>
                  </a:moveTo>
                  <a:lnTo>
                    <a:pt x="2" y="0"/>
                  </a:lnTo>
                  <a:lnTo>
                    <a:pt x="2" y="0"/>
                  </a:lnTo>
                  <a:lnTo>
                    <a:pt x="2" y="0"/>
                  </a:lnTo>
                  <a:lnTo>
                    <a:pt x="2" y="0"/>
                  </a:lnTo>
                  <a:lnTo>
                    <a:pt x="0" y="0"/>
                  </a:lnTo>
                  <a:lnTo>
                    <a:pt x="0" y="0"/>
                  </a:lnTo>
                  <a:lnTo>
                    <a:pt x="0" y="0"/>
                  </a:lnTo>
                  <a:lnTo>
                    <a:pt x="0"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0" y="0"/>
                  </a:lnTo>
                  <a:lnTo>
                    <a:pt x="0" y="0"/>
                  </a:lnTo>
                  <a:lnTo>
                    <a:pt x="0" y="0"/>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89" name="Freeform 1611"/>
            <p:cNvSpPr>
              <a:spLocks/>
            </p:cNvSpPr>
            <p:nvPr userDrawn="1"/>
          </p:nvSpPr>
          <p:spPr bwMode="auto">
            <a:xfrm>
              <a:off x="455" y="347"/>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90" name="Freeform 1612"/>
            <p:cNvSpPr>
              <a:spLocks/>
            </p:cNvSpPr>
            <p:nvPr userDrawn="1"/>
          </p:nvSpPr>
          <p:spPr bwMode="auto">
            <a:xfrm>
              <a:off x="451" y="332"/>
              <a:ext cx="6" cy="13"/>
            </a:xfrm>
            <a:custGeom>
              <a:avLst/>
              <a:gdLst/>
              <a:ahLst/>
              <a:cxnLst>
                <a:cxn ang="0">
                  <a:pos x="0" y="5"/>
                </a:cxn>
                <a:cxn ang="0">
                  <a:pos x="1" y="6"/>
                </a:cxn>
                <a:cxn ang="0">
                  <a:pos x="1" y="6"/>
                </a:cxn>
                <a:cxn ang="0">
                  <a:pos x="1" y="6"/>
                </a:cxn>
                <a:cxn ang="0">
                  <a:pos x="2" y="5"/>
                </a:cxn>
                <a:cxn ang="0">
                  <a:pos x="2" y="0"/>
                </a:cxn>
                <a:cxn ang="0">
                  <a:pos x="1" y="0"/>
                </a:cxn>
                <a:cxn ang="0">
                  <a:pos x="0" y="5"/>
                </a:cxn>
              </a:cxnLst>
              <a:rect l="0" t="0" r="r" b="b"/>
              <a:pathLst>
                <a:path w="3" h="6">
                  <a:moveTo>
                    <a:pt x="0" y="5"/>
                  </a:moveTo>
                  <a:cubicBezTo>
                    <a:pt x="0" y="5"/>
                    <a:pt x="0" y="6"/>
                    <a:pt x="1" y="6"/>
                  </a:cubicBezTo>
                  <a:cubicBezTo>
                    <a:pt x="1" y="6"/>
                    <a:pt x="1" y="6"/>
                    <a:pt x="1" y="6"/>
                  </a:cubicBezTo>
                  <a:cubicBezTo>
                    <a:pt x="1" y="6"/>
                    <a:pt x="1" y="6"/>
                    <a:pt x="1" y="6"/>
                  </a:cubicBezTo>
                  <a:cubicBezTo>
                    <a:pt x="2" y="5"/>
                    <a:pt x="1" y="5"/>
                    <a:pt x="2" y="5"/>
                  </a:cubicBezTo>
                  <a:cubicBezTo>
                    <a:pt x="3" y="3"/>
                    <a:pt x="1" y="2"/>
                    <a:pt x="2" y="0"/>
                  </a:cubicBezTo>
                  <a:cubicBezTo>
                    <a:pt x="1" y="0"/>
                    <a:pt x="1" y="0"/>
                    <a:pt x="1" y="0"/>
                  </a:cubicBezTo>
                  <a:cubicBezTo>
                    <a:pt x="1" y="2"/>
                    <a:pt x="0" y="4"/>
                    <a:pt x="0" y="5"/>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91" name="Freeform 1613"/>
            <p:cNvSpPr>
              <a:spLocks/>
            </p:cNvSpPr>
            <p:nvPr userDrawn="1"/>
          </p:nvSpPr>
          <p:spPr bwMode="auto">
            <a:xfrm>
              <a:off x="455" y="332"/>
              <a:ext cx="4" cy="12"/>
            </a:xfrm>
            <a:custGeom>
              <a:avLst/>
              <a:gdLst/>
              <a:ahLst/>
              <a:cxnLst>
                <a:cxn ang="0">
                  <a:pos x="1" y="4"/>
                </a:cxn>
                <a:cxn ang="0">
                  <a:pos x="1" y="5"/>
                </a:cxn>
                <a:cxn ang="0">
                  <a:pos x="1" y="3"/>
                </a:cxn>
                <a:cxn ang="0">
                  <a:pos x="1" y="4"/>
                </a:cxn>
                <a:cxn ang="0">
                  <a:pos x="1" y="4"/>
                </a:cxn>
                <a:cxn ang="0">
                  <a:pos x="2" y="4"/>
                </a:cxn>
                <a:cxn ang="0">
                  <a:pos x="1" y="2"/>
                </a:cxn>
                <a:cxn ang="0">
                  <a:pos x="1" y="3"/>
                </a:cxn>
                <a:cxn ang="0">
                  <a:pos x="1" y="0"/>
                </a:cxn>
                <a:cxn ang="0">
                  <a:pos x="1" y="4"/>
                </a:cxn>
              </a:cxnLst>
              <a:rect l="0" t="0" r="r" b="b"/>
              <a:pathLst>
                <a:path w="2" h="5">
                  <a:moveTo>
                    <a:pt x="1" y="4"/>
                  </a:moveTo>
                  <a:cubicBezTo>
                    <a:pt x="1" y="4"/>
                    <a:pt x="1" y="4"/>
                    <a:pt x="1" y="5"/>
                  </a:cubicBezTo>
                  <a:cubicBezTo>
                    <a:pt x="1" y="4"/>
                    <a:pt x="1" y="4"/>
                    <a:pt x="1" y="3"/>
                  </a:cubicBezTo>
                  <a:cubicBezTo>
                    <a:pt x="1" y="4"/>
                    <a:pt x="1" y="4"/>
                    <a:pt x="1" y="4"/>
                  </a:cubicBezTo>
                  <a:cubicBezTo>
                    <a:pt x="1" y="4"/>
                    <a:pt x="1" y="4"/>
                    <a:pt x="1" y="4"/>
                  </a:cubicBezTo>
                  <a:cubicBezTo>
                    <a:pt x="2" y="4"/>
                    <a:pt x="2" y="4"/>
                    <a:pt x="2" y="4"/>
                  </a:cubicBezTo>
                  <a:cubicBezTo>
                    <a:pt x="1" y="3"/>
                    <a:pt x="1" y="3"/>
                    <a:pt x="1" y="2"/>
                  </a:cubicBezTo>
                  <a:cubicBezTo>
                    <a:pt x="1" y="3"/>
                    <a:pt x="1" y="3"/>
                    <a:pt x="1" y="3"/>
                  </a:cubicBezTo>
                  <a:cubicBezTo>
                    <a:pt x="0" y="2"/>
                    <a:pt x="1" y="1"/>
                    <a:pt x="1" y="0"/>
                  </a:cubicBezTo>
                  <a:cubicBezTo>
                    <a:pt x="1" y="2"/>
                    <a:pt x="0" y="2"/>
                    <a:pt x="1" y="4"/>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92" name="Freeform 1614"/>
            <p:cNvSpPr>
              <a:spLocks/>
            </p:cNvSpPr>
            <p:nvPr userDrawn="1"/>
          </p:nvSpPr>
          <p:spPr bwMode="auto">
            <a:xfrm>
              <a:off x="455" y="332"/>
              <a:ext cx="4" cy="12"/>
            </a:xfrm>
            <a:custGeom>
              <a:avLst/>
              <a:gdLst/>
              <a:ahLst/>
              <a:cxnLst>
                <a:cxn ang="0">
                  <a:pos x="1" y="5"/>
                </a:cxn>
                <a:cxn ang="0">
                  <a:pos x="1" y="5"/>
                </a:cxn>
                <a:cxn ang="0">
                  <a:pos x="1" y="3"/>
                </a:cxn>
                <a:cxn ang="0">
                  <a:pos x="1" y="3"/>
                </a:cxn>
                <a:cxn ang="0">
                  <a:pos x="1" y="4"/>
                </a:cxn>
                <a:cxn ang="0">
                  <a:pos x="2" y="4"/>
                </a:cxn>
                <a:cxn ang="0">
                  <a:pos x="1" y="4"/>
                </a:cxn>
                <a:cxn ang="0">
                  <a:pos x="2" y="4"/>
                </a:cxn>
                <a:cxn ang="0">
                  <a:pos x="1" y="2"/>
                </a:cxn>
                <a:cxn ang="0">
                  <a:pos x="1" y="1"/>
                </a:cxn>
                <a:cxn ang="0">
                  <a:pos x="0" y="3"/>
                </a:cxn>
                <a:cxn ang="0">
                  <a:pos x="1" y="2"/>
                </a:cxn>
                <a:cxn ang="0">
                  <a:pos x="1" y="1"/>
                </a:cxn>
                <a:cxn ang="0">
                  <a:pos x="1" y="0"/>
                </a:cxn>
                <a:cxn ang="0">
                  <a:pos x="0" y="3"/>
                </a:cxn>
                <a:cxn ang="0">
                  <a:pos x="1" y="4"/>
                </a:cxn>
                <a:cxn ang="0">
                  <a:pos x="1" y="3"/>
                </a:cxn>
                <a:cxn ang="0">
                  <a:pos x="1" y="0"/>
                </a:cxn>
                <a:cxn ang="0">
                  <a:pos x="1" y="1"/>
                </a:cxn>
                <a:cxn ang="0">
                  <a:pos x="1" y="3"/>
                </a:cxn>
                <a:cxn ang="0">
                  <a:pos x="1" y="3"/>
                </a:cxn>
                <a:cxn ang="0">
                  <a:pos x="1" y="2"/>
                </a:cxn>
                <a:cxn ang="0">
                  <a:pos x="1" y="2"/>
                </a:cxn>
                <a:cxn ang="0">
                  <a:pos x="2" y="4"/>
                </a:cxn>
                <a:cxn ang="0">
                  <a:pos x="2" y="3"/>
                </a:cxn>
                <a:cxn ang="0">
                  <a:pos x="1" y="3"/>
                </a:cxn>
                <a:cxn ang="0">
                  <a:pos x="1" y="4"/>
                </a:cxn>
                <a:cxn ang="0">
                  <a:pos x="1" y="3"/>
                </a:cxn>
                <a:cxn ang="0">
                  <a:pos x="1" y="3"/>
                </a:cxn>
                <a:cxn ang="0">
                  <a:pos x="1" y="5"/>
                </a:cxn>
                <a:cxn ang="0">
                  <a:pos x="1" y="5"/>
                </a:cxn>
                <a:cxn ang="0">
                  <a:pos x="0" y="4"/>
                </a:cxn>
              </a:cxnLst>
              <a:rect l="0" t="0" r="r" b="b"/>
              <a:pathLst>
                <a:path w="2" h="5">
                  <a:moveTo>
                    <a:pt x="0" y="4"/>
                  </a:moveTo>
                  <a:cubicBezTo>
                    <a:pt x="1" y="4"/>
                    <a:pt x="1" y="4"/>
                    <a:pt x="1" y="5"/>
                  </a:cubicBezTo>
                  <a:cubicBezTo>
                    <a:pt x="1" y="5"/>
                    <a:pt x="1" y="5"/>
                    <a:pt x="1" y="5"/>
                  </a:cubicBezTo>
                  <a:cubicBezTo>
                    <a:pt x="1" y="5"/>
                    <a:pt x="1" y="5"/>
                    <a:pt x="1" y="5"/>
                  </a:cubicBezTo>
                  <a:cubicBezTo>
                    <a:pt x="1" y="4"/>
                    <a:pt x="1" y="4"/>
                    <a:pt x="1" y="4"/>
                  </a:cubicBezTo>
                  <a:cubicBezTo>
                    <a:pt x="1" y="3"/>
                    <a:pt x="1" y="3"/>
                    <a:pt x="1" y="3"/>
                  </a:cubicBezTo>
                  <a:cubicBezTo>
                    <a:pt x="1" y="3"/>
                    <a:pt x="1" y="3"/>
                    <a:pt x="1" y="3"/>
                  </a:cubicBezTo>
                  <a:cubicBezTo>
                    <a:pt x="1" y="3"/>
                    <a:pt x="1" y="3"/>
                    <a:pt x="1" y="3"/>
                  </a:cubicBezTo>
                  <a:cubicBezTo>
                    <a:pt x="1" y="4"/>
                    <a:pt x="1" y="4"/>
                    <a:pt x="1" y="4"/>
                  </a:cubicBezTo>
                  <a:cubicBezTo>
                    <a:pt x="1" y="4"/>
                    <a:pt x="1" y="4"/>
                    <a:pt x="1" y="4"/>
                  </a:cubicBezTo>
                  <a:cubicBezTo>
                    <a:pt x="1" y="4"/>
                    <a:pt x="1" y="4"/>
                    <a:pt x="1" y="4"/>
                  </a:cubicBezTo>
                  <a:cubicBezTo>
                    <a:pt x="2" y="4"/>
                    <a:pt x="2" y="4"/>
                    <a:pt x="2" y="4"/>
                  </a:cubicBezTo>
                  <a:cubicBezTo>
                    <a:pt x="1" y="4"/>
                    <a:pt x="1" y="4"/>
                    <a:pt x="1" y="4"/>
                  </a:cubicBezTo>
                  <a:cubicBezTo>
                    <a:pt x="1" y="4"/>
                    <a:pt x="1" y="4"/>
                    <a:pt x="1" y="4"/>
                  </a:cubicBezTo>
                  <a:cubicBezTo>
                    <a:pt x="1" y="4"/>
                    <a:pt x="1" y="4"/>
                    <a:pt x="1" y="4"/>
                  </a:cubicBezTo>
                  <a:cubicBezTo>
                    <a:pt x="2" y="4"/>
                    <a:pt x="2" y="4"/>
                    <a:pt x="2" y="4"/>
                  </a:cubicBezTo>
                  <a:cubicBezTo>
                    <a:pt x="2" y="4"/>
                    <a:pt x="2" y="4"/>
                    <a:pt x="2" y="4"/>
                  </a:cubicBezTo>
                  <a:cubicBezTo>
                    <a:pt x="2" y="3"/>
                    <a:pt x="1" y="3"/>
                    <a:pt x="1" y="2"/>
                  </a:cubicBezTo>
                  <a:cubicBezTo>
                    <a:pt x="1" y="2"/>
                    <a:pt x="1" y="2"/>
                    <a:pt x="1" y="2"/>
                  </a:cubicBezTo>
                  <a:cubicBezTo>
                    <a:pt x="1" y="1"/>
                    <a:pt x="1" y="1"/>
                    <a:pt x="1" y="1"/>
                  </a:cubicBezTo>
                  <a:cubicBezTo>
                    <a:pt x="1" y="2"/>
                    <a:pt x="1" y="2"/>
                    <a:pt x="1" y="2"/>
                  </a:cubicBezTo>
                  <a:cubicBezTo>
                    <a:pt x="0" y="3"/>
                    <a:pt x="0" y="3"/>
                    <a:pt x="0" y="3"/>
                  </a:cubicBezTo>
                  <a:cubicBezTo>
                    <a:pt x="1" y="3"/>
                    <a:pt x="1" y="3"/>
                    <a:pt x="1" y="3"/>
                  </a:cubicBezTo>
                  <a:cubicBezTo>
                    <a:pt x="1" y="2"/>
                    <a:pt x="1" y="2"/>
                    <a:pt x="1" y="2"/>
                  </a:cubicBezTo>
                  <a:cubicBezTo>
                    <a:pt x="1" y="2"/>
                    <a:pt x="1" y="2"/>
                    <a:pt x="1" y="2"/>
                  </a:cubicBezTo>
                  <a:cubicBezTo>
                    <a:pt x="1" y="2"/>
                    <a:pt x="1" y="1"/>
                    <a:pt x="1" y="1"/>
                  </a:cubicBezTo>
                  <a:cubicBezTo>
                    <a:pt x="1" y="0"/>
                    <a:pt x="1" y="0"/>
                    <a:pt x="1" y="0"/>
                  </a:cubicBezTo>
                  <a:cubicBezTo>
                    <a:pt x="1" y="0"/>
                    <a:pt x="1" y="0"/>
                    <a:pt x="1" y="0"/>
                  </a:cubicBezTo>
                  <a:cubicBezTo>
                    <a:pt x="1" y="0"/>
                    <a:pt x="1" y="0"/>
                    <a:pt x="1" y="0"/>
                  </a:cubicBezTo>
                  <a:cubicBezTo>
                    <a:pt x="0" y="2"/>
                    <a:pt x="0" y="2"/>
                    <a:pt x="0" y="3"/>
                  </a:cubicBezTo>
                  <a:cubicBezTo>
                    <a:pt x="0" y="4"/>
                    <a:pt x="0" y="4"/>
                    <a:pt x="0" y="4"/>
                  </a:cubicBezTo>
                  <a:cubicBezTo>
                    <a:pt x="1" y="4"/>
                    <a:pt x="1" y="4"/>
                    <a:pt x="1" y="4"/>
                  </a:cubicBezTo>
                  <a:cubicBezTo>
                    <a:pt x="1" y="4"/>
                    <a:pt x="1" y="4"/>
                    <a:pt x="1" y="4"/>
                  </a:cubicBezTo>
                  <a:cubicBezTo>
                    <a:pt x="1" y="3"/>
                    <a:pt x="1" y="3"/>
                    <a:pt x="1" y="3"/>
                  </a:cubicBezTo>
                  <a:cubicBezTo>
                    <a:pt x="1" y="2"/>
                    <a:pt x="1" y="2"/>
                    <a:pt x="1" y="0"/>
                  </a:cubicBezTo>
                  <a:cubicBezTo>
                    <a:pt x="1" y="0"/>
                    <a:pt x="1" y="0"/>
                    <a:pt x="1" y="0"/>
                  </a:cubicBezTo>
                  <a:cubicBezTo>
                    <a:pt x="1" y="0"/>
                    <a:pt x="1" y="0"/>
                    <a:pt x="1" y="0"/>
                  </a:cubicBezTo>
                  <a:cubicBezTo>
                    <a:pt x="1" y="1"/>
                    <a:pt x="1" y="1"/>
                    <a:pt x="1" y="1"/>
                  </a:cubicBezTo>
                  <a:cubicBezTo>
                    <a:pt x="1" y="1"/>
                    <a:pt x="0" y="2"/>
                    <a:pt x="0" y="2"/>
                  </a:cubicBezTo>
                  <a:cubicBezTo>
                    <a:pt x="1" y="3"/>
                    <a:pt x="1" y="3"/>
                    <a:pt x="1" y="3"/>
                  </a:cubicBezTo>
                  <a:cubicBezTo>
                    <a:pt x="1" y="3"/>
                    <a:pt x="1" y="3"/>
                    <a:pt x="1" y="3"/>
                  </a:cubicBezTo>
                  <a:cubicBezTo>
                    <a:pt x="1" y="3"/>
                    <a:pt x="1" y="3"/>
                    <a:pt x="1" y="3"/>
                  </a:cubicBezTo>
                  <a:cubicBezTo>
                    <a:pt x="1" y="2"/>
                    <a:pt x="1" y="2"/>
                    <a:pt x="1" y="2"/>
                  </a:cubicBezTo>
                  <a:cubicBezTo>
                    <a:pt x="1" y="2"/>
                    <a:pt x="1" y="2"/>
                    <a:pt x="1" y="2"/>
                  </a:cubicBezTo>
                  <a:cubicBezTo>
                    <a:pt x="1" y="2"/>
                    <a:pt x="1" y="2"/>
                    <a:pt x="1" y="2"/>
                  </a:cubicBezTo>
                  <a:cubicBezTo>
                    <a:pt x="1" y="2"/>
                    <a:pt x="1" y="2"/>
                    <a:pt x="1" y="2"/>
                  </a:cubicBezTo>
                  <a:cubicBezTo>
                    <a:pt x="1" y="3"/>
                    <a:pt x="1" y="3"/>
                    <a:pt x="1" y="4"/>
                  </a:cubicBezTo>
                  <a:cubicBezTo>
                    <a:pt x="2" y="4"/>
                    <a:pt x="2" y="4"/>
                    <a:pt x="2" y="4"/>
                  </a:cubicBezTo>
                  <a:cubicBezTo>
                    <a:pt x="2" y="4"/>
                    <a:pt x="2" y="4"/>
                    <a:pt x="2" y="4"/>
                  </a:cubicBezTo>
                  <a:cubicBezTo>
                    <a:pt x="2" y="3"/>
                    <a:pt x="2" y="3"/>
                    <a:pt x="2" y="3"/>
                  </a:cubicBezTo>
                  <a:cubicBezTo>
                    <a:pt x="1" y="3"/>
                    <a:pt x="1" y="3"/>
                    <a:pt x="1" y="3"/>
                  </a:cubicBezTo>
                  <a:cubicBezTo>
                    <a:pt x="1" y="3"/>
                    <a:pt x="1" y="3"/>
                    <a:pt x="1" y="3"/>
                  </a:cubicBezTo>
                  <a:cubicBezTo>
                    <a:pt x="1" y="4"/>
                    <a:pt x="1" y="4"/>
                    <a:pt x="1" y="4"/>
                  </a:cubicBezTo>
                  <a:cubicBezTo>
                    <a:pt x="1" y="4"/>
                    <a:pt x="1" y="4"/>
                    <a:pt x="1" y="4"/>
                  </a:cubicBezTo>
                  <a:cubicBezTo>
                    <a:pt x="1" y="4"/>
                    <a:pt x="1" y="4"/>
                    <a:pt x="1" y="4"/>
                  </a:cubicBezTo>
                  <a:cubicBezTo>
                    <a:pt x="1" y="3"/>
                    <a:pt x="1" y="3"/>
                    <a:pt x="1" y="3"/>
                  </a:cubicBezTo>
                  <a:cubicBezTo>
                    <a:pt x="1" y="3"/>
                    <a:pt x="1" y="3"/>
                    <a:pt x="1" y="3"/>
                  </a:cubicBezTo>
                  <a:cubicBezTo>
                    <a:pt x="1" y="3"/>
                    <a:pt x="1" y="3"/>
                    <a:pt x="1" y="3"/>
                  </a:cubicBezTo>
                  <a:cubicBezTo>
                    <a:pt x="1" y="4"/>
                    <a:pt x="1" y="4"/>
                    <a:pt x="1" y="4"/>
                  </a:cubicBezTo>
                  <a:cubicBezTo>
                    <a:pt x="1" y="5"/>
                    <a:pt x="1" y="5"/>
                    <a:pt x="1" y="5"/>
                  </a:cubicBezTo>
                  <a:cubicBezTo>
                    <a:pt x="1" y="5"/>
                    <a:pt x="1" y="5"/>
                    <a:pt x="1" y="5"/>
                  </a:cubicBezTo>
                  <a:cubicBezTo>
                    <a:pt x="1" y="5"/>
                    <a:pt x="1" y="5"/>
                    <a:pt x="1" y="5"/>
                  </a:cubicBezTo>
                  <a:cubicBezTo>
                    <a:pt x="1" y="4"/>
                    <a:pt x="1" y="4"/>
                    <a:pt x="1" y="4"/>
                  </a:cubicBezTo>
                  <a:cubicBezTo>
                    <a:pt x="0" y="4"/>
                    <a:pt x="0" y="4"/>
                    <a:pt x="0" y="4"/>
                  </a:cubicBezTo>
                  <a:cubicBezTo>
                    <a:pt x="0" y="4"/>
                    <a:pt x="0" y="4"/>
                    <a:pt x="0" y="4"/>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93" name="Freeform 1615"/>
            <p:cNvSpPr>
              <a:spLocks/>
            </p:cNvSpPr>
            <p:nvPr userDrawn="1"/>
          </p:nvSpPr>
          <p:spPr bwMode="auto">
            <a:xfrm>
              <a:off x="457" y="330"/>
              <a:ext cx="2" cy="2"/>
            </a:xfrm>
            <a:custGeom>
              <a:avLst/>
              <a:gdLst/>
              <a:ahLst/>
              <a:cxnLst>
                <a:cxn ang="0">
                  <a:pos x="1" y="1"/>
                </a:cxn>
                <a:cxn ang="0">
                  <a:pos x="1" y="1"/>
                </a:cxn>
                <a:cxn ang="0">
                  <a:pos x="1" y="0"/>
                </a:cxn>
                <a:cxn ang="0">
                  <a:pos x="1" y="0"/>
                </a:cxn>
                <a:cxn ang="0">
                  <a:pos x="1" y="1"/>
                </a:cxn>
              </a:cxnLst>
              <a:rect l="0" t="0" r="r" b="b"/>
              <a:pathLst>
                <a:path w="1" h="1">
                  <a:moveTo>
                    <a:pt x="1" y="1"/>
                  </a:moveTo>
                  <a:cubicBezTo>
                    <a:pt x="1" y="1"/>
                    <a:pt x="1" y="1"/>
                    <a:pt x="1" y="1"/>
                  </a:cubicBezTo>
                  <a:cubicBezTo>
                    <a:pt x="1" y="1"/>
                    <a:pt x="1" y="1"/>
                    <a:pt x="1" y="0"/>
                  </a:cubicBezTo>
                  <a:cubicBezTo>
                    <a:pt x="0" y="0"/>
                    <a:pt x="1" y="1"/>
                    <a:pt x="1" y="0"/>
                  </a:cubicBezTo>
                  <a:cubicBezTo>
                    <a:pt x="1" y="1"/>
                    <a:pt x="1" y="1"/>
                    <a:pt x="1" y="1"/>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94" name="Freeform 1616"/>
            <p:cNvSpPr>
              <a:spLocks/>
            </p:cNvSpPr>
            <p:nvPr userDrawn="1"/>
          </p:nvSpPr>
          <p:spPr bwMode="auto">
            <a:xfrm>
              <a:off x="457" y="330"/>
              <a:ext cx="2" cy="4"/>
            </a:xfrm>
            <a:custGeom>
              <a:avLst/>
              <a:gdLst/>
              <a:ahLst/>
              <a:cxnLst>
                <a:cxn ang="0">
                  <a:pos x="1" y="2"/>
                </a:cxn>
                <a:cxn ang="0">
                  <a:pos x="1" y="1"/>
                </a:cxn>
                <a:cxn ang="0">
                  <a:pos x="1" y="0"/>
                </a:cxn>
                <a:cxn ang="0">
                  <a:pos x="0" y="0"/>
                </a:cxn>
                <a:cxn ang="0">
                  <a:pos x="0" y="1"/>
                </a:cxn>
                <a:cxn ang="0">
                  <a:pos x="0" y="1"/>
                </a:cxn>
                <a:cxn ang="0">
                  <a:pos x="1" y="1"/>
                </a:cxn>
                <a:cxn ang="0">
                  <a:pos x="1" y="0"/>
                </a:cxn>
                <a:cxn ang="0">
                  <a:pos x="0" y="0"/>
                </a:cxn>
                <a:cxn ang="0">
                  <a:pos x="0" y="1"/>
                </a:cxn>
                <a:cxn ang="0">
                  <a:pos x="1" y="1"/>
                </a:cxn>
                <a:cxn ang="0">
                  <a:pos x="1" y="0"/>
                </a:cxn>
                <a:cxn ang="0">
                  <a:pos x="0" y="1"/>
                </a:cxn>
                <a:cxn ang="0">
                  <a:pos x="1" y="1"/>
                </a:cxn>
                <a:cxn ang="0">
                  <a:pos x="0" y="1"/>
                </a:cxn>
                <a:cxn ang="0">
                  <a:pos x="0" y="1"/>
                </a:cxn>
                <a:cxn ang="0">
                  <a:pos x="0" y="1"/>
                </a:cxn>
                <a:cxn ang="0">
                  <a:pos x="1" y="1"/>
                </a:cxn>
                <a:cxn ang="0">
                  <a:pos x="1" y="1"/>
                </a:cxn>
                <a:cxn ang="0">
                  <a:pos x="0" y="1"/>
                </a:cxn>
                <a:cxn ang="0">
                  <a:pos x="1" y="0"/>
                </a:cxn>
                <a:cxn ang="0">
                  <a:pos x="1" y="0"/>
                </a:cxn>
                <a:cxn ang="0">
                  <a:pos x="1" y="1"/>
                </a:cxn>
                <a:cxn ang="0">
                  <a:pos x="1" y="0"/>
                </a:cxn>
                <a:cxn ang="0">
                  <a:pos x="1" y="0"/>
                </a:cxn>
                <a:cxn ang="0">
                  <a:pos x="1" y="0"/>
                </a:cxn>
                <a:cxn ang="0">
                  <a:pos x="1" y="1"/>
                </a:cxn>
                <a:cxn ang="0">
                  <a:pos x="1" y="0"/>
                </a:cxn>
                <a:cxn ang="0">
                  <a:pos x="1" y="0"/>
                </a:cxn>
                <a:cxn ang="0">
                  <a:pos x="1" y="1"/>
                </a:cxn>
                <a:cxn ang="0">
                  <a:pos x="1" y="1"/>
                </a:cxn>
                <a:cxn ang="0">
                  <a:pos x="1" y="1"/>
                </a:cxn>
                <a:cxn ang="0">
                  <a:pos x="1" y="1"/>
                </a:cxn>
                <a:cxn ang="0">
                  <a:pos x="1" y="0"/>
                </a:cxn>
                <a:cxn ang="0">
                  <a:pos x="1" y="2"/>
                </a:cxn>
                <a:cxn ang="0">
                  <a:pos x="1" y="1"/>
                </a:cxn>
                <a:cxn ang="0">
                  <a:pos x="0" y="1"/>
                </a:cxn>
              </a:cxnLst>
              <a:rect l="0" t="0" r="r" b="b"/>
              <a:pathLst>
                <a:path w="1" h="2">
                  <a:moveTo>
                    <a:pt x="0" y="1"/>
                  </a:moveTo>
                  <a:cubicBezTo>
                    <a:pt x="1" y="2"/>
                    <a:pt x="1" y="2"/>
                    <a:pt x="1" y="2"/>
                  </a:cubicBezTo>
                  <a:cubicBezTo>
                    <a:pt x="1" y="2"/>
                    <a:pt x="1" y="2"/>
                    <a:pt x="1" y="2"/>
                  </a:cubicBezTo>
                  <a:cubicBezTo>
                    <a:pt x="1" y="1"/>
                    <a:pt x="1" y="1"/>
                    <a:pt x="1" y="1"/>
                  </a:cubicBezTo>
                  <a:cubicBezTo>
                    <a:pt x="1" y="1"/>
                    <a:pt x="1" y="1"/>
                    <a:pt x="1" y="0"/>
                  </a:cubicBezTo>
                  <a:cubicBezTo>
                    <a:pt x="1" y="0"/>
                    <a:pt x="1" y="0"/>
                    <a:pt x="1" y="0"/>
                  </a:cubicBezTo>
                  <a:cubicBezTo>
                    <a:pt x="1" y="0"/>
                    <a:pt x="1" y="0"/>
                    <a:pt x="1"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1" y="1"/>
                    <a:pt x="1" y="1"/>
                    <a:pt x="1" y="1"/>
                  </a:cubicBezTo>
                  <a:cubicBezTo>
                    <a:pt x="1" y="1"/>
                    <a:pt x="1" y="1"/>
                    <a:pt x="1" y="1"/>
                  </a:cubicBezTo>
                  <a:cubicBezTo>
                    <a:pt x="1" y="1"/>
                    <a:pt x="1" y="1"/>
                    <a:pt x="1" y="1"/>
                  </a:cubicBezTo>
                  <a:cubicBezTo>
                    <a:pt x="1" y="0"/>
                    <a:pt x="1" y="0"/>
                    <a:pt x="1" y="0"/>
                  </a:cubicBezTo>
                  <a:cubicBezTo>
                    <a:pt x="1" y="0"/>
                    <a:pt x="1" y="0"/>
                    <a:pt x="1" y="0"/>
                  </a:cubicBezTo>
                  <a:cubicBezTo>
                    <a:pt x="0" y="0"/>
                    <a:pt x="0" y="0"/>
                    <a:pt x="0" y="0"/>
                  </a:cubicBezTo>
                  <a:cubicBezTo>
                    <a:pt x="0" y="0"/>
                    <a:pt x="0" y="0"/>
                    <a:pt x="0" y="0"/>
                  </a:cubicBezTo>
                  <a:cubicBezTo>
                    <a:pt x="0" y="1"/>
                    <a:pt x="0" y="1"/>
                    <a:pt x="0" y="1"/>
                  </a:cubicBezTo>
                  <a:cubicBezTo>
                    <a:pt x="1" y="1"/>
                    <a:pt x="1" y="1"/>
                    <a:pt x="1" y="1"/>
                  </a:cubicBezTo>
                  <a:cubicBezTo>
                    <a:pt x="1" y="1"/>
                    <a:pt x="1" y="1"/>
                    <a:pt x="1" y="1"/>
                  </a:cubicBezTo>
                  <a:cubicBezTo>
                    <a:pt x="1" y="0"/>
                    <a:pt x="1" y="0"/>
                    <a:pt x="1" y="0"/>
                  </a:cubicBezTo>
                  <a:cubicBezTo>
                    <a:pt x="1" y="0"/>
                    <a:pt x="1" y="0"/>
                    <a:pt x="1" y="0"/>
                  </a:cubicBezTo>
                  <a:cubicBezTo>
                    <a:pt x="0" y="1"/>
                    <a:pt x="0" y="1"/>
                    <a:pt x="0" y="1"/>
                  </a:cubicBezTo>
                  <a:cubicBezTo>
                    <a:pt x="0" y="1"/>
                    <a:pt x="0" y="1"/>
                    <a:pt x="0" y="1"/>
                  </a:cubicBezTo>
                  <a:cubicBezTo>
                    <a:pt x="0" y="1"/>
                    <a:pt x="0" y="1"/>
                    <a:pt x="0" y="1"/>
                  </a:cubicBezTo>
                  <a:cubicBezTo>
                    <a:pt x="1" y="1"/>
                    <a:pt x="1" y="1"/>
                    <a:pt x="1" y="1"/>
                  </a:cubicBezTo>
                  <a:cubicBezTo>
                    <a:pt x="0" y="1"/>
                    <a:pt x="0" y="1"/>
                    <a:pt x="0" y="1"/>
                  </a:cubicBezTo>
                  <a:cubicBezTo>
                    <a:pt x="0" y="1"/>
                    <a:pt x="0" y="1"/>
                    <a:pt x="0" y="1"/>
                  </a:cubicBezTo>
                  <a:cubicBezTo>
                    <a:pt x="1" y="1"/>
                    <a:pt x="1" y="1"/>
                    <a:pt x="1" y="1"/>
                  </a:cubicBezTo>
                  <a:cubicBezTo>
                    <a:pt x="0" y="1"/>
                    <a:pt x="0" y="1"/>
                    <a:pt x="0" y="1"/>
                  </a:cubicBezTo>
                  <a:cubicBezTo>
                    <a:pt x="1" y="1"/>
                    <a:pt x="1" y="1"/>
                    <a:pt x="1" y="1"/>
                  </a:cubicBezTo>
                  <a:cubicBezTo>
                    <a:pt x="0" y="1"/>
                    <a:pt x="0" y="1"/>
                    <a:pt x="0" y="1"/>
                  </a:cubicBezTo>
                  <a:cubicBezTo>
                    <a:pt x="0" y="1"/>
                    <a:pt x="0" y="1"/>
                    <a:pt x="0" y="1"/>
                  </a:cubicBezTo>
                  <a:cubicBezTo>
                    <a:pt x="1" y="1"/>
                    <a:pt x="1" y="1"/>
                    <a:pt x="1" y="1"/>
                  </a:cubicBezTo>
                  <a:cubicBezTo>
                    <a:pt x="0" y="1"/>
                    <a:pt x="0" y="1"/>
                    <a:pt x="0" y="1"/>
                  </a:cubicBezTo>
                  <a:cubicBezTo>
                    <a:pt x="1" y="1"/>
                    <a:pt x="1" y="1"/>
                    <a:pt x="1" y="1"/>
                  </a:cubicBezTo>
                  <a:cubicBezTo>
                    <a:pt x="1" y="0"/>
                    <a:pt x="1" y="0"/>
                    <a:pt x="1" y="0"/>
                  </a:cubicBezTo>
                  <a:cubicBezTo>
                    <a:pt x="0" y="1"/>
                    <a:pt x="0" y="1"/>
                    <a:pt x="0" y="1"/>
                  </a:cubicBezTo>
                  <a:cubicBezTo>
                    <a:pt x="1" y="1"/>
                    <a:pt x="1" y="1"/>
                    <a:pt x="1" y="1"/>
                  </a:cubicBezTo>
                  <a:cubicBezTo>
                    <a:pt x="1" y="0"/>
                    <a:pt x="1" y="0"/>
                    <a:pt x="1" y="0"/>
                  </a:cubicBezTo>
                  <a:cubicBezTo>
                    <a:pt x="1" y="1"/>
                    <a:pt x="1" y="1"/>
                    <a:pt x="1" y="1"/>
                  </a:cubicBezTo>
                  <a:cubicBezTo>
                    <a:pt x="1" y="0"/>
                    <a:pt x="1" y="0"/>
                    <a:pt x="1" y="0"/>
                  </a:cubicBezTo>
                  <a:cubicBezTo>
                    <a:pt x="1" y="0"/>
                    <a:pt x="1" y="0"/>
                    <a:pt x="1" y="0"/>
                  </a:cubicBezTo>
                  <a:cubicBezTo>
                    <a:pt x="1" y="1"/>
                    <a:pt x="1" y="1"/>
                    <a:pt x="1" y="1"/>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1"/>
                    <a:pt x="1" y="1"/>
                    <a:pt x="1" y="1"/>
                  </a:cubicBezTo>
                  <a:cubicBezTo>
                    <a:pt x="1" y="0"/>
                    <a:pt x="1" y="0"/>
                    <a:pt x="1" y="0"/>
                  </a:cubicBezTo>
                  <a:cubicBezTo>
                    <a:pt x="1" y="0"/>
                    <a:pt x="1" y="0"/>
                    <a:pt x="1" y="0"/>
                  </a:cubicBezTo>
                  <a:cubicBezTo>
                    <a:pt x="1" y="1"/>
                    <a:pt x="1" y="1"/>
                    <a:pt x="1" y="1"/>
                  </a:cubicBezTo>
                  <a:cubicBezTo>
                    <a:pt x="1" y="0"/>
                    <a:pt x="1" y="0"/>
                    <a:pt x="1" y="0"/>
                  </a:cubicBezTo>
                  <a:cubicBezTo>
                    <a:pt x="1" y="1"/>
                    <a:pt x="1" y="1"/>
                    <a:pt x="1" y="1"/>
                  </a:cubicBezTo>
                  <a:cubicBezTo>
                    <a:pt x="1" y="1"/>
                    <a:pt x="1" y="1"/>
                    <a:pt x="1" y="1"/>
                  </a:cubicBezTo>
                  <a:cubicBezTo>
                    <a:pt x="1" y="0"/>
                    <a:pt x="1"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0"/>
                    <a:pt x="1" y="0"/>
                    <a:pt x="1" y="0"/>
                  </a:cubicBezTo>
                  <a:cubicBezTo>
                    <a:pt x="0" y="0"/>
                    <a:pt x="0" y="0"/>
                    <a:pt x="0" y="0"/>
                  </a:cubicBezTo>
                  <a:cubicBezTo>
                    <a:pt x="1" y="1"/>
                    <a:pt x="1" y="1"/>
                    <a:pt x="1" y="2"/>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95" name="Freeform 1617"/>
            <p:cNvSpPr>
              <a:spLocks/>
            </p:cNvSpPr>
            <p:nvPr userDrawn="1"/>
          </p:nvSpPr>
          <p:spPr bwMode="auto">
            <a:xfrm>
              <a:off x="459" y="337"/>
              <a:ext cx="1" cy="1"/>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000000"/>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96" name="Freeform 1618"/>
            <p:cNvSpPr>
              <a:spLocks/>
            </p:cNvSpPr>
            <p:nvPr userDrawn="1"/>
          </p:nvSpPr>
          <p:spPr bwMode="auto">
            <a:xfrm>
              <a:off x="459" y="337"/>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000000"/>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97" name="Freeform 1619"/>
            <p:cNvSpPr>
              <a:spLocks/>
            </p:cNvSpPr>
            <p:nvPr userDrawn="1"/>
          </p:nvSpPr>
          <p:spPr bwMode="auto">
            <a:xfrm>
              <a:off x="459" y="334"/>
              <a:ext cx="2" cy="1"/>
            </a:xfrm>
            <a:custGeom>
              <a:avLst/>
              <a:gdLst/>
              <a:ahLst/>
              <a:cxnLst>
                <a:cxn ang="0">
                  <a:pos x="0" y="0"/>
                </a:cxn>
                <a:cxn ang="0">
                  <a:pos x="1" y="0"/>
                </a:cxn>
                <a:cxn ang="0">
                  <a:pos x="0" y="0"/>
                </a:cxn>
              </a:cxnLst>
              <a:rect l="0" t="0" r="r" b="b"/>
              <a:pathLst>
                <a:path w="1">
                  <a:moveTo>
                    <a:pt x="0" y="0"/>
                  </a:moveTo>
                  <a:cubicBezTo>
                    <a:pt x="0" y="0"/>
                    <a:pt x="1" y="0"/>
                    <a:pt x="1"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98" name="Freeform 1620"/>
            <p:cNvSpPr>
              <a:spLocks/>
            </p:cNvSpPr>
            <p:nvPr userDrawn="1"/>
          </p:nvSpPr>
          <p:spPr bwMode="auto">
            <a:xfrm>
              <a:off x="459" y="334"/>
              <a:ext cx="2" cy="3"/>
            </a:xfrm>
            <a:custGeom>
              <a:avLst/>
              <a:gdLst/>
              <a:ahLst/>
              <a:cxnLst>
                <a:cxn ang="0">
                  <a:pos x="0" y="3"/>
                </a:cxn>
                <a:cxn ang="0">
                  <a:pos x="2" y="0"/>
                </a:cxn>
                <a:cxn ang="0">
                  <a:pos x="2" y="0"/>
                </a:cxn>
                <a:cxn ang="0">
                  <a:pos x="2" y="0"/>
                </a:cxn>
                <a:cxn ang="0">
                  <a:pos x="2" y="0"/>
                </a:cxn>
                <a:cxn ang="0">
                  <a:pos x="0" y="0"/>
                </a:cxn>
                <a:cxn ang="0">
                  <a:pos x="0" y="0"/>
                </a:cxn>
                <a:cxn ang="0">
                  <a:pos x="0" y="3"/>
                </a:cxn>
                <a:cxn ang="0">
                  <a:pos x="0" y="3"/>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3"/>
                </a:cxn>
                <a:cxn ang="0">
                  <a:pos x="0" y="3"/>
                </a:cxn>
              </a:cxnLst>
              <a:rect l="0" t="0" r="r" b="b"/>
              <a:pathLst>
                <a:path w="2" h="3">
                  <a:moveTo>
                    <a:pt x="0" y="3"/>
                  </a:moveTo>
                  <a:lnTo>
                    <a:pt x="2" y="0"/>
                  </a:lnTo>
                  <a:lnTo>
                    <a:pt x="2" y="0"/>
                  </a:lnTo>
                  <a:lnTo>
                    <a:pt x="2" y="0"/>
                  </a:lnTo>
                  <a:lnTo>
                    <a:pt x="2" y="0"/>
                  </a:lnTo>
                  <a:lnTo>
                    <a:pt x="0" y="0"/>
                  </a:lnTo>
                  <a:lnTo>
                    <a:pt x="0" y="0"/>
                  </a:lnTo>
                  <a:lnTo>
                    <a:pt x="0" y="3"/>
                  </a:lnTo>
                  <a:lnTo>
                    <a:pt x="0" y="3"/>
                  </a:lnTo>
                  <a:lnTo>
                    <a:pt x="2" y="0"/>
                  </a:lnTo>
                  <a:lnTo>
                    <a:pt x="2" y="0"/>
                  </a:lnTo>
                  <a:lnTo>
                    <a:pt x="0" y="0"/>
                  </a:lnTo>
                  <a:lnTo>
                    <a:pt x="0" y="0"/>
                  </a:lnTo>
                  <a:lnTo>
                    <a:pt x="0" y="0"/>
                  </a:lnTo>
                  <a:lnTo>
                    <a:pt x="0" y="0"/>
                  </a:lnTo>
                  <a:lnTo>
                    <a:pt x="0" y="0"/>
                  </a:lnTo>
                  <a:lnTo>
                    <a:pt x="0" y="0"/>
                  </a:lnTo>
                  <a:lnTo>
                    <a:pt x="0" y="0"/>
                  </a:lnTo>
                  <a:lnTo>
                    <a:pt x="0" y="0"/>
                  </a:lnTo>
                  <a:lnTo>
                    <a:pt x="0" y="3"/>
                  </a:lnTo>
                  <a:lnTo>
                    <a:pt x="0" y="3"/>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199" name="Freeform 1621"/>
            <p:cNvSpPr>
              <a:spLocks/>
            </p:cNvSpPr>
            <p:nvPr userDrawn="1"/>
          </p:nvSpPr>
          <p:spPr bwMode="auto">
            <a:xfrm>
              <a:off x="459" y="330"/>
              <a:ext cx="1" cy="2"/>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00" name="Freeform 1622"/>
            <p:cNvSpPr>
              <a:spLocks/>
            </p:cNvSpPr>
            <p:nvPr userDrawn="1"/>
          </p:nvSpPr>
          <p:spPr bwMode="auto">
            <a:xfrm>
              <a:off x="449" y="322"/>
              <a:ext cx="4" cy="4"/>
            </a:xfrm>
            <a:custGeom>
              <a:avLst/>
              <a:gdLst/>
              <a:ahLst/>
              <a:cxnLst>
                <a:cxn ang="0">
                  <a:pos x="1" y="1"/>
                </a:cxn>
                <a:cxn ang="0">
                  <a:pos x="1" y="1"/>
                </a:cxn>
                <a:cxn ang="0">
                  <a:pos x="1" y="2"/>
                </a:cxn>
                <a:cxn ang="0">
                  <a:pos x="2" y="2"/>
                </a:cxn>
                <a:cxn ang="0">
                  <a:pos x="2" y="1"/>
                </a:cxn>
                <a:cxn ang="0">
                  <a:pos x="2" y="1"/>
                </a:cxn>
                <a:cxn ang="0">
                  <a:pos x="2" y="1"/>
                </a:cxn>
                <a:cxn ang="0">
                  <a:pos x="1" y="1"/>
                </a:cxn>
                <a:cxn ang="0">
                  <a:pos x="1" y="0"/>
                </a:cxn>
                <a:cxn ang="0">
                  <a:pos x="1" y="1"/>
                </a:cxn>
              </a:cxnLst>
              <a:rect l="0" t="0" r="r" b="b"/>
              <a:pathLst>
                <a:path w="2" h="2">
                  <a:moveTo>
                    <a:pt x="1" y="1"/>
                  </a:moveTo>
                  <a:cubicBezTo>
                    <a:pt x="1" y="1"/>
                    <a:pt x="1" y="1"/>
                    <a:pt x="1" y="1"/>
                  </a:cubicBezTo>
                  <a:cubicBezTo>
                    <a:pt x="1" y="2"/>
                    <a:pt x="1" y="2"/>
                    <a:pt x="1" y="2"/>
                  </a:cubicBezTo>
                  <a:cubicBezTo>
                    <a:pt x="2" y="1"/>
                    <a:pt x="1" y="2"/>
                    <a:pt x="2" y="2"/>
                  </a:cubicBezTo>
                  <a:cubicBezTo>
                    <a:pt x="2" y="1"/>
                    <a:pt x="2" y="1"/>
                    <a:pt x="2" y="1"/>
                  </a:cubicBezTo>
                  <a:cubicBezTo>
                    <a:pt x="2" y="1"/>
                    <a:pt x="2" y="1"/>
                    <a:pt x="2" y="1"/>
                  </a:cubicBezTo>
                  <a:cubicBezTo>
                    <a:pt x="2" y="1"/>
                    <a:pt x="2" y="1"/>
                    <a:pt x="2" y="1"/>
                  </a:cubicBezTo>
                  <a:cubicBezTo>
                    <a:pt x="1" y="1"/>
                    <a:pt x="1" y="1"/>
                    <a:pt x="1" y="1"/>
                  </a:cubicBezTo>
                  <a:cubicBezTo>
                    <a:pt x="1" y="1"/>
                    <a:pt x="1" y="0"/>
                    <a:pt x="1" y="0"/>
                  </a:cubicBezTo>
                  <a:cubicBezTo>
                    <a:pt x="0" y="0"/>
                    <a:pt x="0" y="1"/>
                    <a:pt x="1" y="1"/>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01" name="Freeform 1623"/>
            <p:cNvSpPr>
              <a:spLocks/>
            </p:cNvSpPr>
            <p:nvPr userDrawn="1"/>
          </p:nvSpPr>
          <p:spPr bwMode="auto">
            <a:xfrm>
              <a:off x="449" y="320"/>
              <a:ext cx="4" cy="6"/>
            </a:xfrm>
            <a:custGeom>
              <a:avLst/>
              <a:gdLst/>
              <a:ahLst/>
              <a:cxnLst>
                <a:cxn ang="0">
                  <a:pos x="1" y="3"/>
                </a:cxn>
                <a:cxn ang="0">
                  <a:pos x="1" y="3"/>
                </a:cxn>
                <a:cxn ang="0">
                  <a:pos x="1" y="3"/>
                </a:cxn>
                <a:cxn ang="0">
                  <a:pos x="2" y="3"/>
                </a:cxn>
                <a:cxn ang="0">
                  <a:pos x="1" y="3"/>
                </a:cxn>
                <a:cxn ang="0">
                  <a:pos x="2" y="3"/>
                </a:cxn>
                <a:cxn ang="0">
                  <a:pos x="1" y="3"/>
                </a:cxn>
                <a:cxn ang="0">
                  <a:pos x="1" y="3"/>
                </a:cxn>
                <a:cxn ang="0">
                  <a:pos x="1" y="3"/>
                </a:cxn>
                <a:cxn ang="0">
                  <a:pos x="2" y="3"/>
                </a:cxn>
                <a:cxn ang="0">
                  <a:pos x="2" y="3"/>
                </a:cxn>
                <a:cxn ang="0">
                  <a:pos x="2" y="2"/>
                </a:cxn>
                <a:cxn ang="0">
                  <a:pos x="2" y="3"/>
                </a:cxn>
                <a:cxn ang="0">
                  <a:pos x="2" y="3"/>
                </a:cxn>
                <a:cxn ang="0">
                  <a:pos x="2" y="2"/>
                </a:cxn>
                <a:cxn ang="0">
                  <a:pos x="2" y="2"/>
                </a:cxn>
                <a:cxn ang="0">
                  <a:pos x="1" y="2"/>
                </a:cxn>
                <a:cxn ang="0">
                  <a:pos x="1" y="0"/>
                </a:cxn>
                <a:cxn ang="0">
                  <a:pos x="0" y="0"/>
                </a:cxn>
                <a:cxn ang="0">
                  <a:pos x="0" y="2"/>
                </a:cxn>
                <a:cxn ang="0">
                  <a:pos x="1" y="2"/>
                </a:cxn>
                <a:cxn ang="0">
                  <a:pos x="1" y="1"/>
                </a:cxn>
                <a:cxn ang="0">
                  <a:pos x="0" y="1"/>
                </a:cxn>
                <a:cxn ang="0">
                  <a:pos x="1" y="3"/>
                </a:cxn>
                <a:cxn ang="0">
                  <a:pos x="2" y="2"/>
                </a:cxn>
                <a:cxn ang="0">
                  <a:pos x="2" y="2"/>
                </a:cxn>
                <a:cxn ang="0">
                  <a:pos x="2" y="2"/>
                </a:cxn>
                <a:cxn ang="0">
                  <a:pos x="2" y="2"/>
                </a:cxn>
                <a:cxn ang="0">
                  <a:pos x="1" y="2"/>
                </a:cxn>
                <a:cxn ang="0">
                  <a:pos x="2" y="3"/>
                </a:cxn>
                <a:cxn ang="0">
                  <a:pos x="2" y="2"/>
                </a:cxn>
                <a:cxn ang="0">
                  <a:pos x="2" y="2"/>
                </a:cxn>
                <a:cxn ang="0">
                  <a:pos x="2" y="3"/>
                </a:cxn>
                <a:cxn ang="0">
                  <a:pos x="2" y="3"/>
                </a:cxn>
                <a:cxn ang="0">
                  <a:pos x="2" y="2"/>
                </a:cxn>
                <a:cxn ang="0">
                  <a:pos x="2" y="2"/>
                </a:cxn>
                <a:cxn ang="0">
                  <a:pos x="1" y="2"/>
                </a:cxn>
                <a:cxn ang="0">
                  <a:pos x="1" y="3"/>
                </a:cxn>
                <a:cxn ang="0">
                  <a:pos x="1" y="2"/>
                </a:cxn>
                <a:cxn ang="0">
                  <a:pos x="1" y="2"/>
                </a:cxn>
                <a:cxn ang="0">
                  <a:pos x="0" y="2"/>
                </a:cxn>
              </a:cxnLst>
              <a:rect l="0" t="0" r="r" b="b"/>
              <a:pathLst>
                <a:path w="2" h="3">
                  <a:moveTo>
                    <a:pt x="0" y="2"/>
                  </a:moveTo>
                  <a:cubicBezTo>
                    <a:pt x="1" y="3"/>
                    <a:pt x="1" y="3"/>
                    <a:pt x="1" y="3"/>
                  </a:cubicBezTo>
                  <a:cubicBezTo>
                    <a:pt x="1" y="2"/>
                    <a:pt x="1" y="2"/>
                    <a:pt x="1" y="2"/>
                  </a:cubicBezTo>
                  <a:cubicBezTo>
                    <a:pt x="1" y="3"/>
                    <a:pt x="1" y="3"/>
                    <a:pt x="1" y="3"/>
                  </a:cubicBezTo>
                  <a:cubicBezTo>
                    <a:pt x="1" y="3"/>
                    <a:pt x="1" y="3"/>
                    <a:pt x="1" y="3"/>
                  </a:cubicBezTo>
                  <a:cubicBezTo>
                    <a:pt x="1" y="3"/>
                    <a:pt x="1" y="3"/>
                    <a:pt x="1" y="3"/>
                  </a:cubicBezTo>
                  <a:cubicBezTo>
                    <a:pt x="1" y="3"/>
                    <a:pt x="1" y="3"/>
                    <a:pt x="1" y="3"/>
                  </a:cubicBezTo>
                  <a:cubicBezTo>
                    <a:pt x="2" y="3"/>
                    <a:pt x="2" y="3"/>
                    <a:pt x="2" y="3"/>
                  </a:cubicBezTo>
                  <a:cubicBezTo>
                    <a:pt x="2" y="3"/>
                    <a:pt x="2" y="3"/>
                    <a:pt x="2" y="3"/>
                  </a:cubicBezTo>
                  <a:cubicBezTo>
                    <a:pt x="1" y="3"/>
                    <a:pt x="1" y="3"/>
                    <a:pt x="1" y="3"/>
                  </a:cubicBezTo>
                  <a:cubicBezTo>
                    <a:pt x="1" y="3"/>
                    <a:pt x="1" y="3"/>
                    <a:pt x="1" y="3"/>
                  </a:cubicBezTo>
                  <a:cubicBezTo>
                    <a:pt x="2" y="3"/>
                    <a:pt x="2" y="3"/>
                    <a:pt x="2"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2" y="3"/>
                    <a:pt x="2" y="3"/>
                    <a:pt x="2" y="3"/>
                  </a:cubicBezTo>
                  <a:cubicBezTo>
                    <a:pt x="2" y="3"/>
                    <a:pt x="2" y="3"/>
                    <a:pt x="2" y="3"/>
                  </a:cubicBezTo>
                  <a:cubicBezTo>
                    <a:pt x="2" y="3"/>
                    <a:pt x="2" y="3"/>
                    <a:pt x="2" y="3"/>
                  </a:cubicBezTo>
                  <a:cubicBezTo>
                    <a:pt x="2" y="2"/>
                    <a:pt x="2" y="2"/>
                    <a:pt x="2" y="2"/>
                  </a:cubicBezTo>
                  <a:cubicBezTo>
                    <a:pt x="2" y="2"/>
                    <a:pt x="2" y="2"/>
                    <a:pt x="2" y="2"/>
                  </a:cubicBezTo>
                  <a:cubicBezTo>
                    <a:pt x="2" y="2"/>
                    <a:pt x="2" y="2"/>
                    <a:pt x="2" y="2"/>
                  </a:cubicBezTo>
                  <a:cubicBezTo>
                    <a:pt x="2" y="3"/>
                    <a:pt x="2" y="3"/>
                    <a:pt x="2" y="3"/>
                  </a:cubicBezTo>
                  <a:cubicBezTo>
                    <a:pt x="2" y="3"/>
                    <a:pt x="2" y="3"/>
                    <a:pt x="2" y="3"/>
                  </a:cubicBezTo>
                  <a:cubicBezTo>
                    <a:pt x="2" y="3"/>
                    <a:pt x="2" y="3"/>
                    <a:pt x="2" y="3"/>
                  </a:cubicBezTo>
                  <a:cubicBezTo>
                    <a:pt x="2" y="2"/>
                    <a:pt x="2" y="2"/>
                    <a:pt x="2" y="2"/>
                  </a:cubicBezTo>
                  <a:cubicBezTo>
                    <a:pt x="2" y="2"/>
                    <a:pt x="2" y="2"/>
                    <a:pt x="2" y="2"/>
                  </a:cubicBezTo>
                  <a:cubicBezTo>
                    <a:pt x="2" y="2"/>
                    <a:pt x="2" y="2"/>
                    <a:pt x="2" y="2"/>
                  </a:cubicBezTo>
                  <a:cubicBezTo>
                    <a:pt x="2" y="2"/>
                    <a:pt x="2" y="2"/>
                    <a:pt x="2" y="2"/>
                  </a:cubicBezTo>
                  <a:cubicBezTo>
                    <a:pt x="1" y="2"/>
                    <a:pt x="1" y="2"/>
                    <a:pt x="1" y="2"/>
                  </a:cubicBezTo>
                  <a:cubicBezTo>
                    <a:pt x="1" y="2"/>
                    <a:pt x="1" y="2"/>
                    <a:pt x="1" y="2"/>
                  </a:cubicBezTo>
                  <a:cubicBezTo>
                    <a:pt x="2" y="2"/>
                    <a:pt x="2" y="2"/>
                    <a:pt x="2" y="2"/>
                  </a:cubicBezTo>
                  <a:cubicBezTo>
                    <a:pt x="1" y="2"/>
                    <a:pt x="1" y="1"/>
                    <a:pt x="1" y="0"/>
                  </a:cubicBezTo>
                  <a:cubicBezTo>
                    <a:pt x="1" y="0"/>
                    <a:pt x="1" y="0"/>
                    <a:pt x="1" y="0"/>
                  </a:cubicBezTo>
                  <a:cubicBezTo>
                    <a:pt x="0" y="0"/>
                    <a:pt x="0" y="0"/>
                    <a:pt x="0" y="0"/>
                  </a:cubicBezTo>
                  <a:cubicBezTo>
                    <a:pt x="0" y="1"/>
                    <a:pt x="0" y="1"/>
                    <a:pt x="0" y="1"/>
                  </a:cubicBezTo>
                  <a:cubicBezTo>
                    <a:pt x="0" y="2"/>
                    <a:pt x="0" y="2"/>
                    <a:pt x="0" y="2"/>
                  </a:cubicBezTo>
                  <a:cubicBezTo>
                    <a:pt x="1" y="2"/>
                    <a:pt x="1" y="2"/>
                    <a:pt x="1" y="2"/>
                  </a:cubicBezTo>
                  <a:cubicBezTo>
                    <a:pt x="1" y="2"/>
                    <a:pt x="1" y="2"/>
                    <a:pt x="1" y="2"/>
                  </a:cubicBezTo>
                  <a:cubicBezTo>
                    <a:pt x="1" y="1"/>
                    <a:pt x="1" y="1"/>
                    <a:pt x="1" y="1"/>
                  </a:cubicBezTo>
                  <a:cubicBezTo>
                    <a:pt x="1" y="1"/>
                    <a:pt x="1" y="1"/>
                    <a:pt x="1" y="1"/>
                  </a:cubicBezTo>
                  <a:cubicBezTo>
                    <a:pt x="1" y="1"/>
                    <a:pt x="1" y="1"/>
                    <a:pt x="1" y="1"/>
                  </a:cubicBezTo>
                  <a:cubicBezTo>
                    <a:pt x="0" y="1"/>
                    <a:pt x="0" y="1"/>
                    <a:pt x="0" y="1"/>
                  </a:cubicBezTo>
                  <a:cubicBezTo>
                    <a:pt x="1" y="1"/>
                    <a:pt x="1" y="2"/>
                    <a:pt x="1" y="3"/>
                  </a:cubicBezTo>
                  <a:cubicBezTo>
                    <a:pt x="1" y="3"/>
                    <a:pt x="1" y="3"/>
                    <a:pt x="1" y="3"/>
                  </a:cubicBezTo>
                  <a:cubicBezTo>
                    <a:pt x="2" y="3"/>
                    <a:pt x="2" y="3"/>
                    <a:pt x="2" y="3"/>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1" y="2"/>
                    <a:pt x="1" y="2"/>
                    <a:pt x="1" y="2"/>
                  </a:cubicBezTo>
                  <a:cubicBezTo>
                    <a:pt x="1" y="2"/>
                    <a:pt x="1" y="2"/>
                    <a:pt x="1" y="2"/>
                  </a:cubicBezTo>
                  <a:cubicBezTo>
                    <a:pt x="2" y="3"/>
                    <a:pt x="2" y="3"/>
                    <a:pt x="2" y="3"/>
                  </a:cubicBezTo>
                  <a:cubicBezTo>
                    <a:pt x="2" y="3"/>
                    <a:pt x="2" y="3"/>
                    <a:pt x="2" y="3"/>
                  </a:cubicBezTo>
                  <a:cubicBezTo>
                    <a:pt x="2" y="2"/>
                    <a:pt x="2" y="2"/>
                    <a:pt x="2" y="2"/>
                  </a:cubicBezTo>
                  <a:cubicBezTo>
                    <a:pt x="2" y="2"/>
                    <a:pt x="2" y="2"/>
                    <a:pt x="2" y="2"/>
                  </a:cubicBezTo>
                  <a:cubicBezTo>
                    <a:pt x="2" y="3"/>
                    <a:pt x="2" y="3"/>
                    <a:pt x="2" y="3"/>
                  </a:cubicBezTo>
                  <a:cubicBezTo>
                    <a:pt x="2" y="2"/>
                    <a:pt x="2" y="2"/>
                    <a:pt x="2" y="2"/>
                  </a:cubicBezTo>
                  <a:cubicBezTo>
                    <a:pt x="2" y="2"/>
                    <a:pt x="2" y="2"/>
                    <a:pt x="2" y="2"/>
                  </a:cubicBezTo>
                  <a:cubicBezTo>
                    <a:pt x="2" y="3"/>
                    <a:pt x="2" y="3"/>
                    <a:pt x="2" y="3"/>
                  </a:cubicBezTo>
                  <a:cubicBezTo>
                    <a:pt x="2" y="2"/>
                    <a:pt x="2" y="2"/>
                    <a:pt x="2" y="2"/>
                  </a:cubicBezTo>
                  <a:cubicBezTo>
                    <a:pt x="2" y="3"/>
                    <a:pt x="2" y="3"/>
                    <a:pt x="2" y="3"/>
                  </a:cubicBezTo>
                  <a:cubicBezTo>
                    <a:pt x="2" y="2"/>
                    <a:pt x="2" y="2"/>
                    <a:pt x="2" y="2"/>
                  </a:cubicBezTo>
                  <a:cubicBezTo>
                    <a:pt x="2" y="2"/>
                    <a:pt x="2" y="2"/>
                    <a:pt x="2" y="2"/>
                  </a:cubicBezTo>
                  <a:cubicBezTo>
                    <a:pt x="2" y="3"/>
                    <a:pt x="2" y="3"/>
                    <a:pt x="2" y="3"/>
                  </a:cubicBezTo>
                  <a:cubicBezTo>
                    <a:pt x="2" y="2"/>
                    <a:pt x="2" y="2"/>
                    <a:pt x="2" y="2"/>
                  </a:cubicBezTo>
                  <a:cubicBezTo>
                    <a:pt x="1" y="2"/>
                    <a:pt x="1" y="2"/>
                    <a:pt x="1" y="2"/>
                  </a:cubicBezTo>
                  <a:cubicBezTo>
                    <a:pt x="1" y="2"/>
                    <a:pt x="1" y="2"/>
                    <a:pt x="1" y="2"/>
                  </a:cubicBezTo>
                  <a:cubicBezTo>
                    <a:pt x="1" y="3"/>
                    <a:pt x="1" y="3"/>
                    <a:pt x="1" y="3"/>
                  </a:cubicBezTo>
                  <a:cubicBezTo>
                    <a:pt x="1" y="3"/>
                    <a:pt x="1" y="3"/>
                    <a:pt x="1" y="3"/>
                  </a:cubicBezTo>
                  <a:cubicBezTo>
                    <a:pt x="1" y="3"/>
                    <a:pt x="1" y="3"/>
                    <a:pt x="1" y="3"/>
                  </a:cubicBezTo>
                  <a:cubicBezTo>
                    <a:pt x="1" y="2"/>
                    <a:pt x="1" y="2"/>
                    <a:pt x="1" y="2"/>
                  </a:cubicBezTo>
                  <a:cubicBezTo>
                    <a:pt x="1" y="2"/>
                    <a:pt x="1" y="2"/>
                    <a:pt x="1" y="2"/>
                  </a:cubicBezTo>
                  <a:cubicBezTo>
                    <a:pt x="1" y="2"/>
                    <a:pt x="1" y="2"/>
                    <a:pt x="1" y="2"/>
                  </a:cubicBezTo>
                  <a:cubicBezTo>
                    <a:pt x="0" y="2"/>
                    <a:pt x="0" y="2"/>
                    <a:pt x="0" y="2"/>
                  </a:cubicBezTo>
                  <a:cubicBezTo>
                    <a:pt x="0" y="2"/>
                    <a:pt x="0" y="2"/>
                    <a:pt x="0" y="2"/>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02" name="Freeform 1624"/>
            <p:cNvSpPr>
              <a:spLocks/>
            </p:cNvSpPr>
            <p:nvPr userDrawn="1"/>
          </p:nvSpPr>
          <p:spPr bwMode="auto">
            <a:xfrm>
              <a:off x="453" y="328"/>
              <a:ext cx="4" cy="4"/>
            </a:xfrm>
            <a:custGeom>
              <a:avLst/>
              <a:gdLst/>
              <a:ahLst/>
              <a:cxnLst>
                <a:cxn ang="0">
                  <a:pos x="0" y="2"/>
                </a:cxn>
                <a:cxn ang="0">
                  <a:pos x="0" y="0"/>
                </a:cxn>
                <a:cxn ang="0">
                  <a:pos x="0" y="2"/>
                </a:cxn>
              </a:cxnLst>
              <a:rect l="0" t="0" r="r" b="b"/>
              <a:pathLst>
                <a:path h="2">
                  <a:moveTo>
                    <a:pt x="0" y="2"/>
                  </a:moveTo>
                  <a:cubicBezTo>
                    <a:pt x="0" y="1"/>
                    <a:pt x="0" y="1"/>
                    <a:pt x="0" y="0"/>
                  </a:cubicBezTo>
                  <a:cubicBezTo>
                    <a:pt x="0" y="1"/>
                    <a:pt x="0" y="1"/>
                    <a:pt x="0" y="2"/>
                  </a:cubicBezTo>
                </a:path>
              </a:pathLst>
            </a:custGeom>
            <a:solidFill>
              <a:srgbClr val="000000"/>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03" name="Freeform 1625"/>
            <p:cNvSpPr>
              <a:spLocks/>
            </p:cNvSpPr>
            <p:nvPr userDrawn="1"/>
          </p:nvSpPr>
          <p:spPr bwMode="auto">
            <a:xfrm>
              <a:off x="451" y="328"/>
              <a:ext cx="2" cy="4"/>
            </a:xfrm>
            <a:custGeom>
              <a:avLst/>
              <a:gdLst/>
              <a:ahLst/>
              <a:cxnLst>
                <a:cxn ang="0">
                  <a:pos x="1" y="2"/>
                </a:cxn>
                <a:cxn ang="0">
                  <a:pos x="1" y="1"/>
                </a:cxn>
                <a:cxn ang="0">
                  <a:pos x="1" y="0"/>
                </a:cxn>
                <a:cxn ang="0">
                  <a:pos x="0" y="0"/>
                </a:cxn>
                <a:cxn ang="0">
                  <a:pos x="0" y="0"/>
                </a:cxn>
                <a:cxn ang="0">
                  <a:pos x="0" y="2"/>
                </a:cxn>
                <a:cxn ang="0">
                  <a:pos x="1" y="2"/>
                </a:cxn>
                <a:cxn ang="0">
                  <a:pos x="1" y="2"/>
                </a:cxn>
                <a:cxn ang="0">
                  <a:pos x="1" y="0"/>
                </a:cxn>
                <a:cxn ang="0">
                  <a:pos x="1" y="0"/>
                </a:cxn>
                <a:cxn ang="0">
                  <a:pos x="0" y="0"/>
                </a:cxn>
                <a:cxn ang="0">
                  <a:pos x="0" y="1"/>
                </a:cxn>
                <a:cxn ang="0">
                  <a:pos x="0" y="2"/>
                </a:cxn>
                <a:cxn ang="0">
                  <a:pos x="1" y="2"/>
                </a:cxn>
                <a:cxn ang="0">
                  <a:pos x="1" y="2"/>
                </a:cxn>
              </a:cxnLst>
              <a:rect l="0" t="0" r="r" b="b"/>
              <a:pathLst>
                <a:path w="1" h="2">
                  <a:moveTo>
                    <a:pt x="1" y="2"/>
                  </a:moveTo>
                  <a:cubicBezTo>
                    <a:pt x="1" y="1"/>
                    <a:pt x="1" y="1"/>
                    <a:pt x="1" y="1"/>
                  </a:cubicBezTo>
                  <a:cubicBezTo>
                    <a:pt x="1" y="0"/>
                    <a:pt x="1" y="0"/>
                    <a:pt x="1" y="0"/>
                  </a:cubicBezTo>
                  <a:cubicBezTo>
                    <a:pt x="0" y="0"/>
                    <a:pt x="0" y="0"/>
                    <a:pt x="0" y="0"/>
                  </a:cubicBezTo>
                  <a:cubicBezTo>
                    <a:pt x="0" y="0"/>
                    <a:pt x="0" y="0"/>
                    <a:pt x="0" y="0"/>
                  </a:cubicBezTo>
                  <a:cubicBezTo>
                    <a:pt x="0" y="1"/>
                    <a:pt x="0" y="1"/>
                    <a:pt x="0" y="2"/>
                  </a:cubicBezTo>
                  <a:cubicBezTo>
                    <a:pt x="1" y="2"/>
                    <a:pt x="1" y="2"/>
                    <a:pt x="1" y="2"/>
                  </a:cubicBezTo>
                  <a:cubicBezTo>
                    <a:pt x="1" y="2"/>
                    <a:pt x="1" y="2"/>
                    <a:pt x="1" y="2"/>
                  </a:cubicBezTo>
                  <a:cubicBezTo>
                    <a:pt x="1" y="1"/>
                    <a:pt x="1" y="1"/>
                    <a:pt x="1" y="0"/>
                  </a:cubicBezTo>
                  <a:cubicBezTo>
                    <a:pt x="1" y="0"/>
                    <a:pt x="1" y="0"/>
                    <a:pt x="1" y="0"/>
                  </a:cubicBezTo>
                  <a:cubicBezTo>
                    <a:pt x="0" y="0"/>
                    <a:pt x="0" y="0"/>
                    <a:pt x="0" y="0"/>
                  </a:cubicBezTo>
                  <a:cubicBezTo>
                    <a:pt x="0" y="1"/>
                    <a:pt x="0" y="1"/>
                    <a:pt x="0" y="1"/>
                  </a:cubicBezTo>
                  <a:cubicBezTo>
                    <a:pt x="0" y="2"/>
                    <a:pt x="0" y="2"/>
                    <a:pt x="0" y="2"/>
                  </a:cubicBezTo>
                  <a:cubicBezTo>
                    <a:pt x="1" y="2"/>
                    <a:pt x="1" y="2"/>
                    <a:pt x="1" y="2"/>
                  </a:cubicBezTo>
                  <a:cubicBezTo>
                    <a:pt x="1" y="2"/>
                    <a:pt x="1" y="2"/>
                    <a:pt x="1" y="2"/>
                  </a:cubicBezTo>
                </a:path>
              </a:pathLst>
            </a:custGeom>
            <a:solidFill>
              <a:srgbClr val="000000"/>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04" name="Freeform 1626"/>
            <p:cNvSpPr>
              <a:spLocks/>
            </p:cNvSpPr>
            <p:nvPr userDrawn="1"/>
          </p:nvSpPr>
          <p:spPr bwMode="auto">
            <a:xfrm>
              <a:off x="451" y="326"/>
              <a:ext cx="2" cy="1"/>
            </a:xfrm>
            <a:custGeom>
              <a:avLst/>
              <a:gdLst/>
              <a:ahLst/>
              <a:cxnLst>
                <a:cxn ang="0">
                  <a:pos x="0" y="0"/>
                </a:cxn>
                <a:cxn ang="0">
                  <a:pos x="1" y="0"/>
                </a:cxn>
                <a:cxn ang="0">
                  <a:pos x="0" y="0"/>
                </a:cxn>
              </a:cxnLst>
              <a:rect l="0" t="0" r="r" b="b"/>
              <a:pathLst>
                <a:path w="1">
                  <a:moveTo>
                    <a:pt x="0" y="0"/>
                  </a:moveTo>
                  <a:cubicBezTo>
                    <a:pt x="1" y="0"/>
                    <a:pt x="1" y="0"/>
                    <a:pt x="1" y="0"/>
                  </a:cubicBezTo>
                  <a:cubicBezTo>
                    <a:pt x="1" y="0"/>
                    <a:pt x="0" y="0"/>
                    <a:pt x="0" y="0"/>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05" name="Freeform 1627"/>
            <p:cNvSpPr>
              <a:spLocks/>
            </p:cNvSpPr>
            <p:nvPr userDrawn="1"/>
          </p:nvSpPr>
          <p:spPr bwMode="auto">
            <a:xfrm>
              <a:off x="451" y="326"/>
              <a:ext cx="2" cy="2"/>
            </a:xfrm>
            <a:custGeom>
              <a:avLst/>
              <a:gdLst/>
              <a:ahLst/>
              <a:cxnLst>
                <a:cxn ang="0">
                  <a:pos x="0" y="0"/>
                </a:cxn>
                <a:cxn ang="0">
                  <a:pos x="2" y="0"/>
                </a:cxn>
                <a:cxn ang="0">
                  <a:pos x="2" y="2"/>
                </a:cxn>
                <a:cxn ang="0">
                  <a:pos x="2" y="0"/>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2" y="0"/>
                </a:cxn>
                <a:cxn ang="0">
                  <a:pos x="2" y="0"/>
                </a:cxn>
                <a:cxn ang="0">
                  <a:pos x="2" y="0"/>
                </a:cxn>
                <a:cxn ang="0">
                  <a:pos x="2" y="0"/>
                </a:cxn>
                <a:cxn ang="0">
                  <a:pos x="2" y="0"/>
                </a:cxn>
                <a:cxn ang="0">
                  <a:pos x="2" y="0"/>
                </a:cxn>
                <a:cxn ang="0">
                  <a:pos x="2" y="0"/>
                </a:cxn>
                <a:cxn ang="0">
                  <a:pos x="2" y="0"/>
                </a:cxn>
                <a:cxn ang="0">
                  <a:pos x="0"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2" y="0"/>
                </a:cxn>
                <a:cxn ang="0">
                  <a:pos x="2" y="0"/>
                </a:cxn>
                <a:cxn ang="0">
                  <a:pos x="0" y="0"/>
                </a:cxn>
                <a:cxn ang="0">
                  <a:pos x="0" y="0"/>
                </a:cxn>
                <a:cxn ang="0">
                  <a:pos x="0" y="0"/>
                </a:cxn>
              </a:cxnLst>
              <a:rect l="0" t="0" r="r" b="b"/>
              <a:pathLst>
                <a:path w="2" h="2">
                  <a:moveTo>
                    <a:pt x="0" y="0"/>
                  </a:moveTo>
                  <a:lnTo>
                    <a:pt x="2" y="0"/>
                  </a:lnTo>
                  <a:lnTo>
                    <a:pt x="2" y="2"/>
                  </a:lnTo>
                  <a:lnTo>
                    <a:pt x="2" y="0"/>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2" y="0"/>
                  </a:lnTo>
                  <a:lnTo>
                    <a:pt x="2" y="0"/>
                  </a:lnTo>
                  <a:lnTo>
                    <a:pt x="0" y="0"/>
                  </a:lnTo>
                  <a:lnTo>
                    <a:pt x="2" y="0"/>
                  </a:lnTo>
                  <a:lnTo>
                    <a:pt x="2" y="0"/>
                  </a:lnTo>
                  <a:lnTo>
                    <a:pt x="0" y="0"/>
                  </a:lnTo>
                  <a:lnTo>
                    <a:pt x="0" y="0"/>
                  </a:lnTo>
                  <a:lnTo>
                    <a:pt x="0" y="0"/>
                  </a:lnTo>
                  <a:lnTo>
                    <a:pt x="0" y="0"/>
                  </a:lnTo>
                  <a:lnTo>
                    <a:pt x="0" y="0"/>
                  </a:lnTo>
                  <a:lnTo>
                    <a:pt x="0" y="0"/>
                  </a:lnTo>
                  <a:lnTo>
                    <a:pt x="0" y="0"/>
                  </a:lnTo>
                  <a:lnTo>
                    <a:pt x="0" y="0"/>
                  </a:lnTo>
                  <a:lnTo>
                    <a:pt x="2" y="0"/>
                  </a:lnTo>
                  <a:lnTo>
                    <a:pt x="2" y="0"/>
                  </a:lnTo>
                  <a:lnTo>
                    <a:pt x="0" y="0"/>
                  </a:lnTo>
                  <a:lnTo>
                    <a:pt x="0" y="0"/>
                  </a:lnTo>
                  <a:lnTo>
                    <a:pt x="0" y="0"/>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06" name="Freeform 1628"/>
            <p:cNvSpPr>
              <a:spLocks/>
            </p:cNvSpPr>
            <p:nvPr userDrawn="1"/>
          </p:nvSpPr>
          <p:spPr bwMode="auto">
            <a:xfrm>
              <a:off x="451" y="326"/>
              <a:ext cx="2" cy="2"/>
            </a:xfrm>
            <a:custGeom>
              <a:avLst/>
              <a:gdLst/>
              <a:ahLst/>
              <a:cxnLst>
                <a:cxn ang="0">
                  <a:pos x="0" y="0"/>
                </a:cxn>
                <a:cxn ang="0">
                  <a:pos x="2" y="0"/>
                </a:cxn>
                <a:cxn ang="0">
                  <a:pos x="2" y="2"/>
                </a:cxn>
                <a:cxn ang="0">
                  <a:pos x="2" y="0"/>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2" y="0"/>
                </a:cxn>
                <a:cxn ang="0">
                  <a:pos x="2" y="0"/>
                </a:cxn>
                <a:cxn ang="0">
                  <a:pos x="2" y="0"/>
                </a:cxn>
                <a:cxn ang="0">
                  <a:pos x="2" y="0"/>
                </a:cxn>
                <a:cxn ang="0">
                  <a:pos x="2" y="0"/>
                </a:cxn>
                <a:cxn ang="0">
                  <a:pos x="2" y="0"/>
                </a:cxn>
                <a:cxn ang="0">
                  <a:pos x="2" y="0"/>
                </a:cxn>
                <a:cxn ang="0">
                  <a:pos x="2" y="0"/>
                </a:cxn>
                <a:cxn ang="0">
                  <a:pos x="0"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2" y="0"/>
                </a:cxn>
                <a:cxn ang="0">
                  <a:pos x="2" y="0"/>
                </a:cxn>
                <a:cxn ang="0">
                  <a:pos x="0" y="0"/>
                </a:cxn>
                <a:cxn ang="0">
                  <a:pos x="0" y="0"/>
                </a:cxn>
                <a:cxn ang="0">
                  <a:pos x="0" y="0"/>
                </a:cxn>
              </a:cxnLst>
              <a:rect l="0" t="0" r="r" b="b"/>
              <a:pathLst>
                <a:path w="2" h="2">
                  <a:moveTo>
                    <a:pt x="0" y="0"/>
                  </a:moveTo>
                  <a:lnTo>
                    <a:pt x="2" y="0"/>
                  </a:lnTo>
                  <a:lnTo>
                    <a:pt x="2" y="2"/>
                  </a:lnTo>
                  <a:lnTo>
                    <a:pt x="2" y="0"/>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2" y="0"/>
                  </a:lnTo>
                  <a:lnTo>
                    <a:pt x="2" y="0"/>
                  </a:lnTo>
                  <a:lnTo>
                    <a:pt x="0" y="0"/>
                  </a:lnTo>
                  <a:lnTo>
                    <a:pt x="2" y="0"/>
                  </a:lnTo>
                  <a:lnTo>
                    <a:pt x="2" y="0"/>
                  </a:lnTo>
                  <a:lnTo>
                    <a:pt x="0" y="0"/>
                  </a:lnTo>
                  <a:lnTo>
                    <a:pt x="0" y="0"/>
                  </a:lnTo>
                  <a:lnTo>
                    <a:pt x="0" y="0"/>
                  </a:lnTo>
                  <a:lnTo>
                    <a:pt x="0" y="0"/>
                  </a:lnTo>
                  <a:lnTo>
                    <a:pt x="0" y="0"/>
                  </a:lnTo>
                  <a:lnTo>
                    <a:pt x="0" y="0"/>
                  </a:lnTo>
                  <a:lnTo>
                    <a:pt x="0" y="0"/>
                  </a:lnTo>
                  <a:lnTo>
                    <a:pt x="0" y="0"/>
                  </a:lnTo>
                  <a:lnTo>
                    <a:pt x="2" y="0"/>
                  </a:lnTo>
                  <a:lnTo>
                    <a:pt x="2"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07" name="Freeform 1629"/>
            <p:cNvSpPr>
              <a:spLocks/>
            </p:cNvSpPr>
            <p:nvPr userDrawn="1"/>
          </p:nvSpPr>
          <p:spPr bwMode="auto">
            <a:xfrm>
              <a:off x="453" y="324"/>
              <a:ext cx="4" cy="4"/>
            </a:xfrm>
            <a:custGeom>
              <a:avLst/>
              <a:gdLst/>
              <a:ahLst/>
              <a:cxnLst>
                <a:cxn ang="0">
                  <a:pos x="0" y="0"/>
                </a:cxn>
                <a:cxn ang="0">
                  <a:pos x="1" y="1"/>
                </a:cxn>
                <a:cxn ang="0">
                  <a:pos x="0" y="0"/>
                </a:cxn>
              </a:cxnLst>
              <a:rect l="0" t="0" r="r" b="b"/>
              <a:pathLst>
                <a:path w="1" h="1">
                  <a:moveTo>
                    <a:pt x="0" y="0"/>
                  </a:moveTo>
                  <a:cubicBezTo>
                    <a:pt x="1" y="1"/>
                    <a:pt x="1" y="1"/>
                    <a:pt x="1" y="1"/>
                  </a:cubicBezTo>
                  <a:cubicBezTo>
                    <a:pt x="1" y="0"/>
                    <a:pt x="0" y="0"/>
                    <a:pt x="0" y="0"/>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08" name="Freeform 1630"/>
            <p:cNvSpPr>
              <a:spLocks/>
            </p:cNvSpPr>
            <p:nvPr userDrawn="1"/>
          </p:nvSpPr>
          <p:spPr bwMode="auto">
            <a:xfrm>
              <a:off x="453" y="324"/>
              <a:ext cx="4" cy="4"/>
            </a:xfrm>
            <a:custGeom>
              <a:avLst/>
              <a:gdLst/>
              <a:ahLst/>
              <a:cxnLst>
                <a:cxn ang="0">
                  <a:pos x="0" y="0"/>
                </a:cxn>
                <a:cxn ang="0">
                  <a:pos x="0" y="2"/>
                </a:cxn>
                <a:cxn ang="0">
                  <a:pos x="2" y="2"/>
                </a:cxn>
                <a:cxn ang="0">
                  <a:pos x="2" y="2"/>
                </a:cxn>
                <a:cxn ang="0">
                  <a:pos x="2" y="2"/>
                </a:cxn>
                <a:cxn ang="0">
                  <a:pos x="2" y="0"/>
                </a:cxn>
                <a:cxn ang="0">
                  <a:pos x="0" y="0"/>
                </a:cxn>
                <a:cxn ang="0">
                  <a:pos x="0" y="0"/>
                </a:cxn>
                <a:cxn ang="0">
                  <a:pos x="0" y="2"/>
                </a:cxn>
                <a:cxn ang="0">
                  <a:pos x="0" y="2"/>
                </a:cxn>
                <a:cxn ang="0">
                  <a:pos x="0" y="2"/>
                </a:cxn>
                <a:cxn ang="0">
                  <a:pos x="0" y="2"/>
                </a:cxn>
                <a:cxn ang="0">
                  <a:pos x="2" y="2"/>
                </a:cxn>
                <a:cxn ang="0">
                  <a:pos x="2" y="2"/>
                </a:cxn>
                <a:cxn ang="0">
                  <a:pos x="0" y="0"/>
                </a:cxn>
                <a:cxn ang="0">
                  <a:pos x="0" y="0"/>
                </a:cxn>
                <a:cxn ang="0">
                  <a:pos x="0" y="0"/>
                </a:cxn>
              </a:cxnLst>
              <a:rect l="0" t="0" r="r" b="b"/>
              <a:pathLst>
                <a:path w="2" h="2">
                  <a:moveTo>
                    <a:pt x="0" y="0"/>
                  </a:moveTo>
                  <a:lnTo>
                    <a:pt x="0" y="2"/>
                  </a:lnTo>
                  <a:lnTo>
                    <a:pt x="2" y="2"/>
                  </a:lnTo>
                  <a:lnTo>
                    <a:pt x="2" y="2"/>
                  </a:lnTo>
                  <a:lnTo>
                    <a:pt x="2" y="2"/>
                  </a:lnTo>
                  <a:lnTo>
                    <a:pt x="2" y="0"/>
                  </a:lnTo>
                  <a:lnTo>
                    <a:pt x="0" y="0"/>
                  </a:lnTo>
                  <a:lnTo>
                    <a:pt x="0" y="0"/>
                  </a:lnTo>
                  <a:lnTo>
                    <a:pt x="0" y="2"/>
                  </a:lnTo>
                  <a:lnTo>
                    <a:pt x="0" y="2"/>
                  </a:lnTo>
                  <a:lnTo>
                    <a:pt x="0" y="2"/>
                  </a:lnTo>
                  <a:lnTo>
                    <a:pt x="0" y="2"/>
                  </a:lnTo>
                  <a:lnTo>
                    <a:pt x="2" y="2"/>
                  </a:lnTo>
                  <a:lnTo>
                    <a:pt x="2" y="2"/>
                  </a:lnTo>
                  <a:lnTo>
                    <a:pt x="0" y="0"/>
                  </a:lnTo>
                  <a:lnTo>
                    <a:pt x="0" y="0"/>
                  </a:lnTo>
                  <a:lnTo>
                    <a:pt x="0" y="0"/>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09" name="Freeform 1631"/>
            <p:cNvSpPr>
              <a:spLocks/>
            </p:cNvSpPr>
            <p:nvPr userDrawn="1"/>
          </p:nvSpPr>
          <p:spPr bwMode="auto">
            <a:xfrm>
              <a:off x="453" y="326"/>
              <a:ext cx="4" cy="2"/>
            </a:xfrm>
            <a:custGeom>
              <a:avLst/>
              <a:gdLst/>
              <a:ahLst/>
              <a:cxnLst>
                <a:cxn ang="0">
                  <a:pos x="0" y="1"/>
                </a:cxn>
                <a:cxn ang="0">
                  <a:pos x="1" y="1"/>
                </a:cxn>
                <a:cxn ang="0">
                  <a:pos x="0" y="0"/>
                </a:cxn>
                <a:cxn ang="0">
                  <a:pos x="0" y="0"/>
                </a:cxn>
                <a:cxn ang="0">
                  <a:pos x="0" y="0"/>
                </a:cxn>
                <a:cxn ang="0">
                  <a:pos x="0" y="0"/>
                </a:cxn>
                <a:cxn ang="0">
                  <a:pos x="0" y="1"/>
                </a:cxn>
              </a:cxnLst>
              <a:rect l="0" t="0" r="r" b="b"/>
              <a:pathLst>
                <a:path w="1" h="1">
                  <a:moveTo>
                    <a:pt x="0" y="1"/>
                  </a:moveTo>
                  <a:cubicBezTo>
                    <a:pt x="1" y="1"/>
                    <a:pt x="1" y="1"/>
                    <a:pt x="1" y="1"/>
                  </a:cubicBezTo>
                  <a:cubicBezTo>
                    <a:pt x="1" y="0"/>
                    <a:pt x="1" y="0"/>
                    <a:pt x="0" y="0"/>
                  </a:cubicBezTo>
                  <a:cubicBezTo>
                    <a:pt x="0" y="0"/>
                    <a:pt x="0" y="0"/>
                    <a:pt x="0" y="0"/>
                  </a:cubicBezTo>
                  <a:cubicBezTo>
                    <a:pt x="0" y="0"/>
                    <a:pt x="0" y="0"/>
                    <a:pt x="0" y="0"/>
                  </a:cubicBezTo>
                  <a:cubicBezTo>
                    <a:pt x="0" y="0"/>
                    <a:pt x="0" y="0"/>
                    <a:pt x="0" y="0"/>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10" name="Freeform 1632"/>
            <p:cNvSpPr>
              <a:spLocks/>
            </p:cNvSpPr>
            <p:nvPr userDrawn="1"/>
          </p:nvSpPr>
          <p:spPr bwMode="auto">
            <a:xfrm>
              <a:off x="453" y="326"/>
              <a:ext cx="4" cy="2"/>
            </a:xfrm>
            <a:custGeom>
              <a:avLst/>
              <a:gdLst/>
              <a:ahLst/>
              <a:cxnLst>
                <a:cxn ang="0">
                  <a:pos x="0" y="2"/>
                </a:cxn>
                <a:cxn ang="0">
                  <a:pos x="0" y="2"/>
                </a:cxn>
                <a:cxn ang="0">
                  <a:pos x="2" y="2"/>
                </a:cxn>
                <a:cxn ang="0">
                  <a:pos x="2" y="2"/>
                </a:cxn>
                <a:cxn ang="0">
                  <a:pos x="2" y="2"/>
                </a:cxn>
                <a:cxn ang="0">
                  <a:pos x="2" y="0"/>
                </a:cxn>
                <a:cxn ang="0">
                  <a:pos x="0" y="0"/>
                </a:cxn>
                <a:cxn ang="0">
                  <a:pos x="0" y="0"/>
                </a:cxn>
                <a:cxn ang="0">
                  <a:pos x="0" y="0"/>
                </a:cxn>
                <a:cxn ang="0">
                  <a:pos x="0" y="0"/>
                </a:cxn>
                <a:cxn ang="0">
                  <a:pos x="2" y="0"/>
                </a:cxn>
                <a:cxn ang="0">
                  <a:pos x="0" y="0"/>
                </a:cxn>
                <a:cxn ang="0">
                  <a:pos x="0" y="0"/>
                </a:cxn>
                <a:cxn ang="0">
                  <a:pos x="0" y="0"/>
                </a:cxn>
                <a:cxn ang="0">
                  <a:pos x="0" y="0"/>
                </a:cxn>
                <a:cxn ang="0">
                  <a:pos x="0" y="2"/>
                </a:cxn>
                <a:cxn ang="0">
                  <a:pos x="0" y="2"/>
                </a:cxn>
                <a:cxn ang="0">
                  <a:pos x="0" y="2"/>
                </a:cxn>
                <a:cxn ang="0">
                  <a:pos x="0" y="0"/>
                </a:cxn>
                <a:cxn ang="0">
                  <a:pos x="0" y="0"/>
                </a:cxn>
                <a:cxn ang="0">
                  <a:pos x="0" y="0"/>
                </a:cxn>
                <a:cxn ang="0">
                  <a:pos x="0" y="0"/>
                </a:cxn>
                <a:cxn ang="0">
                  <a:pos x="0" y="0"/>
                </a:cxn>
                <a:cxn ang="0">
                  <a:pos x="0" y="0"/>
                </a:cxn>
                <a:cxn ang="0">
                  <a:pos x="0" y="2"/>
                </a:cxn>
                <a:cxn ang="0">
                  <a:pos x="2" y="2"/>
                </a:cxn>
                <a:cxn ang="0">
                  <a:pos x="2" y="0"/>
                </a:cxn>
                <a:cxn ang="0">
                  <a:pos x="2" y="0"/>
                </a:cxn>
                <a:cxn ang="0">
                  <a:pos x="0" y="0"/>
                </a:cxn>
                <a:cxn ang="0">
                  <a:pos x="0" y="0"/>
                </a:cxn>
                <a:cxn ang="0">
                  <a:pos x="0" y="2"/>
                </a:cxn>
                <a:cxn ang="0">
                  <a:pos x="0" y="2"/>
                </a:cxn>
                <a:cxn ang="0">
                  <a:pos x="2" y="2"/>
                </a:cxn>
                <a:cxn ang="0">
                  <a:pos x="2" y="2"/>
                </a:cxn>
                <a:cxn ang="0">
                  <a:pos x="0" y="2"/>
                </a:cxn>
                <a:cxn ang="0">
                  <a:pos x="0" y="2"/>
                </a:cxn>
                <a:cxn ang="0">
                  <a:pos x="0" y="2"/>
                </a:cxn>
              </a:cxnLst>
              <a:rect l="0" t="0" r="r" b="b"/>
              <a:pathLst>
                <a:path w="2" h="2">
                  <a:moveTo>
                    <a:pt x="0" y="2"/>
                  </a:moveTo>
                  <a:lnTo>
                    <a:pt x="0" y="2"/>
                  </a:lnTo>
                  <a:lnTo>
                    <a:pt x="2" y="2"/>
                  </a:lnTo>
                  <a:lnTo>
                    <a:pt x="2" y="2"/>
                  </a:lnTo>
                  <a:lnTo>
                    <a:pt x="2" y="2"/>
                  </a:lnTo>
                  <a:lnTo>
                    <a:pt x="2" y="0"/>
                  </a:lnTo>
                  <a:lnTo>
                    <a:pt x="0" y="0"/>
                  </a:lnTo>
                  <a:lnTo>
                    <a:pt x="0" y="0"/>
                  </a:lnTo>
                  <a:lnTo>
                    <a:pt x="0" y="0"/>
                  </a:lnTo>
                  <a:lnTo>
                    <a:pt x="0" y="0"/>
                  </a:lnTo>
                  <a:lnTo>
                    <a:pt x="2" y="0"/>
                  </a:lnTo>
                  <a:lnTo>
                    <a:pt x="0" y="0"/>
                  </a:lnTo>
                  <a:lnTo>
                    <a:pt x="0" y="0"/>
                  </a:lnTo>
                  <a:lnTo>
                    <a:pt x="0" y="0"/>
                  </a:lnTo>
                  <a:lnTo>
                    <a:pt x="0" y="0"/>
                  </a:lnTo>
                  <a:lnTo>
                    <a:pt x="0" y="2"/>
                  </a:lnTo>
                  <a:lnTo>
                    <a:pt x="0" y="2"/>
                  </a:lnTo>
                  <a:lnTo>
                    <a:pt x="0" y="2"/>
                  </a:lnTo>
                  <a:lnTo>
                    <a:pt x="0" y="0"/>
                  </a:lnTo>
                  <a:lnTo>
                    <a:pt x="0" y="0"/>
                  </a:lnTo>
                  <a:lnTo>
                    <a:pt x="0" y="0"/>
                  </a:lnTo>
                  <a:lnTo>
                    <a:pt x="0" y="0"/>
                  </a:lnTo>
                  <a:lnTo>
                    <a:pt x="0" y="0"/>
                  </a:lnTo>
                  <a:lnTo>
                    <a:pt x="0" y="0"/>
                  </a:lnTo>
                  <a:lnTo>
                    <a:pt x="0" y="2"/>
                  </a:lnTo>
                  <a:lnTo>
                    <a:pt x="2" y="2"/>
                  </a:lnTo>
                  <a:lnTo>
                    <a:pt x="2" y="0"/>
                  </a:lnTo>
                  <a:lnTo>
                    <a:pt x="2" y="0"/>
                  </a:lnTo>
                  <a:lnTo>
                    <a:pt x="0" y="0"/>
                  </a:lnTo>
                  <a:lnTo>
                    <a:pt x="0" y="0"/>
                  </a:lnTo>
                  <a:lnTo>
                    <a:pt x="0" y="2"/>
                  </a:lnTo>
                  <a:lnTo>
                    <a:pt x="0" y="2"/>
                  </a:lnTo>
                  <a:lnTo>
                    <a:pt x="2" y="2"/>
                  </a:lnTo>
                  <a:lnTo>
                    <a:pt x="2" y="2"/>
                  </a:lnTo>
                  <a:lnTo>
                    <a:pt x="0" y="2"/>
                  </a:lnTo>
                  <a:lnTo>
                    <a:pt x="0" y="2"/>
                  </a:lnTo>
                  <a:lnTo>
                    <a:pt x="0" y="2"/>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11" name="Freeform 1633"/>
            <p:cNvSpPr>
              <a:spLocks/>
            </p:cNvSpPr>
            <p:nvPr userDrawn="1"/>
          </p:nvSpPr>
          <p:spPr bwMode="auto">
            <a:xfrm>
              <a:off x="455" y="326"/>
              <a:ext cx="2" cy="4"/>
            </a:xfrm>
            <a:custGeom>
              <a:avLst/>
              <a:gdLst/>
              <a:ahLst/>
              <a:cxnLst>
                <a:cxn ang="0">
                  <a:pos x="0" y="2"/>
                </a:cxn>
                <a:cxn ang="0">
                  <a:pos x="0" y="2"/>
                </a:cxn>
                <a:cxn ang="0">
                  <a:pos x="0" y="1"/>
                </a:cxn>
                <a:cxn ang="0">
                  <a:pos x="1" y="2"/>
                </a:cxn>
                <a:cxn ang="0">
                  <a:pos x="0" y="1"/>
                </a:cxn>
                <a:cxn ang="0">
                  <a:pos x="1" y="1"/>
                </a:cxn>
                <a:cxn ang="0">
                  <a:pos x="0" y="0"/>
                </a:cxn>
                <a:cxn ang="0">
                  <a:pos x="0" y="1"/>
                </a:cxn>
                <a:cxn ang="0">
                  <a:pos x="0" y="2"/>
                </a:cxn>
              </a:cxnLst>
              <a:rect l="0" t="0" r="r" b="b"/>
              <a:pathLst>
                <a:path w="1" h="2">
                  <a:moveTo>
                    <a:pt x="0" y="2"/>
                  </a:moveTo>
                  <a:cubicBezTo>
                    <a:pt x="0" y="2"/>
                    <a:pt x="0" y="2"/>
                    <a:pt x="0" y="2"/>
                  </a:cubicBezTo>
                  <a:cubicBezTo>
                    <a:pt x="0" y="1"/>
                    <a:pt x="0" y="1"/>
                    <a:pt x="0" y="1"/>
                  </a:cubicBezTo>
                  <a:cubicBezTo>
                    <a:pt x="0" y="2"/>
                    <a:pt x="0" y="2"/>
                    <a:pt x="1" y="2"/>
                  </a:cubicBezTo>
                  <a:cubicBezTo>
                    <a:pt x="0" y="1"/>
                    <a:pt x="0" y="1"/>
                    <a:pt x="0" y="1"/>
                  </a:cubicBezTo>
                  <a:cubicBezTo>
                    <a:pt x="1" y="1"/>
                    <a:pt x="1" y="1"/>
                    <a:pt x="1" y="1"/>
                  </a:cubicBezTo>
                  <a:cubicBezTo>
                    <a:pt x="0" y="1"/>
                    <a:pt x="0" y="0"/>
                    <a:pt x="0" y="0"/>
                  </a:cubicBezTo>
                  <a:cubicBezTo>
                    <a:pt x="0" y="1"/>
                    <a:pt x="0" y="1"/>
                    <a:pt x="0" y="1"/>
                  </a:cubicBezTo>
                  <a:cubicBezTo>
                    <a:pt x="0" y="1"/>
                    <a:pt x="0" y="2"/>
                    <a:pt x="0" y="2"/>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12" name="Freeform 1634"/>
            <p:cNvSpPr>
              <a:spLocks/>
            </p:cNvSpPr>
            <p:nvPr userDrawn="1"/>
          </p:nvSpPr>
          <p:spPr bwMode="auto">
            <a:xfrm>
              <a:off x="453" y="326"/>
              <a:ext cx="4" cy="4"/>
            </a:xfrm>
            <a:custGeom>
              <a:avLst/>
              <a:gdLst/>
              <a:ahLst/>
              <a:cxnLst>
                <a:cxn ang="0">
                  <a:pos x="1" y="2"/>
                </a:cxn>
                <a:cxn ang="0">
                  <a:pos x="1" y="2"/>
                </a:cxn>
                <a:cxn ang="0">
                  <a:pos x="1" y="1"/>
                </a:cxn>
                <a:cxn ang="0">
                  <a:pos x="1" y="2"/>
                </a:cxn>
                <a:cxn ang="0">
                  <a:pos x="2" y="2"/>
                </a:cxn>
                <a:cxn ang="0">
                  <a:pos x="2" y="1"/>
                </a:cxn>
                <a:cxn ang="0">
                  <a:pos x="1" y="1"/>
                </a:cxn>
                <a:cxn ang="0">
                  <a:pos x="2" y="1"/>
                </a:cxn>
                <a:cxn ang="0">
                  <a:pos x="1" y="0"/>
                </a:cxn>
                <a:cxn ang="0">
                  <a:pos x="1" y="0"/>
                </a:cxn>
                <a:cxn ang="0">
                  <a:pos x="1" y="1"/>
                </a:cxn>
                <a:cxn ang="0">
                  <a:pos x="1" y="1"/>
                </a:cxn>
                <a:cxn ang="0">
                  <a:pos x="1" y="1"/>
                </a:cxn>
                <a:cxn ang="0">
                  <a:pos x="0" y="1"/>
                </a:cxn>
                <a:cxn ang="0">
                  <a:pos x="1" y="2"/>
                </a:cxn>
                <a:cxn ang="0">
                  <a:pos x="1" y="1"/>
                </a:cxn>
                <a:cxn ang="0">
                  <a:pos x="1" y="1"/>
                </a:cxn>
                <a:cxn ang="0">
                  <a:pos x="1" y="1"/>
                </a:cxn>
                <a:cxn ang="0">
                  <a:pos x="1" y="1"/>
                </a:cxn>
                <a:cxn ang="0">
                  <a:pos x="1" y="1"/>
                </a:cxn>
                <a:cxn ang="0">
                  <a:pos x="1" y="1"/>
                </a:cxn>
                <a:cxn ang="0">
                  <a:pos x="1" y="0"/>
                </a:cxn>
                <a:cxn ang="0">
                  <a:pos x="1" y="0"/>
                </a:cxn>
                <a:cxn ang="0">
                  <a:pos x="2" y="1"/>
                </a:cxn>
                <a:cxn ang="0">
                  <a:pos x="2" y="1"/>
                </a:cxn>
                <a:cxn ang="0">
                  <a:pos x="1" y="1"/>
                </a:cxn>
                <a:cxn ang="0">
                  <a:pos x="2" y="2"/>
                </a:cxn>
                <a:cxn ang="0">
                  <a:pos x="1" y="1"/>
                </a:cxn>
                <a:cxn ang="0">
                  <a:pos x="1" y="1"/>
                </a:cxn>
                <a:cxn ang="0">
                  <a:pos x="1" y="1"/>
                </a:cxn>
                <a:cxn ang="0">
                  <a:pos x="0" y="2"/>
                </a:cxn>
                <a:cxn ang="0">
                  <a:pos x="1" y="2"/>
                </a:cxn>
              </a:cxnLst>
              <a:rect l="0" t="0" r="r" b="b"/>
              <a:pathLst>
                <a:path w="2" h="2">
                  <a:moveTo>
                    <a:pt x="1" y="2"/>
                  </a:moveTo>
                  <a:cubicBezTo>
                    <a:pt x="1" y="2"/>
                    <a:pt x="1" y="2"/>
                    <a:pt x="1" y="2"/>
                  </a:cubicBezTo>
                  <a:cubicBezTo>
                    <a:pt x="1" y="2"/>
                    <a:pt x="1" y="2"/>
                    <a:pt x="1" y="2"/>
                  </a:cubicBezTo>
                  <a:cubicBezTo>
                    <a:pt x="1" y="2"/>
                    <a:pt x="1" y="2"/>
                    <a:pt x="1" y="2"/>
                  </a:cubicBezTo>
                  <a:cubicBezTo>
                    <a:pt x="1" y="1"/>
                    <a:pt x="1" y="1"/>
                    <a:pt x="1" y="1"/>
                  </a:cubicBezTo>
                  <a:cubicBezTo>
                    <a:pt x="1" y="1"/>
                    <a:pt x="1" y="1"/>
                    <a:pt x="1" y="1"/>
                  </a:cubicBezTo>
                  <a:cubicBezTo>
                    <a:pt x="1" y="1"/>
                    <a:pt x="1" y="1"/>
                    <a:pt x="1" y="1"/>
                  </a:cubicBezTo>
                  <a:cubicBezTo>
                    <a:pt x="1" y="2"/>
                    <a:pt x="1" y="2"/>
                    <a:pt x="1" y="2"/>
                  </a:cubicBezTo>
                  <a:cubicBezTo>
                    <a:pt x="1" y="2"/>
                    <a:pt x="1" y="2"/>
                    <a:pt x="1" y="2"/>
                  </a:cubicBezTo>
                  <a:cubicBezTo>
                    <a:pt x="2" y="2"/>
                    <a:pt x="2" y="2"/>
                    <a:pt x="2" y="2"/>
                  </a:cubicBezTo>
                  <a:cubicBezTo>
                    <a:pt x="2" y="2"/>
                    <a:pt x="2" y="2"/>
                    <a:pt x="2" y="2"/>
                  </a:cubicBezTo>
                  <a:cubicBezTo>
                    <a:pt x="2" y="1"/>
                    <a:pt x="2" y="1"/>
                    <a:pt x="2" y="1"/>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ubicBezTo>
                    <a:pt x="2" y="1"/>
                    <a:pt x="1" y="0"/>
                    <a:pt x="1" y="0"/>
                  </a:cubicBezTo>
                  <a:cubicBezTo>
                    <a:pt x="1" y="0"/>
                    <a:pt x="1" y="0"/>
                    <a:pt x="1" y="0"/>
                  </a:cubicBezTo>
                  <a:cubicBezTo>
                    <a:pt x="1" y="0"/>
                    <a:pt x="1"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0" y="1"/>
                    <a:pt x="0" y="1"/>
                    <a:pt x="0" y="1"/>
                  </a:cubicBezTo>
                  <a:cubicBezTo>
                    <a:pt x="0" y="2"/>
                    <a:pt x="0" y="2"/>
                    <a:pt x="0" y="2"/>
                  </a:cubicBezTo>
                  <a:cubicBezTo>
                    <a:pt x="1" y="2"/>
                    <a:pt x="1" y="2"/>
                    <a:pt x="1" y="2"/>
                  </a:cubicBezTo>
                  <a:cubicBezTo>
                    <a:pt x="1" y="2"/>
                    <a:pt x="1" y="2"/>
                    <a:pt x="1" y="2"/>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0"/>
                    <a:pt x="1" y="0"/>
                    <a:pt x="1" y="0"/>
                  </a:cubicBezTo>
                  <a:cubicBezTo>
                    <a:pt x="1" y="0"/>
                    <a:pt x="1" y="0"/>
                    <a:pt x="1" y="0"/>
                  </a:cubicBezTo>
                  <a:cubicBezTo>
                    <a:pt x="1" y="0"/>
                    <a:pt x="1" y="0"/>
                    <a:pt x="1" y="0"/>
                  </a:cubicBezTo>
                  <a:cubicBezTo>
                    <a:pt x="1" y="1"/>
                    <a:pt x="1" y="1"/>
                    <a:pt x="1" y="1"/>
                  </a:cubicBezTo>
                  <a:cubicBezTo>
                    <a:pt x="2" y="1"/>
                    <a:pt x="2" y="1"/>
                    <a:pt x="2" y="1"/>
                  </a:cubicBezTo>
                  <a:cubicBezTo>
                    <a:pt x="2" y="1"/>
                    <a:pt x="2" y="1"/>
                    <a:pt x="2" y="1"/>
                  </a:cubicBezTo>
                  <a:cubicBezTo>
                    <a:pt x="2" y="1"/>
                    <a:pt x="2" y="1"/>
                    <a:pt x="2" y="1"/>
                  </a:cubicBezTo>
                  <a:cubicBezTo>
                    <a:pt x="1" y="1"/>
                    <a:pt x="1" y="1"/>
                    <a:pt x="1" y="1"/>
                  </a:cubicBezTo>
                  <a:cubicBezTo>
                    <a:pt x="1" y="1"/>
                    <a:pt x="1" y="1"/>
                    <a:pt x="1" y="1"/>
                  </a:cubicBezTo>
                  <a:cubicBezTo>
                    <a:pt x="1" y="2"/>
                    <a:pt x="1" y="2"/>
                    <a:pt x="1" y="2"/>
                  </a:cubicBezTo>
                  <a:cubicBezTo>
                    <a:pt x="2" y="2"/>
                    <a:pt x="2" y="2"/>
                    <a:pt x="2" y="2"/>
                  </a:cubicBezTo>
                  <a:cubicBezTo>
                    <a:pt x="2" y="2"/>
                    <a:pt x="2" y="2"/>
                    <a:pt x="2" y="2"/>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2"/>
                    <a:pt x="1" y="2"/>
                    <a:pt x="1" y="2"/>
                  </a:cubicBezTo>
                  <a:cubicBezTo>
                    <a:pt x="0" y="2"/>
                    <a:pt x="0" y="2"/>
                    <a:pt x="0" y="2"/>
                  </a:cubicBezTo>
                  <a:cubicBezTo>
                    <a:pt x="1" y="2"/>
                    <a:pt x="1" y="2"/>
                    <a:pt x="1" y="2"/>
                  </a:cubicBezTo>
                  <a:cubicBezTo>
                    <a:pt x="1" y="2"/>
                    <a:pt x="1" y="2"/>
                    <a:pt x="1" y="2"/>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13" name="Freeform 1635"/>
            <p:cNvSpPr>
              <a:spLocks/>
            </p:cNvSpPr>
            <p:nvPr userDrawn="1"/>
          </p:nvSpPr>
          <p:spPr bwMode="auto">
            <a:xfrm>
              <a:off x="343" y="357"/>
              <a:ext cx="68" cy="72"/>
            </a:xfrm>
            <a:custGeom>
              <a:avLst/>
              <a:gdLst/>
              <a:ahLst/>
              <a:cxnLst>
                <a:cxn ang="0">
                  <a:pos x="22" y="0"/>
                </a:cxn>
                <a:cxn ang="0">
                  <a:pos x="15" y="3"/>
                </a:cxn>
                <a:cxn ang="0">
                  <a:pos x="16" y="4"/>
                </a:cxn>
                <a:cxn ang="0">
                  <a:pos x="14" y="4"/>
                </a:cxn>
                <a:cxn ang="0">
                  <a:pos x="12" y="4"/>
                </a:cxn>
                <a:cxn ang="0">
                  <a:pos x="10" y="2"/>
                </a:cxn>
                <a:cxn ang="0">
                  <a:pos x="5" y="5"/>
                </a:cxn>
                <a:cxn ang="0">
                  <a:pos x="2" y="7"/>
                </a:cxn>
                <a:cxn ang="0">
                  <a:pos x="1" y="9"/>
                </a:cxn>
                <a:cxn ang="0">
                  <a:pos x="1" y="12"/>
                </a:cxn>
                <a:cxn ang="0">
                  <a:pos x="0" y="14"/>
                </a:cxn>
                <a:cxn ang="0">
                  <a:pos x="1" y="19"/>
                </a:cxn>
                <a:cxn ang="0">
                  <a:pos x="5" y="22"/>
                </a:cxn>
                <a:cxn ang="0">
                  <a:pos x="9" y="21"/>
                </a:cxn>
                <a:cxn ang="0">
                  <a:pos x="11" y="20"/>
                </a:cxn>
                <a:cxn ang="0">
                  <a:pos x="13" y="19"/>
                </a:cxn>
                <a:cxn ang="0">
                  <a:pos x="14" y="20"/>
                </a:cxn>
                <a:cxn ang="0">
                  <a:pos x="15" y="19"/>
                </a:cxn>
                <a:cxn ang="0">
                  <a:pos x="17" y="21"/>
                </a:cxn>
                <a:cxn ang="0">
                  <a:pos x="20" y="23"/>
                </a:cxn>
                <a:cxn ang="0">
                  <a:pos x="21" y="27"/>
                </a:cxn>
                <a:cxn ang="0">
                  <a:pos x="23" y="30"/>
                </a:cxn>
                <a:cxn ang="0">
                  <a:pos x="26" y="33"/>
                </a:cxn>
                <a:cxn ang="0">
                  <a:pos x="31" y="27"/>
                </a:cxn>
                <a:cxn ang="0">
                  <a:pos x="32" y="25"/>
                </a:cxn>
                <a:cxn ang="0">
                  <a:pos x="32" y="23"/>
                </a:cxn>
                <a:cxn ang="0">
                  <a:pos x="33" y="19"/>
                </a:cxn>
                <a:cxn ang="0">
                  <a:pos x="31" y="16"/>
                </a:cxn>
                <a:cxn ang="0">
                  <a:pos x="32" y="13"/>
                </a:cxn>
                <a:cxn ang="0">
                  <a:pos x="33" y="5"/>
                </a:cxn>
                <a:cxn ang="0">
                  <a:pos x="30" y="8"/>
                </a:cxn>
                <a:cxn ang="0">
                  <a:pos x="26" y="5"/>
                </a:cxn>
                <a:cxn ang="0">
                  <a:pos x="21" y="1"/>
                </a:cxn>
                <a:cxn ang="0">
                  <a:pos x="23" y="2"/>
                </a:cxn>
                <a:cxn ang="0">
                  <a:pos x="23" y="1"/>
                </a:cxn>
                <a:cxn ang="0">
                  <a:pos x="22" y="0"/>
                </a:cxn>
              </a:cxnLst>
              <a:rect l="0" t="0" r="r" b="b"/>
              <a:pathLst>
                <a:path w="34" h="36">
                  <a:moveTo>
                    <a:pt x="22" y="0"/>
                  </a:moveTo>
                  <a:cubicBezTo>
                    <a:pt x="21" y="1"/>
                    <a:pt x="17" y="2"/>
                    <a:pt x="15" y="3"/>
                  </a:cubicBezTo>
                  <a:cubicBezTo>
                    <a:pt x="16" y="4"/>
                    <a:pt x="16" y="4"/>
                    <a:pt x="16" y="4"/>
                  </a:cubicBezTo>
                  <a:cubicBezTo>
                    <a:pt x="15" y="5"/>
                    <a:pt x="15" y="4"/>
                    <a:pt x="14" y="4"/>
                  </a:cubicBezTo>
                  <a:cubicBezTo>
                    <a:pt x="13" y="5"/>
                    <a:pt x="13" y="4"/>
                    <a:pt x="12" y="4"/>
                  </a:cubicBezTo>
                  <a:cubicBezTo>
                    <a:pt x="10" y="5"/>
                    <a:pt x="11" y="4"/>
                    <a:pt x="10" y="2"/>
                  </a:cubicBezTo>
                  <a:cubicBezTo>
                    <a:pt x="8" y="3"/>
                    <a:pt x="6" y="4"/>
                    <a:pt x="5" y="5"/>
                  </a:cubicBezTo>
                  <a:cubicBezTo>
                    <a:pt x="4" y="6"/>
                    <a:pt x="2" y="6"/>
                    <a:pt x="2" y="7"/>
                  </a:cubicBezTo>
                  <a:cubicBezTo>
                    <a:pt x="2" y="8"/>
                    <a:pt x="2" y="8"/>
                    <a:pt x="1" y="9"/>
                  </a:cubicBezTo>
                  <a:cubicBezTo>
                    <a:pt x="1" y="10"/>
                    <a:pt x="1" y="10"/>
                    <a:pt x="1" y="12"/>
                  </a:cubicBezTo>
                  <a:cubicBezTo>
                    <a:pt x="0" y="12"/>
                    <a:pt x="0" y="13"/>
                    <a:pt x="0" y="14"/>
                  </a:cubicBezTo>
                  <a:cubicBezTo>
                    <a:pt x="0" y="16"/>
                    <a:pt x="2" y="17"/>
                    <a:pt x="1" y="19"/>
                  </a:cubicBezTo>
                  <a:cubicBezTo>
                    <a:pt x="2" y="20"/>
                    <a:pt x="3" y="21"/>
                    <a:pt x="5" y="22"/>
                  </a:cubicBezTo>
                  <a:cubicBezTo>
                    <a:pt x="6" y="22"/>
                    <a:pt x="7" y="22"/>
                    <a:pt x="9" y="21"/>
                  </a:cubicBezTo>
                  <a:cubicBezTo>
                    <a:pt x="10" y="21"/>
                    <a:pt x="10" y="21"/>
                    <a:pt x="11" y="20"/>
                  </a:cubicBezTo>
                  <a:cubicBezTo>
                    <a:pt x="12" y="20"/>
                    <a:pt x="12" y="19"/>
                    <a:pt x="13" y="19"/>
                  </a:cubicBezTo>
                  <a:cubicBezTo>
                    <a:pt x="14" y="19"/>
                    <a:pt x="14" y="20"/>
                    <a:pt x="14" y="20"/>
                  </a:cubicBezTo>
                  <a:cubicBezTo>
                    <a:pt x="15" y="19"/>
                    <a:pt x="15" y="19"/>
                    <a:pt x="15" y="19"/>
                  </a:cubicBezTo>
                  <a:cubicBezTo>
                    <a:pt x="16" y="20"/>
                    <a:pt x="17" y="20"/>
                    <a:pt x="17" y="21"/>
                  </a:cubicBezTo>
                  <a:cubicBezTo>
                    <a:pt x="17" y="22"/>
                    <a:pt x="19" y="23"/>
                    <a:pt x="20" y="23"/>
                  </a:cubicBezTo>
                  <a:cubicBezTo>
                    <a:pt x="21" y="25"/>
                    <a:pt x="20" y="25"/>
                    <a:pt x="21" y="27"/>
                  </a:cubicBezTo>
                  <a:cubicBezTo>
                    <a:pt x="21" y="28"/>
                    <a:pt x="22" y="29"/>
                    <a:pt x="23" y="30"/>
                  </a:cubicBezTo>
                  <a:cubicBezTo>
                    <a:pt x="24" y="31"/>
                    <a:pt x="26" y="33"/>
                    <a:pt x="26" y="33"/>
                  </a:cubicBezTo>
                  <a:cubicBezTo>
                    <a:pt x="28" y="36"/>
                    <a:pt x="31" y="29"/>
                    <a:pt x="31" y="27"/>
                  </a:cubicBezTo>
                  <a:cubicBezTo>
                    <a:pt x="31" y="27"/>
                    <a:pt x="32" y="26"/>
                    <a:pt x="32" y="25"/>
                  </a:cubicBezTo>
                  <a:cubicBezTo>
                    <a:pt x="32" y="24"/>
                    <a:pt x="31" y="24"/>
                    <a:pt x="32" y="23"/>
                  </a:cubicBezTo>
                  <a:cubicBezTo>
                    <a:pt x="32" y="22"/>
                    <a:pt x="34" y="20"/>
                    <a:pt x="33" y="19"/>
                  </a:cubicBezTo>
                  <a:cubicBezTo>
                    <a:pt x="32" y="18"/>
                    <a:pt x="31" y="17"/>
                    <a:pt x="31" y="16"/>
                  </a:cubicBezTo>
                  <a:cubicBezTo>
                    <a:pt x="31" y="15"/>
                    <a:pt x="32" y="14"/>
                    <a:pt x="32" y="13"/>
                  </a:cubicBezTo>
                  <a:cubicBezTo>
                    <a:pt x="33" y="10"/>
                    <a:pt x="34" y="8"/>
                    <a:pt x="33" y="5"/>
                  </a:cubicBezTo>
                  <a:cubicBezTo>
                    <a:pt x="33" y="6"/>
                    <a:pt x="31" y="8"/>
                    <a:pt x="30" y="8"/>
                  </a:cubicBezTo>
                  <a:cubicBezTo>
                    <a:pt x="30" y="6"/>
                    <a:pt x="27" y="6"/>
                    <a:pt x="26" y="5"/>
                  </a:cubicBezTo>
                  <a:cubicBezTo>
                    <a:pt x="25" y="4"/>
                    <a:pt x="22" y="3"/>
                    <a:pt x="21" y="1"/>
                  </a:cubicBezTo>
                  <a:cubicBezTo>
                    <a:pt x="22" y="2"/>
                    <a:pt x="22" y="2"/>
                    <a:pt x="23" y="2"/>
                  </a:cubicBezTo>
                  <a:cubicBezTo>
                    <a:pt x="23" y="1"/>
                    <a:pt x="23" y="1"/>
                    <a:pt x="23" y="1"/>
                  </a:cubicBezTo>
                  <a:cubicBezTo>
                    <a:pt x="23" y="0"/>
                    <a:pt x="23" y="0"/>
                    <a:pt x="22" y="0"/>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14" name="Freeform 1636"/>
            <p:cNvSpPr>
              <a:spLocks/>
            </p:cNvSpPr>
            <p:nvPr userDrawn="1"/>
          </p:nvSpPr>
          <p:spPr bwMode="auto">
            <a:xfrm>
              <a:off x="341" y="260"/>
              <a:ext cx="108" cy="111"/>
            </a:xfrm>
            <a:custGeom>
              <a:avLst/>
              <a:gdLst/>
              <a:ahLst/>
              <a:cxnLst>
                <a:cxn ang="0">
                  <a:pos x="34" y="44"/>
                </a:cxn>
                <a:cxn ang="0">
                  <a:pos x="40" y="42"/>
                </a:cxn>
                <a:cxn ang="0">
                  <a:pos x="46" y="38"/>
                </a:cxn>
                <a:cxn ang="0">
                  <a:pos x="49" y="37"/>
                </a:cxn>
                <a:cxn ang="0">
                  <a:pos x="51" y="38"/>
                </a:cxn>
                <a:cxn ang="0">
                  <a:pos x="52" y="33"/>
                </a:cxn>
                <a:cxn ang="0">
                  <a:pos x="50" y="25"/>
                </a:cxn>
                <a:cxn ang="0">
                  <a:pos x="48" y="23"/>
                </a:cxn>
                <a:cxn ang="0">
                  <a:pos x="46" y="15"/>
                </a:cxn>
                <a:cxn ang="0">
                  <a:pos x="42" y="13"/>
                </a:cxn>
                <a:cxn ang="0">
                  <a:pos x="37" y="6"/>
                </a:cxn>
                <a:cxn ang="0">
                  <a:pos x="45" y="11"/>
                </a:cxn>
                <a:cxn ang="0">
                  <a:pos x="38" y="6"/>
                </a:cxn>
                <a:cxn ang="0">
                  <a:pos x="29" y="0"/>
                </a:cxn>
                <a:cxn ang="0">
                  <a:pos x="26" y="4"/>
                </a:cxn>
                <a:cxn ang="0">
                  <a:pos x="28" y="6"/>
                </a:cxn>
                <a:cxn ang="0">
                  <a:pos x="22" y="7"/>
                </a:cxn>
                <a:cxn ang="0">
                  <a:pos x="20" y="6"/>
                </a:cxn>
                <a:cxn ang="0">
                  <a:pos x="16" y="6"/>
                </a:cxn>
                <a:cxn ang="0">
                  <a:pos x="18" y="8"/>
                </a:cxn>
                <a:cxn ang="0">
                  <a:pos x="20" y="13"/>
                </a:cxn>
                <a:cxn ang="0">
                  <a:pos x="18" y="14"/>
                </a:cxn>
                <a:cxn ang="0">
                  <a:pos x="22" y="19"/>
                </a:cxn>
                <a:cxn ang="0">
                  <a:pos x="15" y="18"/>
                </a:cxn>
                <a:cxn ang="0">
                  <a:pos x="15" y="21"/>
                </a:cxn>
                <a:cxn ang="0">
                  <a:pos x="12" y="22"/>
                </a:cxn>
                <a:cxn ang="0">
                  <a:pos x="13" y="27"/>
                </a:cxn>
                <a:cxn ang="0">
                  <a:pos x="7" y="23"/>
                </a:cxn>
                <a:cxn ang="0">
                  <a:pos x="5" y="23"/>
                </a:cxn>
                <a:cxn ang="0">
                  <a:pos x="3" y="27"/>
                </a:cxn>
                <a:cxn ang="0">
                  <a:pos x="3" y="27"/>
                </a:cxn>
                <a:cxn ang="0">
                  <a:pos x="6" y="37"/>
                </a:cxn>
                <a:cxn ang="0">
                  <a:pos x="6" y="29"/>
                </a:cxn>
                <a:cxn ang="0">
                  <a:pos x="10" y="33"/>
                </a:cxn>
                <a:cxn ang="0">
                  <a:pos x="7" y="38"/>
                </a:cxn>
                <a:cxn ang="0">
                  <a:pos x="4" y="41"/>
                </a:cxn>
                <a:cxn ang="0">
                  <a:pos x="1" y="46"/>
                </a:cxn>
                <a:cxn ang="0">
                  <a:pos x="1" y="50"/>
                </a:cxn>
                <a:cxn ang="0">
                  <a:pos x="5" y="50"/>
                </a:cxn>
                <a:cxn ang="0">
                  <a:pos x="13" y="48"/>
                </a:cxn>
                <a:cxn ang="0">
                  <a:pos x="10" y="45"/>
                </a:cxn>
                <a:cxn ang="0">
                  <a:pos x="17" y="47"/>
                </a:cxn>
                <a:cxn ang="0">
                  <a:pos x="17" y="44"/>
                </a:cxn>
                <a:cxn ang="0">
                  <a:pos x="18" y="45"/>
                </a:cxn>
                <a:cxn ang="0">
                  <a:pos x="22" y="44"/>
                </a:cxn>
                <a:cxn ang="0">
                  <a:pos x="29" y="52"/>
                </a:cxn>
                <a:cxn ang="0">
                  <a:pos x="34" y="45"/>
                </a:cxn>
                <a:cxn ang="0">
                  <a:pos x="29" y="45"/>
                </a:cxn>
              </a:cxnLst>
              <a:rect l="0" t="0" r="r" b="b"/>
              <a:pathLst>
                <a:path w="54" h="55">
                  <a:moveTo>
                    <a:pt x="29" y="44"/>
                  </a:moveTo>
                  <a:cubicBezTo>
                    <a:pt x="30" y="44"/>
                    <a:pt x="31" y="45"/>
                    <a:pt x="32" y="45"/>
                  </a:cubicBezTo>
                  <a:cubicBezTo>
                    <a:pt x="32" y="45"/>
                    <a:pt x="33" y="45"/>
                    <a:pt x="33" y="45"/>
                  </a:cubicBezTo>
                  <a:cubicBezTo>
                    <a:pt x="34" y="44"/>
                    <a:pt x="34" y="45"/>
                    <a:pt x="34" y="44"/>
                  </a:cubicBezTo>
                  <a:cubicBezTo>
                    <a:pt x="35" y="44"/>
                    <a:pt x="36" y="43"/>
                    <a:pt x="38" y="42"/>
                  </a:cubicBezTo>
                  <a:cubicBezTo>
                    <a:pt x="38" y="42"/>
                    <a:pt x="39" y="43"/>
                    <a:pt x="40" y="42"/>
                  </a:cubicBezTo>
                  <a:cubicBezTo>
                    <a:pt x="39" y="43"/>
                    <a:pt x="39" y="43"/>
                    <a:pt x="39" y="43"/>
                  </a:cubicBezTo>
                  <a:cubicBezTo>
                    <a:pt x="40" y="43"/>
                    <a:pt x="41" y="43"/>
                    <a:pt x="40" y="42"/>
                  </a:cubicBezTo>
                  <a:cubicBezTo>
                    <a:pt x="41" y="43"/>
                    <a:pt x="42" y="44"/>
                    <a:pt x="43" y="45"/>
                  </a:cubicBezTo>
                  <a:cubicBezTo>
                    <a:pt x="44" y="46"/>
                    <a:pt x="45" y="48"/>
                    <a:pt x="45" y="46"/>
                  </a:cubicBezTo>
                  <a:cubicBezTo>
                    <a:pt x="46" y="44"/>
                    <a:pt x="44" y="43"/>
                    <a:pt x="45" y="42"/>
                  </a:cubicBezTo>
                  <a:cubicBezTo>
                    <a:pt x="46" y="41"/>
                    <a:pt x="46" y="39"/>
                    <a:pt x="46" y="38"/>
                  </a:cubicBezTo>
                  <a:cubicBezTo>
                    <a:pt x="46" y="38"/>
                    <a:pt x="46" y="38"/>
                    <a:pt x="46" y="38"/>
                  </a:cubicBezTo>
                  <a:cubicBezTo>
                    <a:pt x="46" y="37"/>
                    <a:pt x="46" y="37"/>
                    <a:pt x="46" y="37"/>
                  </a:cubicBezTo>
                  <a:cubicBezTo>
                    <a:pt x="47" y="37"/>
                    <a:pt x="48" y="37"/>
                    <a:pt x="49" y="39"/>
                  </a:cubicBezTo>
                  <a:cubicBezTo>
                    <a:pt x="49" y="38"/>
                    <a:pt x="49" y="38"/>
                    <a:pt x="49" y="37"/>
                  </a:cubicBezTo>
                  <a:cubicBezTo>
                    <a:pt x="51" y="38"/>
                    <a:pt x="51" y="39"/>
                    <a:pt x="51" y="41"/>
                  </a:cubicBezTo>
                  <a:cubicBezTo>
                    <a:pt x="52" y="41"/>
                    <a:pt x="54" y="43"/>
                    <a:pt x="53" y="41"/>
                  </a:cubicBezTo>
                  <a:cubicBezTo>
                    <a:pt x="53" y="40"/>
                    <a:pt x="52" y="41"/>
                    <a:pt x="52" y="40"/>
                  </a:cubicBezTo>
                  <a:cubicBezTo>
                    <a:pt x="51" y="40"/>
                    <a:pt x="51" y="39"/>
                    <a:pt x="51" y="38"/>
                  </a:cubicBezTo>
                  <a:cubicBezTo>
                    <a:pt x="52" y="38"/>
                    <a:pt x="53" y="38"/>
                    <a:pt x="53" y="39"/>
                  </a:cubicBezTo>
                  <a:cubicBezTo>
                    <a:pt x="53" y="37"/>
                    <a:pt x="54" y="36"/>
                    <a:pt x="52" y="35"/>
                  </a:cubicBezTo>
                  <a:cubicBezTo>
                    <a:pt x="52" y="34"/>
                    <a:pt x="50" y="34"/>
                    <a:pt x="52" y="32"/>
                  </a:cubicBezTo>
                  <a:cubicBezTo>
                    <a:pt x="52" y="33"/>
                    <a:pt x="52" y="33"/>
                    <a:pt x="52" y="33"/>
                  </a:cubicBezTo>
                  <a:cubicBezTo>
                    <a:pt x="52" y="31"/>
                    <a:pt x="52" y="31"/>
                    <a:pt x="53" y="30"/>
                  </a:cubicBezTo>
                  <a:cubicBezTo>
                    <a:pt x="53" y="29"/>
                    <a:pt x="52" y="27"/>
                    <a:pt x="52" y="26"/>
                  </a:cubicBezTo>
                  <a:cubicBezTo>
                    <a:pt x="51" y="26"/>
                    <a:pt x="51" y="26"/>
                    <a:pt x="51" y="26"/>
                  </a:cubicBezTo>
                  <a:cubicBezTo>
                    <a:pt x="51" y="25"/>
                    <a:pt x="50" y="25"/>
                    <a:pt x="50" y="25"/>
                  </a:cubicBezTo>
                  <a:cubicBezTo>
                    <a:pt x="49" y="24"/>
                    <a:pt x="49" y="24"/>
                    <a:pt x="49" y="23"/>
                  </a:cubicBezTo>
                  <a:cubicBezTo>
                    <a:pt x="49" y="23"/>
                    <a:pt x="49" y="23"/>
                    <a:pt x="49" y="24"/>
                  </a:cubicBezTo>
                  <a:cubicBezTo>
                    <a:pt x="47" y="24"/>
                    <a:pt x="48" y="23"/>
                    <a:pt x="47" y="22"/>
                  </a:cubicBezTo>
                  <a:cubicBezTo>
                    <a:pt x="47" y="22"/>
                    <a:pt x="48" y="22"/>
                    <a:pt x="48" y="23"/>
                  </a:cubicBezTo>
                  <a:cubicBezTo>
                    <a:pt x="48" y="20"/>
                    <a:pt x="50" y="22"/>
                    <a:pt x="51" y="23"/>
                  </a:cubicBezTo>
                  <a:cubicBezTo>
                    <a:pt x="51" y="22"/>
                    <a:pt x="50" y="22"/>
                    <a:pt x="49" y="21"/>
                  </a:cubicBezTo>
                  <a:cubicBezTo>
                    <a:pt x="48" y="21"/>
                    <a:pt x="48" y="19"/>
                    <a:pt x="48" y="18"/>
                  </a:cubicBezTo>
                  <a:cubicBezTo>
                    <a:pt x="49" y="18"/>
                    <a:pt x="46" y="15"/>
                    <a:pt x="46" y="15"/>
                  </a:cubicBezTo>
                  <a:cubicBezTo>
                    <a:pt x="45" y="14"/>
                    <a:pt x="42" y="12"/>
                    <a:pt x="43" y="13"/>
                  </a:cubicBezTo>
                  <a:cubicBezTo>
                    <a:pt x="42" y="13"/>
                    <a:pt x="42" y="13"/>
                    <a:pt x="42" y="13"/>
                  </a:cubicBezTo>
                  <a:cubicBezTo>
                    <a:pt x="42" y="13"/>
                    <a:pt x="42" y="13"/>
                    <a:pt x="42" y="13"/>
                  </a:cubicBezTo>
                  <a:cubicBezTo>
                    <a:pt x="42" y="13"/>
                    <a:pt x="42" y="13"/>
                    <a:pt x="42" y="13"/>
                  </a:cubicBezTo>
                  <a:cubicBezTo>
                    <a:pt x="42" y="13"/>
                    <a:pt x="39" y="11"/>
                    <a:pt x="39" y="10"/>
                  </a:cubicBezTo>
                  <a:cubicBezTo>
                    <a:pt x="39" y="10"/>
                    <a:pt x="39" y="9"/>
                    <a:pt x="39" y="8"/>
                  </a:cubicBezTo>
                  <a:cubicBezTo>
                    <a:pt x="40" y="9"/>
                    <a:pt x="40" y="9"/>
                    <a:pt x="40" y="9"/>
                  </a:cubicBezTo>
                  <a:cubicBezTo>
                    <a:pt x="40" y="8"/>
                    <a:pt x="38" y="7"/>
                    <a:pt x="37" y="6"/>
                  </a:cubicBezTo>
                  <a:cubicBezTo>
                    <a:pt x="38" y="7"/>
                    <a:pt x="38" y="7"/>
                    <a:pt x="38" y="7"/>
                  </a:cubicBezTo>
                  <a:cubicBezTo>
                    <a:pt x="38" y="6"/>
                    <a:pt x="37" y="6"/>
                    <a:pt x="37" y="5"/>
                  </a:cubicBezTo>
                  <a:cubicBezTo>
                    <a:pt x="38" y="6"/>
                    <a:pt x="40" y="7"/>
                    <a:pt x="41" y="8"/>
                  </a:cubicBezTo>
                  <a:cubicBezTo>
                    <a:pt x="42" y="9"/>
                    <a:pt x="44" y="10"/>
                    <a:pt x="45" y="11"/>
                  </a:cubicBezTo>
                  <a:cubicBezTo>
                    <a:pt x="44" y="10"/>
                    <a:pt x="42" y="8"/>
                    <a:pt x="41" y="8"/>
                  </a:cubicBezTo>
                  <a:cubicBezTo>
                    <a:pt x="40" y="7"/>
                    <a:pt x="39" y="7"/>
                    <a:pt x="38" y="6"/>
                  </a:cubicBezTo>
                  <a:cubicBezTo>
                    <a:pt x="39" y="6"/>
                    <a:pt x="39" y="6"/>
                    <a:pt x="39" y="6"/>
                  </a:cubicBezTo>
                  <a:cubicBezTo>
                    <a:pt x="38" y="6"/>
                    <a:pt x="38" y="6"/>
                    <a:pt x="38" y="6"/>
                  </a:cubicBezTo>
                  <a:cubicBezTo>
                    <a:pt x="39" y="6"/>
                    <a:pt x="39" y="6"/>
                    <a:pt x="39" y="6"/>
                  </a:cubicBezTo>
                  <a:cubicBezTo>
                    <a:pt x="38" y="5"/>
                    <a:pt x="37" y="4"/>
                    <a:pt x="36" y="3"/>
                  </a:cubicBezTo>
                  <a:cubicBezTo>
                    <a:pt x="35" y="3"/>
                    <a:pt x="35" y="3"/>
                    <a:pt x="34" y="2"/>
                  </a:cubicBezTo>
                  <a:cubicBezTo>
                    <a:pt x="33" y="2"/>
                    <a:pt x="30" y="0"/>
                    <a:pt x="29" y="0"/>
                  </a:cubicBezTo>
                  <a:cubicBezTo>
                    <a:pt x="28" y="1"/>
                    <a:pt x="30" y="2"/>
                    <a:pt x="31" y="2"/>
                  </a:cubicBezTo>
                  <a:cubicBezTo>
                    <a:pt x="30" y="2"/>
                    <a:pt x="30" y="2"/>
                    <a:pt x="29" y="2"/>
                  </a:cubicBezTo>
                  <a:cubicBezTo>
                    <a:pt x="32" y="3"/>
                    <a:pt x="28" y="2"/>
                    <a:pt x="29" y="3"/>
                  </a:cubicBezTo>
                  <a:cubicBezTo>
                    <a:pt x="28" y="3"/>
                    <a:pt x="27" y="3"/>
                    <a:pt x="26" y="4"/>
                  </a:cubicBezTo>
                  <a:cubicBezTo>
                    <a:pt x="26" y="4"/>
                    <a:pt x="27" y="4"/>
                    <a:pt x="28" y="5"/>
                  </a:cubicBezTo>
                  <a:cubicBezTo>
                    <a:pt x="27" y="5"/>
                    <a:pt x="27" y="5"/>
                    <a:pt x="27" y="5"/>
                  </a:cubicBezTo>
                  <a:cubicBezTo>
                    <a:pt x="27" y="5"/>
                    <a:pt x="27" y="5"/>
                    <a:pt x="27" y="5"/>
                  </a:cubicBezTo>
                  <a:cubicBezTo>
                    <a:pt x="27" y="6"/>
                    <a:pt x="27" y="6"/>
                    <a:pt x="28" y="6"/>
                  </a:cubicBezTo>
                  <a:cubicBezTo>
                    <a:pt x="26" y="6"/>
                    <a:pt x="25" y="4"/>
                    <a:pt x="24" y="6"/>
                  </a:cubicBezTo>
                  <a:cubicBezTo>
                    <a:pt x="25" y="6"/>
                    <a:pt x="25" y="6"/>
                    <a:pt x="25" y="6"/>
                  </a:cubicBezTo>
                  <a:cubicBezTo>
                    <a:pt x="24" y="7"/>
                    <a:pt x="23" y="6"/>
                    <a:pt x="23" y="7"/>
                  </a:cubicBezTo>
                  <a:cubicBezTo>
                    <a:pt x="23" y="7"/>
                    <a:pt x="22" y="7"/>
                    <a:pt x="22" y="7"/>
                  </a:cubicBezTo>
                  <a:cubicBezTo>
                    <a:pt x="22" y="7"/>
                    <a:pt x="22" y="7"/>
                    <a:pt x="23" y="7"/>
                  </a:cubicBezTo>
                  <a:cubicBezTo>
                    <a:pt x="22" y="7"/>
                    <a:pt x="22" y="7"/>
                    <a:pt x="22" y="7"/>
                  </a:cubicBezTo>
                  <a:cubicBezTo>
                    <a:pt x="23" y="8"/>
                    <a:pt x="22" y="8"/>
                    <a:pt x="22" y="9"/>
                  </a:cubicBezTo>
                  <a:cubicBezTo>
                    <a:pt x="22" y="8"/>
                    <a:pt x="21" y="6"/>
                    <a:pt x="20" y="6"/>
                  </a:cubicBezTo>
                  <a:cubicBezTo>
                    <a:pt x="19" y="5"/>
                    <a:pt x="18" y="5"/>
                    <a:pt x="19" y="6"/>
                  </a:cubicBezTo>
                  <a:cubicBezTo>
                    <a:pt x="18" y="6"/>
                    <a:pt x="18" y="6"/>
                    <a:pt x="18" y="6"/>
                  </a:cubicBezTo>
                  <a:cubicBezTo>
                    <a:pt x="17" y="6"/>
                    <a:pt x="18" y="6"/>
                    <a:pt x="17" y="6"/>
                  </a:cubicBezTo>
                  <a:cubicBezTo>
                    <a:pt x="17" y="6"/>
                    <a:pt x="17" y="6"/>
                    <a:pt x="16" y="6"/>
                  </a:cubicBezTo>
                  <a:cubicBezTo>
                    <a:pt x="17" y="6"/>
                    <a:pt x="17" y="7"/>
                    <a:pt x="18" y="7"/>
                  </a:cubicBezTo>
                  <a:cubicBezTo>
                    <a:pt x="17" y="7"/>
                    <a:pt x="17" y="7"/>
                    <a:pt x="17" y="7"/>
                  </a:cubicBezTo>
                  <a:cubicBezTo>
                    <a:pt x="18" y="8"/>
                    <a:pt x="18" y="8"/>
                    <a:pt x="18" y="8"/>
                  </a:cubicBezTo>
                  <a:cubicBezTo>
                    <a:pt x="18" y="8"/>
                    <a:pt x="18" y="8"/>
                    <a:pt x="18" y="8"/>
                  </a:cubicBezTo>
                  <a:cubicBezTo>
                    <a:pt x="17" y="8"/>
                    <a:pt x="17" y="8"/>
                    <a:pt x="17" y="8"/>
                  </a:cubicBezTo>
                  <a:cubicBezTo>
                    <a:pt x="17" y="9"/>
                    <a:pt x="17" y="10"/>
                    <a:pt x="18" y="11"/>
                  </a:cubicBezTo>
                  <a:cubicBezTo>
                    <a:pt x="18" y="11"/>
                    <a:pt x="18" y="12"/>
                    <a:pt x="17" y="12"/>
                  </a:cubicBezTo>
                  <a:cubicBezTo>
                    <a:pt x="18" y="13"/>
                    <a:pt x="19" y="13"/>
                    <a:pt x="20" y="13"/>
                  </a:cubicBezTo>
                  <a:cubicBezTo>
                    <a:pt x="19" y="13"/>
                    <a:pt x="19" y="13"/>
                    <a:pt x="19" y="13"/>
                  </a:cubicBezTo>
                  <a:cubicBezTo>
                    <a:pt x="19" y="13"/>
                    <a:pt x="18" y="13"/>
                    <a:pt x="18" y="13"/>
                  </a:cubicBezTo>
                  <a:cubicBezTo>
                    <a:pt x="18" y="14"/>
                    <a:pt x="18" y="14"/>
                    <a:pt x="18" y="14"/>
                  </a:cubicBezTo>
                  <a:cubicBezTo>
                    <a:pt x="18" y="14"/>
                    <a:pt x="18" y="14"/>
                    <a:pt x="18" y="14"/>
                  </a:cubicBezTo>
                  <a:cubicBezTo>
                    <a:pt x="18" y="14"/>
                    <a:pt x="18" y="14"/>
                    <a:pt x="19" y="14"/>
                  </a:cubicBezTo>
                  <a:cubicBezTo>
                    <a:pt x="18" y="15"/>
                    <a:pt x="18" y="14"/>
                    <a:pt x="17" y="14"/>
                  </a:cubicBezTo>
                  <a:cubicBezTo>
                    <a:pt x="18" y="14"/>
                    <a:pt x="19" y="17"/>
                    <a:pt x="20" y="16"/>
                  </a:cubicBezTo>
                  <a:cubicBezTo>
                    <a:pt x="21" y="17"/>
                    <a:pt x="22" y="18"/>
                    <a:pt x="22" y="19"/>
                  </a:cubicBezTo>
                  <a:cubicBezTo>
                    <a:pt x="21" y="19"/>
                    <a:pt x="21" y="19"/>
                    <a:pt x="21" y="19"/>
                  </a:cubicBezTo>
                  <a:cubicBezTo>
                    <a:pt x="21" y="17"/>
                    <a:pt x="17" y="14"/>
                    <a:pt x="15" y="14"/>
                  </a:cubicBezTo>
                  <a:cubicBezTo>
                    <a:pt x="15" y="16"/>
                    <a:pt x="18" y="17"/>
                    <a:pt x="19" y="18"/>
                  </a:cubicBezTo>
                  <a:cubicBezTo>
                    <a:pt x="18" y="18"/>
                    <a:pt x="16" y="18"/>
                    <a:pt x="15" y="18"/>
                  </a:cubicBezTo>
                  <a:cubicBezTo>
                    <a:pt x="16" y="19"/>
                    <a:pt x="17" y="19"/>
                    <a:pt x="17" y="20"/>
                  </a:cubicBezTo>
                  <a:cubicBezTo>
                    <a:pt x="17" y="20"/>
                    <a:pt x="17" y="20"/>
                    <a:pt x="17" y="20"/>
                  </a:cubicBezTo>
                  <a:cubicBezTo>
                    <a:pt x="16" y="19"/>
                    <a:pt x="16" y="19"/>
                    <a:pt x="16" y="19"/>
                  </a:cubicBezTo>
                  <a:cubicBezTo>
                    <a:pt x="16" y="20"/>
                    <a:pt x="16" y="20"/>
                    <a:pt x="15" y="21"/>
                  </a:cubicBezTo>
                  <a:cubicBezTo>
                    <a:pt x="15" y="20"/>
                    <a:pt x="15" y="20"/>
                    <a:pt x="15" y="20"/>
                  </a:cubicBezTo>
                  <a:cubicBezTo>
                    <a:pt x="14" y="21"/>
                    <a:pt x="14" y="23"/>
                    <a:pt x="13" y="23"/>
                  </a:cubicBezTo>
                  <a:cubicBezTo>
                    <a:pt x="13" y="22"/>
                    <a:pt x="13" y="22"/>
                    <a:pt x="13" y="22"/>
                  </a:cubicBezTo>
                  <a:cubicBezTo>
                    <a:pt x="13" y="22"/>
                    <a:pt x="12" y="22"/>
                    <a:pt x="12" y="22"/>
                  </a:cubicBezTo>
                  <a:cubicBezTo>
                    <a:pt x="12" y="23"/>
                    <a:pt x="13" y="23"/>
                    <a:pt x="13" y="24"/>
                  </a:cubicBezTo>
                  <a:cubicBezTo>
                    <a:pt x="12" y="24"/>
                    <a:pt x="12" y="26"/>
                    <a:pt x="13" y="26"/>
                  </a:cubicBezTo>
                  <a:cubicBezTo>
                    <a:pt x="13" y="26"/>
                    <a:pt x="12" y="26"/>
                    <a:pt x="12" y="26"/>
                  </a:cubicBezTo>
                  <a:cubicBezTo>
                    <a:pt x="12" y="26"/>
                    <a:pt x="12" y="27"/>
                    <a:pt x="13" y="27"/>
                  </a:cubicBezTo>
                  <a:cubicBezTo>
                    <a:pt x="11" y="28"/>
                    <a:pt x="10" y="26"/>
                    <a:pt x="9" y="25"/>
                  </a:cubicBezTo>
                  <a:cubicBezTo>
                    <a:pt x="10" y="26"/>
                    <a:pt x="13" y="25"/>
                    <a:pt x="12" y="24"/>
                  </a:cubicBezTo>
                  <a:cubicBezTo>
                    <a:pt x="10" y="23"/>
                    <a:pt x="7" y="23"/>
                    <a:pt x="6" y="23"/>
                  </a:cubicBezTo>
                  <a:cubicBezTo>
                    <a:pt x="7" y="23"/>
                    <a:pt x="6" y="23"/>
                    <a:pt x="7" y="23"/>
                  </a:cubicBezTo>
                  <a:cubicBezTo>
                    <a:pt x="6" y="23"/>
                    <a:pt x="5" y="23"/>
                    <a:pt x="5" y="23"/>
                  </a:cubicBezTo>
                  <a:cubicBezTo>
                    <a:pt x="5" y="23"/>
                    <a:pt x="5" y="23"/>
                    <a:pt x="5" y="23"/>
                  </a:cubicBezTo>
                  <a:cubicBezTo>
                    <a:pt x="5" y="24"/>
                    <a:pt x="5" y="24"/>
                    <a:pt x="5" y="24"/>
                  </a:cubicBezTo>
                  <a:cubicBezTo>
                    <a:pt x="5" y="23"/>
                    <a:pt x="5" y="23"/>
                    <a:pt x="5" y="23"/>
                  </a:cubicBezTo>
                  <a:cubicBezTo>
                    <a:pt x="4" y="24"/>
                    <a:pt x="2" y="26"/>
                    <a:pt x="3" y="26"/>
                  </a:cubicBezTo>
                  <a:cubicBezTo>
                    <a:pt x="3" y="27"/>
                    <a:pt x="3" y="27"/>
                    <a:pt x="3" y="27"/>
                  </a:cubicBezTo>
                  <a:cubicBezTo>
                    <a:pt x="3" y="26"/>
                    <a:pt x="3" y="26"/>
                    <a:pt x="3" y="26"/>
                  </a:cubicBezTo>
                  <a:cubicBezTo>
                    <a:pt x="3" y="27"/>
                    <a:pt x="3" y="27"/>
                    <a:pt x="3" y="27"/>
                  </a:cubicBezTo>
                  <a:cubicBezTo>
                    <a:pt x="2" y="26"/>
                    <a:pt x="2" y="26"/>
                    <a:pt x="2" y="26"/>
                  </a:cubicBezTo>
                  <a:cubicBezTo>
                    <a:pt x="2" y="27"/>
                    <a:pt x="2" y="27"/>
                    <a:pt x="2" y="27"/>
                  </a:cubicBezTo>
                  <a:cubicBezTo>
                    <a:pt x="2" y="28"/>
                    <a:pt x="2" y="28"/>
                    <a:pt x="2" y="28"/>
                  </a:cubicBezTo>
                  <a:cubicBezTo>
                    <a:pt x="2" y="28"/>
                    <a:pt x="2" y="28"/>
                    <a:pt x="3" y="27"/>
                  </a:cubicBezTo>
                  <a:cubicBezTo>
                    <a:pt x="2" y="29"/>
                    <a:pt x="3" y="31"/>
                    <a:pt x="2" y="33"/>
                  </a:cubicBezTo>
                  <a:cubicBezTo>
                    <a:pt x="2" y="34"/>
                    <a:pt x="1" y="36"/>
                    <a:pt x="3" y="36"/>
                  </a:cubicBezTo>
                  <a:cubicBezTo>
                    <a:pt x="2" y="38"/>
                    <a:pt x="4" y="36"/>
                    <a:pt x="4" y="35"/>
                  </a:cubicBezTo>
                  <a:cubicBezTo>
                    <a:pt x="5" y="36"/>
                    <a:pt x="6" y="37"/>
                    <a:pt x="6" y="37"/>
                  </a:cubicBezTo>
                  <a:cubicBezTo>
                    <a:pt x="7" y="38"/>
                    <a:pt x="8" y="36"/>
                    <a:pt x="7" y="35"/>
                  </a:cubicBezTo>
                  <a:cubicBezTo>
                    <a:pt x="7" y="35"/>
                    <a:pt x="8" y="34"/>
                    <a:pt x="7" y="34"/>
                  </a:cubicBezTo>
                  <a:cubicBezTo>
                    <a:pt x="7" y="33"/>
                    <a:pt x="6" y="33"/>
                    <a:pt x="6" y="33"/>
                  </a:cubicBezTo>
                  <a:cubicBezTo>
                    <a:pt x="6" y="32"/>
                    <a:pt x="7" y="29"/>
                    <a:pt x="6" y="29"/>
                  </a:cubicBezTo>
                  <a:cubicBezTo>
                    <a:pt x="5" y="29"/>
                    <a:pt x="7" y="28"/>
                    <a:pt x="7" y="28"/>
                  </a:cubicBezTo>
                  <a:cubicBezTo>
                    <a:pt x="8" y="27"/>
                    <a:pt x="7" y="31"/>
                    <a:pt x="7" y="31"/>
                  </a:cubicBezTo>
                  <a:cubicBezTo>
                    <a:pt x="8" y="34"/>
                    <a:pt x="10" y="31"/>
                    <a:pt x="12" y="31"/>
                  </a:cubicBezTo>
                  <a:cubicBezTo>
                    <a:pt x="12" y="32"/>
                    <a:pt x="9" y="33"/>
                    <a:pt x="10" y="33"/>
                  </a:cubicBezTo>
                  <a:cubicBezTo>
                    <a:pt x="10" y="34"/>
                    <a:pt x="11" y="35"/>
                    <a:pt x="10" y="35"/>
                  </a:cubicBezTo>
                  <a:cubicBezTo>
                    <a:pt x="9" y="34"/>
                    <a:pt x="10" y="37"/>
                    <a:pt x="10" y="37"/>
                  </a:cubicBezTo>
                  <a:cubicBezTo>
                    <a:pt x="10" y="37"/>
                    <a:pt x="8" y="39"/>
                    <a:pt x="7" y="39"/>
                  </a:cubicBezTo>
                  <a:cubicBezTo>
                    <a:pt x="7" y="38"/>
                    <a:pt x="7" y="38"/>
                    <a:pt x="7" y="38"/>
                  </a:cubicBezTo>
                  <a:cubicBezTo>
                    <a:pt x="7" y="39"/>
                    <a:pt x="6" y="39"/>
                    <a:pt x="6" y="39"/>
                  </a:cubicBezTo>
                  <a:cubicBezTo>
                    <a:pt x="5" y="39"/>
                    <a:pt x="6" y="38"/>
                    <a:pt x="5" y="37"/>
                  </a:cubicBezTo>
                  <a:cubicBezTo>
                    <a:pt x="3" y="38"/>
                    <a:pt x="5" y="39"/>
                    <a:pt x="5" y="40"/>
                  </a:cubicBezTo>
                  <a:cubicBezTo>
                    <a:pt x="4" y="40"/>
                    <a:pt x="4" y="41"/>
                    <a:pt x="4" y="41"/>
                  </a:cubicBezTo>
                  <a:cubicBezTo>
                    <a:pt x="4" y="41"/>
                    <a:pt x="4" y="41"/>
                    <a:pt x="4" y="41"/>
                  </a:cubicBezTo>
                  <a:cubicBezTo>
                    <a:pt x="4" y="42"/>
                    <a:pt x="3" y="45"/>
                    <a:pt x="2" y="45"/>
                  </a:cubicBezTo>
                  <a:cubicBezTo>
                    <a:pt x="2" y="45"/>
                    <a:pt x="2" y="45"/>
                    <a:pt x="2" y="45"/>
                  </a:cubicBezTo>
                  <a:cubicBezTo>
                    <a:pt x="2" y="45"/>
                    <a:pt x="1" y="46"/>
                    <a:pt x="1" y="46"/>
                  </a:cubicBezTo>
                  <a:cubicBezTo>
                    <a:pt x="1" y="46"/>
                    <a:pt x="2" y="46"/>
                    <a:pt x="2" y="46"/>
                  </a:cubicBezTo>
                  <a:cubicBezTo>
                    <a:pt x="3" y="46"/>
                    <a:pt x="3" y="47"/>
                    <a:pt x="3" y="47"/>
                  </a:cubicBezTo>
                  <a:cubicBezTo>
                    <a:pt x="4" y="49"/>
                    <a:pt x="4" y="48"/>
                    <a:pt x="3" y="49"/>
                  </a:cubicBezTo>
                  <a:cubicBezTo>
                    <a:pt x="1" y="50"/>
                    <a:pt x="1" y="49"/>
                    <a:pt x="1" y="50"/>
                  </a:cubicBezTo>
                  <a:cubicBezTo>
                    <a:pt x="0" y="51"/>
                    <a:pt x="1" y="53"/>
                    <a:pt x="2" y="54"/>
                  </a:cubicBezTo>
                  <a:cubicBezTo>
                    <a:pt x="3" y="53"/>
                    <a:pt x="3" y="54"/>
                    <a:pt x="4" y="53"/>
                  </a:cubicBezTo>
                  <a:cubicBezTo>
                    <a:pt x="5" y="52"/>
                    <a:pt x="5" y="52"/>
                    <a:pt x="6" y="51"/>
                  </a:cubicBezTo>
                  <a:cubicBezTo>
                    <a:pt x="5" y="51"/>
                    <a:pt x="5" y="51"/>
                    <a:pt x="5" y="50"/>
                  </a:cubicBezTo>
                  <a:cubicBezTo>
                    <a:pt x="6" y="48"/>
                    <a:pt x="6" y="48"/>
                    <a:pt x="6" y="48"/>
                  </a:cubicBezTo>
                  <a:cubicBezTo>
                    <a:pt x="8" y="46"/>
                    <a:pt x="8" y="46"/>
                    <a:pt x="8" y="46"/>
                  </a:cubicBezTo>
                  <a:cubicBezTo>
                    <a:pt x="9" y="46"/>
                    <a:pt x="10" y="47"/>
                    <a:pt x="11" y="47"/>
                  </a:cubicBezTo>
                  <a:cubicBezTo>
                    <a:pt x="12" y="47"/>
                    <a:pt x="13" y="47"/>
                    <a:pt x="13" y="48"/>
                  </a:cubicBezTo>
                  <a:cubicBezTo>
                    <a:pt x="13" y="48"/>
                    <a:pt x="13" y="47"/>
                    <a:pt x="13" y="47"/>
                  </a:cubicBezTo>
                  <a:cubicBezTo>
                    <a:pt x="13" y="47"/>
                    <a:pt x="13" y="47"/>
                    <a:pt x="14" y="47"/>
                  </a:cubicBezTo>
                  <a:cubicBezTo>
                    <a:pt x="13" y="47"/>
                    <a:pt x="8" y="45"/>
                    <a:pt x="10" y="44"/>
                  </a:cubicBezTo>
                  <a:cubicBezTo>
                    <a:pt x="10" y="45"/>
                    <a:pt x="10" y="45"/>
                    <a:pt x="10" y="45"/>
                  </a:cubicBezTo>
                  <a:cubicBezTo>
                    <a:pt x="10" y="44"/>
                    <a:pt x="10" y="44"/>
                    <a:pt x="10" y="44"/>
                  </a:cubicBezTo>
                  <a:cubicBezTo>
                    <a:pt x="11" y="45"/>
                    <a:pt x="12" y="45"/>
                    <a:pt x="14" y="45"/>
                  </a:cubicBezTo>
                  <a:cubicBezTo>
                    <a:pt x="14" y="46"/>
                    <a:pt x="14" y="47"/>
                    <a:pt x="15" y="47"/>
                  </a:cubicBezTo>
                  <a:cubicBezTo>
                    <a:pt x="16" y="47"/>
                    <a:pt x="16" y="47"/>
                    <a:pt x="17" y="47"/>
                  </a:cubicBezTo>
                  <a:cubicBezTo>
                    <a:pt x="17" y="46"/>
                    <a:pt x="17" y="46"/>
                    <a:pt x="17" y="46"/>
                  </a:cubicBezTo>
                  <a:cubicBezTo>
                    <a:pt x="17" y="46"/>
                    <a:pt x="17" y="46"/>
                    <a:pt x="17" y="46"/>
                  </a:cubicBezTo>
                  <a:cubicBezTo>
                    <a:pt x="16" y="46"/>
                    <a:pt x="16" y="46"/>
                    <a:pt x="15" y="45"/>
                  </a:cubicBezTo>
                  <a:cubicBezTo>
                    <a:pt x="16" y="45"/>
                    <a:pt x="16" y="45"/>
                    <a:pt x="17" y="44"/>
                  </a:cubicBezTo>
                  <a:cubicBezTo>
                    <a:pt x="17" y="45"/>
                    <a:pt x="17" y="45"/>
                    <a:pt x="17" y="45"/>
                  </a:cubicBezTo>
                  <a:cubicBezTo>
                    <a:pt x="17" y="44"/>
                    <a:pt x="17" y="44"/>
                    <a:pt x="18" y="44"/>
                  </a:cubicBezTo>
                  <a:cubicBezTo>
                    <a:pt x="18" y="44"/>
                    <a:pt x="17" y="44"/>
                    <a:pt x="17" y="45"/>
                  </a:cubicBezTo>
                  <a:cubicBezTo>
                    <a:pt x="18" y="45"/>
                    <a:pt x="18" y="45"/>
                    <a:pt x="18" y="45"/>
                  </a:cubicBezTo>
                  <a:cubicBezTo>
                    <a:pt x="18" y="46"/>
                    <a:pt x="18" y="46"/>
                    <a:pt x="18" y="46"/>
                  </a:cubicBezTo>
                  <a:cubicBezTo>
                    <a:pt x="18" y="46"/>
                    <a:pt x="18" y="46"/>
                    <a:pt x="18" y="46"/>
                  </a:cubicBezTo>
                  <a:cubicBezTo>
                    <a:pt x="18" y="46"/>
                    <a:pt x="18" y="46"/>
                    <a:pt x="18" y="46"/>
                  </a:cubicBezTo>
                  <a:cubicBezTo>
                    <a:pt x="20" y="46"/>
                    <a:pt x="21" y="45"/>
                    <a:pt x="22" y="44"/>
                  </a:cubicBezTo>
                  <a:cubicBezTo>
                    <a:pt x="22" y="45"/>
                    <a:pt x="23" y="46"/>
                    <a:pt x="23" y="46"/>
                  </a:cubicBezTo>
                  <a:cubicBezTo>
                    <a:pt x="23" y="47"/>
                    <a:pt x="23" y="48"/>
                    <a:pt x="23" y="48"/>
                  </a:cubicBezTo>
                  <a:cubicBezTo>
                    <a:pt x="24" y="48"/>
                    <a:pt x="24" y="49"/>
                    <a:pt x="24" y="49"/>
                  </a:cubicBezTo>
                  <a:cubicBezTo>
                    <a:pt x="26" y="49"/>
                    <a:pt x="28" y="52"/>
                    <a:pt x="29" y="52"/>
                  </a:cubicBezTo>
                  <a:cubicBezTo>
                    <a:pt x="31" y="54"/>
                    <a:pt x="31" y="55"/>
                    <a:pt x="33" y="53"/>
                  </a:cubicBezTo>
                  <a:cubicBezTo>
                    <a:pt x="33" y="52"/>
                    <a:pt x="36" y="49"/>
                    <a:pt x="35" y="48"/>
                  </a:cubicBezTo>
                  <a:cubicBezTo>
                    <a:pt x="35" y="48"/>
                    <a:pt x="36" y="47"/>
                    <a:pt x="36" y="46"/>
                  </a:cubicBezTo>
                  <a:cubicBezTo>
                    <a:pt x="35" y="45"/>
                    <a:pt x="34" y="46"/>
                    <a:pt x="34" y="45"/>
                  </a:cubicBezTo>
                  <a:cubicBezTo>
                    <a:pt x="33" y="46"/>
                    <a:pt x="33" y="47"/>
                    <a:pt x="32" y="47"/>
                  </a:cubicBezTo>
                  <a:cubicBezTo>
                    <a:pt x="32" y="46"/>
                    <a:pt x="32" y="46"/>
                    <a:pt x="31" y="46"/>
                  </a:cubicBezTo>
                  <a:cubicBezTo>
                    <a:pt x="31" y="47"/>
                    <a:pt x="31" y="47"/>
                    <a:pt x="31" y="47"/>
                  </a:cubicBezTo>
                  <a:cubicBezTo>
                    <a:pt x="31" y="46"/>
                    <a:pt x="30" y="46"/>
                    <a:pt x="29" y="45"/>
                  </a:cubicBezTo>
                  <a:cubicBezTo>
                    <a:pt x="29" y="44"/>
                    <a:pt x="29" y="44"/>
                    <a:pt x="29" y="44"/>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15" name="Freeform 1637"/>
            <p:cNvSpPr>
              <a:spLocks/>
            </p:cNvSpPr>
            <p:nvPr userDrawn="1"/>
          </p:nvSpPr>
          <p:spPr bwMode="auto">
            <a:xfrm>
              <a:off x="257" y="250"/>
              <a:ext cx="210" cy="211"/>
            </a:xfrm>
            <a:custGeom>
              <a:avLst/>
              <a:gdLst/>
              <a:ahLst/>
              <a:cxnLst>
                <a:cxn ang="0">
                  <a:pos x="36" y="4"/>
                </a:cxn>
                <a:cxn ang="0">
                  <a:pos x="36" y="3"/>
                </a:cxn>
                <a:cxn ang="0">
                  <a:pos x="0" y="52"/>
                </a:cxn>
                <a:cxn ang="0">
                  <a:pos x="3" y="70"/>
                </a:cxn>
                <a:cxn ang="0">
                  <a:pos x="53" y="105"/>
                </a:cxn>
                <a:cxn ang="0">
                  <a:pos x="70" y="102"/>
                </a:cxn>
                <a:cxn ang="0">
                  <a:pos x="105" y="52"/>
                </a:cxn>
                <a:cxn ang="0">
                  <a:pos x="102" y="35"/>
                </a:cxn>
                <a:cxn ang="0">
                  <a:pos x="53" y="0"/>
                </a:cxn>
                <a:cxn ang="0">
                  <a:pos x="36" y="3"/>
                </a:cxn>
                <a:cxn ang="0">
                  <a:pos x="36" y="4"/>
                </a:cxn>
                <a:cxn ang="0">
                  <a:pos x="36" y="5"/>
                </a:cxn>
                <a:cxn ang="0">
                  <a:pos x="53" y="2"/>
                </a:cxn>
                <a:cxn ang="0">
                  <a:pos x="100" y="36"/>
                </a:cxn>
                <a:cxn ang="0">
                  <a:pos x="103" y="52"/>
                </a:cxn>
                <a:cxn ang="0">
                  <a:pos x="70" y="100"/>
                </a:cxn>
                <a:cxn ang="0">
                  <a:pos x="53" y="102"/>
                </a:cxn>
                <a:cxn ang="0">
                  <a:pos x="6" y="69"/>
                </a:cxn>
                <a:cxn ang="0">
                  <a:pos x="3" y="52"/>
                </a:cxn>
                <a:cxn ang="0">
                  <a:pos x="36" y="5"/>
                </a:cxn>
                <a:cxn ang="0">
                  <a:pos x="36" y="4"/>
                </a:cxn>
              </a:cxnLst>
              <a:rect l="0" t="0" r="r" b="b"/>
              <a:pathLst>
                <a:path w="105" h="105">
                  <a:moveTo>
                    <a:pt x="36" y="4"/>
                  </a:moveTo>
                  <a:cubicBezTo>
                    <a:pt x="36" y="3"/>
                    <a:pt x="36" y="3"/>
                    <a:pt x="36" y="3"/>
                  </a:cubicBezTo>
                  <a:cubicBezTo>
                    <a:pt x="14" y="10"/>
                    <a:pt x="0" y="31"/>
                    <a:pt x="0" y="52"/>
                  </a:cubicBezTo>
                  <a:cubicBezTo>
                    <a:pt x="0" y="58"/>
                    <a:pt x="1" y="64"/>
                    <a:pt x="3" y="70"/>
                  </a:cubicBezTo>
                  <a:cubicBezTo>
                    <a:pt x="11" y="91"/>
                    <a:pt x="31" y="105"/>
                    <a:pt x="53" y="105"/>
                  </a:cubicBezTo>
                  <a:cubicBezTo>
                    <a:pt x="59" y="105"/>
                    <a:pt x="65" y="104"/>
                    <a:pt x="70" y="102"/>
                  </a:cubicBezTo>
                  <a:cubicBezTo>
                    <a:pt x="92" y="94"/>
                    <a:pt x="105" y="74"/>
                    <a:pt x="105" y="52"/>
                  </a:cubicBezTo>
                  <a:cubicBezTo>
                    <a:pt x="105" y="46"/>
                    <a:pt x="105" y="41"/>
                    <a:pt x="102" y="35"/>
                  </a:cubicBezTo>
                  <a:cubicBezTo>
                    <a:pt x="95" y="13"/>
                    <a:pt x="75" y="0"/>
                    <a:pt x="53" y="0"/>
                  </a:cubicBezTo>
                  <a:cubicBezTo>
                    <a:pt x="47" y="0"/>
                    <a:pt x="41" y="1"/>
                    <a:pt x="36" y="3"/>
                  </a:cubicBezTo>
                  <a:cubicBezTo>
                    <a:pt x="36" y="4"/>
                    <a:pt x="36" y="4"/>
                    <a:pt x="36" y="4"/>
                  </a:cubicBezTo>
                  <a:cubicBezTo>
                    <a:pt x="36" y="5"/>
                    <a:pt x="36" y="5"/>
                    <a:pt x="36" y="5"/>
                  </a:cubicBezTo>
                  <a:cubicBezTo>
                    <a:pt x="42" y="3"/>
                    <a:pt x="47" y="2"/>
                    <a:pt x="53" y="2"/>
                  </a:cubicBezTo>
                  <a:cubicBezTo>
                    <a:pt x="74" y="2"/>
                    <a:pt x="93" y="15"/>
                    <a:pt x="100" y="36"/>
                  </a:cubicBezTo>
                  <a:cubicBezTo>
                    <a:pt x="102" y="41"/>
                    <a:pt x="103" y="47"/>
                    <a:pt x="103" y="52"/>
                  </a:cubicBezTo>
                  <a:cubicBezTo>
                    <a:pt x="103" y="73"/>
                    <a:pt x="90" y="92"/>
                    <a:pt x="70" y="100"/>
                  </a:cubicBezTo>
                  <a:cubicBezTo>
                    <a:pt x="64" y="101"/>
                    <a:pt x="58" y="102"/>
                    <a:pt x="53" y="102"/>
                  </a:cubicBezTo>
                  <a:cubicBezTo>
                    <a:pt x="32" y="102"/>
                    <a:pt x="13" y="89"/>
                    <a:pt x="6" y="69"/>
                  </a:cubicBezTo>
                  <a:cubicBezTo>
                    <a:pt x="4" y="63"/>
                    <a:pt x="3" y="58"/>
                    <a:pt x="3" y="52"/>
                  </a:cubicBezTo>
                  <a:cubicBezTo>
                    <a:pt x="3" y="32"/>
                    <a:pt x="16" y="12"/>
                    <a:pt x="36" y="5"/>
                  </a:cubicBezTo>
                  <a:cubicBezTo>
                    <a:pt x="36" y="4"/>
                    <a:pt x="36" y="4"/>
                    <a:pt x="36" y="4"/>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16" name="Freeform 1638"/>
            <p:cNvSpPr>
              <a:spLocks/>
            </p:cNvSpPr>
            <p:nvPr userDrawn="1"/>
          </p:nvSpPr>
          <p:spPr bwMode="auto">
            <a:xfrm>
              <a:off x="257" y="248"/>
              <a:ext cx="212" cy="211"/>
            </a:xfrm>
            <a:custGeom>
              <a:avLst/>
              <a:gdLst/>
              <a:ahLst/>
              <a:cxnLst>
                <a:cxn ang="0">
                  <a:pos x="105" y="53"/>
                </a:cxn>
                <a:cxn ang="0">
                  <a:pos x="104" y="53"/>
                </a:cxn>
                <a:cxn ang="0">
                  <a:pos x="89" y="89"/>
                </a:cxn>
                <a:cxn ang="0">
                  <a:pos x="53" y="104"/>
                </a:cxn>
                <a:cxn ang="0">
                  <a:pos x="17" y="89"/>
                </a:cxn>
                <a:cxn ang="0">
                  <a:pos x="3" y="53"/>
                </a:cxn>
                <a:cxn ang="0">
                  <a:pos x="17" y="17"/>
                </a:cxn>
                <a:cxn ang="0">
                  <a:pos x="53" y="3"/>
                </a:cxn>
                <a:cxn ang="0">
                  <a:pos x="89" y="17"/>
                </a:cxn>
                <a:cxn ang="0">
                  <a:pos x="104" y="53"/>
                </a:cxn>
                <a:cxn ang="0">
                  <a:pos x="105" y="53"/>
                </a:cxn>
                <a:cxn ang="0">
                  <a:pos x="106" y="53"/>
                </a:cxn>
                <a:cxn ang="0">
                  <a:pos x="53" y="0"/>
                </a:cxn>
                <a:cxn ang="0">
                  <a:pos x="0" y="53"/>
                </a:cxn>
                <a:cxn ang="0">
                  <a:pos x="53" y="106"/>
                </a:cxn>
                <a:cxn ang="0">
                  <a:pos x="106" y="53"/>
                </a:cxn>
                <a:cxn ang="0">
                  <a:pos x="105" y="53"/>
                </a:cxn>
              </a:cxnLst>
              <a:rect l="0" t="0" r="r" b="b"/>
              <a:pathLst>
                <a:path w="106" h="106">
                  <a:moveTo>
                    <a:pt x="105" y="53"/>
                  </a:moveTo>
                  <a:cubicBezTo>
                    <a:pt x="104" y="53"/>
                    <a:pt x="104" y="53"/>
                    <a:pt x="104" y="53"/>
                  </a:cubicBezTo>
                  <a:cubicBezTo>
                    <a:pt x="104" y="67"/>
                    <a:pt x="98" y="80"/>
                    <a:pt x="89" y="89"/>
                  </a:cubicBezTo>
                  <a:cubicBezTo>
                    <a:pt x="80" y="98"/>
                    <a:pt x="67" y="104"/>
                    <a:pt x="53" y="104"/>
                  </a:cubicBezTo>
                  <a:cubicBezTo>
                    <a:pt x="39" y="104"/>
                    <a:pt x="26" y="98"/>
                    <a:pt x="17" y="89"/>
                  </a:cubicBezTo>
                  <a:cubicBezTo>
                    <a:pt x="8" y="80"/>
                    <a:pt x="3" y="67"/>
                    <a:pt x="3" y="53"/>
                  </a:cubicBezTo>
                  <a:cubicBezTo>
                    <a:pt x="3" y="39"/>
                    <a:pt x="8" y="27"/>
                    <a:pt x="17" y="17"/>
                  </a:cubicBezTo>
                  <a:cubicBezTo>
                    <a:pt x="26" y="8"/>
                    <a:pt x="39" y="3"/>
                    <a:pt x="53" y="3"/>
                  </a:cubicBezTo>
                  <a:cubicBezTo>
                    <a:pt x="67" y="3"/>
                    <a:pt x="80" y="8"/>
                    <a:pt x="89" y="17"/>
                  </a:cubicBezTo>
                  <a:cubicBezTo>
                    <a:pt x="98" y="27"/>
                    <a:pt x="104" y="39"/>
                    <a:pt x="104" y="53"/>
                  </a:cubicBezTo>
                  <a:cubicBezTo>
                    <a:pt x="105" y="53"/>
                    <a:pt x="105" y="53"/>
                    <a:pt x="105" y="53"/>
                  </a:cubicBezTo>
                  <a:cubicBezTo>
                    <a:pt x="106" y="53"/>
                    <a:pt x="106" y="53"/>
                    <a:pt x="106" y="53"/>
                  </a:cubicBezTo>
                  <a:cubicBezTo>
                    <a:pt x="106" y="24"/>
                    <a:pt x="82" y="0"/>
                    <a:pt x="53" y="0"/>
                  </a:cubicBezTo>
                  <a:cubicBezTo>
                    <a:pt x="24" y="0"/>
                    <a:pt x="0" y="24"/>
                    <a:pt x="0" y="53"/>
                  </a:cubicBezTo>
                  <a:cubicBezTo>
                    <a:pt x="0" y="82"/>
                    <a:pt x="24" y="106"/>
                    <a:pt x="53" y="106"/>
                  </a:cubicBezTo>
                  <a:cubicBezTo>
                    <a:pt x="82" y="106"/>
                    <a:pt x="106" y="82"/>
                    <a:pt x="106" y="53"/>
                  </a:cubicBezTo>
                  <a:cubicBezTo>
                    <a:pt x="105" y="53"/>
                    <a:pt x="105" y="53"/>
                    <a:pt x="105" y="53"/>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17" name="Freeform 1639"/>
            <p:cNvSpPr>
              <a:spLocks/>
            </p:cNvSpPr>
            <p:nvPr userDrawn="1"/>
          </p:nvSpPr>
          <p:spPr bwMode="auto">
            <a:xfrm>
              <a:off x="311" y="272"/>
              <a:ext cx="64" cy="54"/>
            </a:xfrm>
            <a:custGeom>
              <a:avLst/>
              <a:gdLst/>
              <a:ahLst/>
              <a:cxnLst>
                <a:cxn ang="0">
                  <a:pos x="28" y="19"/>
                </a:cxn>
                <a:cxn ang="0">
                  <a:pos x="27" y="19"/>
                </a:cxn>
                <a:cxn ang="0">
                  <a:pos x="13" y="25"/>
                </a:cxn>
                <a:cxn ang="0">
                  <a:pos x="7" y="24"/>
                </a:cxn>
                <a:cxn ang="0">
                  <a:pos x="7" y="24"/>
                </a:cxn>
                <a:cxn ang="0">
                  <a:pos x="7" y="24"/>
                </a:cxn>
                <a:cxn ang="0">
                  <a:pos x="3" y="16"/>
                </a:cxn>
                <a:cxn ang="0">
                  <a:pos x="6" y="9"/>
                </a:cxn>
                <a:cxn ang="0">
                  <a:pos x="6" y="9"/>
                </a:cxn>
                <a:cxn ang="0">
                  <a:pos x="6" y="9"/>
                </a:cxn>
                <a:cxn ang="0">
                  <a:pos x="19" y="2"/>
                </a:cxn>
                <a:cxn ang="0">
                  <a:pos x="24" y="4"/>
                </a:cxn>
                <a:cxn ang="0">
                  <a:pos x="24" y="4"/>
                </a:cxn>
                <a:cxn ang="0">
                  <a:pos x="24" y="4"/>
                </a:cxn>
                <a:cxn ang="0">
                  <a:pos x="29" y="12"/>
                </a:cxn>
                <a:cxn ang="0">
                  <a:pos x="27" y="19"/>
                </a:cxn>
                <a:cxn ang="0">
                  <a:pos x="28" y="19"/>
                </a:cxn>
                <a:cxn ang="0">
                  <a:pos x="27" y="19"/>
                </a:cxn>
                <a:cxn ang="0">
                  <a:pos x="28" y="19"/>
                </a:cxn>
                <a:cxn ang="0">
                  <a:pos x="29" y="20"/>
                </a:cxn>
                <a:cxn ang="0">
                  <a:pos x="32" y="12"/>
                </a:cxn>
                <a:cxn ang="0">
                  <a:pos x="25" y="2"/>
                </a:cxn>
                <a:cxn ang="0">
                  <a:pos x="25" y="3"/>
                </a:cxn>
                <a:cxn ang="0">
                  <a:pos x="25" y="2"/>
                </a:cxn>
                <a:cxn ang="0">
                  <a:pos x="19" y="0"/>
                </a:cxn>
                <a:cxn ang="0">
                  <a:pos x="4" y="7"/>
                </a:cxn>
                <a:cxn ang="0">
                  <a:pos x="5" y="8"/>
                </a:cxn>
                <a:cxn ang="0">
                  <a:pos x="4" y="7"/>
                </a:cxn>
                <a:cxn ang="0">
                  <a:pos x="0" y="16"/>
                </a:cxn>
                <a:cxn ang="0">
                  <a:pos x="6" y="26"/>
                </a:cxn>
                <a:cxn ang="0">
                  <a:pos x="6" y="26"/>
                </a:cxn>
                <a:cxn ang="0">
                  <a:pos x="6" y="26"/>
                </a:cxn>
                <a:cxn ang="0">
                  <a:pos x="13" y="27"/>
                </a:cxn>
                <a:cxn ang="0">
                  <a:pos x="29" y="20"/>
                </a:cxn>
                <a:cxn ang="0">
                  <a:pos x="29" y="20"/>
                </a:cxn>
                <a:cxn ang="0">
                  <a:pos x="29" y="20"/>
                </a:cxn>
                <a:cxn ang="0">
                  <a:pos x="28" y="19"/>
                </a:cxn>
              </a:cxnLst>
              <a:rect l="0" t="0" r="r" b="b"/>
              <a:pathLst>
                <a:path w="32" h="27">
                  <a:moveTo>
                    <a:pt x="28" y="19"/>
                  </a:moveTo>
                  <a:cubicBezTo>
                    <a:pt x="27" y="19"/>
                    <a:pt x="27" y="19"/>
                    <a:pt x="27" y="19"/>
                  </a:cubicBezTo>
                  <a:cubicBezTo>
                    <a:pt x="24" y="23"/>
                    <a:pt x="18" y="25"/>
                    <a:pt x="13" y="25"/>
                  </a:cubicBezTo>
                  <a:cubicBezTo>
                    <a:pt x="11" y="25"/>
                    <a:pt x="9" y="25"/>
                    <a:pt x="7" y="24"/>
                  </a:cubicBezTo>
                  <a:cubicBezTo>
                    <a:pt x="7" y="24"/>
                    <a:pt x="7" y="24"/>
                    <a:pt x="7" y="24"/>
                  </a:cubicBezTo>
                  <a:cubicBezTo>
                    <a:pt x="7" y="24"/>
                    <a:pt x="7" y="24"/>
                    <a:pt x="7" y="24"/>
                  </a:cubicBezTo>
                  <a:cubicBezTo>
                    <a:pt x="4" y="22"/>
                    <a:pt x="3" y="19"/>
                    <a:pt x="3" y="16"/>
                  </a:cubicBezTo>
                  <a:cubicBezTo>
                    <a:pt x="3" y="14"/>
                    <a:pt x="4" y="11"/>
                    <a:pt x="6" y="9"/>
                  </a:cubicBezTo>
                  <a:cubicBezTo>
                    <a:pt x="6" y="9"/>
                    <a:pt x="6" y="9"/>
                    <a:pt x="6" y="9"/>
                  </a:cubicBezTo>
                  <a:cubicBezTo>
                    <a:pt x="6" y="9"/>
                    <a:pt x="6" y="9"/>
                    <a:pt x="6" y="9"/>
                  </a:cubicBezTo>
                  <a:cubicBezTo>
                    <a:pt x="9" y="5"/>
                    <a:pt x="14" y="2"/>
                    <a:pt x="19" y="2"/>
                  </a:cubicBezTo>
                  <a:cubicBezTo>
                    <a:pt x="20" y="2"/>
                    <a:pt x="22" y="3"/>
                    <a:pt x="24" y="4"/>
                  </a:cubicBezTo>
                  <a:cubicBezTo>
                    <a:pt x="24" y="4"/>
                    <a:pt x="24" y="4"/>
                    <a:pt x="24" y="4"/>
                  </a:cubicBezTo>
                  <a:cubicBezTo>
                    <a:pt x="24" y="4"/>
                    <a:pt x="24" y="4"/>
                    <a:pt x="24" y="4"/>
                  </a:cubicBezTo>
                  <a:cubicBezTo>
                    <a:pt x="27" y="5"/>
                    <a:pt x="29" y="9"/>
                    <a:pt x="29" y="12"/>
                  </a:cubicBezTo>
                  <a:cubicBezTo>
                    <a:pt x="29" y="14"/>
                    <a:pt x="28" y="17"/>
                    <a:pt x="27" y="19"/>
                  </a:cubicBezTo>
                  <a:cubicBezTo>
                    <a:pt x="28" y="19"/>
                    <a:pt x="28" y="19"/>
                    <a:pt x="28" y="19"/>
                  </a:cubicBezTo>
                  <a:cubicBezTo>
                    <a:pt x="27" y="19"/>
                    <a:pt x="27" y="19"/>
                    <a:pt x="27" y="19"/>
                  </a:cubicBezTo>
                  <a:cubicBezTo>
                    <a:pt x="28" y="19"/>
                    <a:pt x="28" y="19"/>
                    <a:pt x="28" y="19"/>
                  </a:cubicBezTo>
                  <a:cubicBezTo>
                    <a:pt x="29" y="20"/>
                    <a:pt x="29" y="20"/>
                    <a:pt x="29" y="20"/>
                  </a:cubicBezTo>
                  <a:cubicBezTo>
                    <a:pt x="31" y="18"/>
                    <a:pt x="32" y="15"/>
                    <a:pt x="32" y="12"/>
                  </a:cubicBezTo>
                  <a:cubicBezTo>
                    <a:pt x="32" y="8"/>
                    <a:pt x="29" y="4"/>
                    <a:pt x="25" y="2"/>
                  </a:cubicBezTo>
                  <a:cubicBezTo>
                    <a:pt x="25" y="3"/>
                    <a:pt x="25" y="3"/>
                    <a:pt x="25" y="3"/>
                  </a:cubicBezTo>
                  <a:cubicBezTo>
                    <a:pt x="25" y="2"/>
                    <a:pt x="25" y="2"/>
                    <a:pt x="25" y="2"/>
                  </a:cubicBezTo>
                  <a:cubicBezTo>
                    <a:pt x="23" y="1"/>
                    <a:pt x="21" y="0"/>
                    <a:pt x="19" y="0"/>
                  </a:cubicBezTo>
                  <a:cubicBezTo>
                    <a:pt x="13" y="0"/>
                    <a:pt x="8" y="3"/>
                    <a:pt x="4" y="7"/>
                  </a:cubicBezTo>
                  <a:cubicBezTo>
                    <a:pt x="5" y="8"/>
                    <a:pt x="5" y="8"/>
                    <a:pt x="5" y="8"/>
                  </a:cubicBezTo>
                  <a:cubicBezTo>
                    <a:pt x="4" y="7"/>
                    <a:pt x="4" y="7"/>
                    <a:pt x="4" y="7"/>
                  </a:cubicBezTo>
                  <a:cubicBezTo>
                    <a:pt x="2" y="10"/>
                    <a:pt x="0" y="13"/>
                    <a:pt x="0" y="16"/>
                  </a:cubicBezTo>
                  <a:cubicBezTo>
                    <a:pt x="0" y="20"/>
                    <a:pt x="2" y="24"/>
                    <a:pt x="6" y="26"/>
                  </a:cubicBezTo>
                  <a:cubicBezTo>
                    <a:pt x="6" y="26"/>
                    <a:pt x="6" y="26"/>
                    <a:pt x="6" y="26"/>
                  </a:cubicBezTo>
                  <a:cubicBezTo>
                    <a:pt x="6" y="26"/>
                    <a:pt x="6" y="26"/>
                    <a:pt x="6" y="26"/>
                  </a:cubicBezTo>
                  <a:cubicBezTo>
                    <a:pt x="8" y="27"/>
                    <a:pt x="11" y="27"/>
                    <a:pt x="13" y="27"/>
                  </a:cubicBezTo>
                  <a:cubicBezTo>
                    <a:pt x="19" y="27"/>
                    <a:pt x="25" y="25"/>
                    <a:pt x="29" y="20"/>
                  </a:cubicBezTo>
                  <a:cubicBezTo>
                    <a:pt x="29" y="20"/>
                    <a:pt x="29" y="20"/>
                    <a:pt x="29" y="20"/>
                  </a:cubicBezTo>
                  <a:cubicBezTo>
                    <a:pt x="29" y="20"/>
                    <a:pt x="29" y="20"/>
                    <a:pt x="29" y="20"/>
                  </a:cubicBezTo>
                  <a:cubicBezTo>
                    <a:pt x="28" y="19"/>
                    <a:pt x="28" y="19"/>
                    <a:pt x="28" y="19"/>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18" name="Freeform 1640"/>
            <p:cNvSpPr>
              <a:spLocks/>
            </p:cNvSpPr>
            <p:nvPr userDrawn="1"/>
          </p:nvSpPr>
          <p:spPr bwMode="auto">
            <a:xfrm>
              <a:off x="289" y="256"/>
              <a:ext cx="114" cy="103"/>
            </a:xfrm>
            <a:custGeom>
              <a:avLst/>
              <a:gdLst/>
              <a:ahLst/>
              <a:cxnLst>
                <a:cxn ang="0">
                  <a:pos x="50" y="37"/>
                </a:cxn>
                <a:cxn ang="0">
                  <a:pos x="49" y="36"/>
                </a:cxn>
                <a:cxn ang="0">
                  <a:pos x="23" y="49"/>
                </a:cxn>
                <a:cxn ang="0">
                  <a:pos x="12" y="46"/>
                </a:cxn>
                <a:cxn ang="0">
                  <a:pos x="12" y="47"/>
                </a:cxn>
                <a:cxn ang="0">
                  <a:pos x="12" y="46"/>
                </a:cxn>
                <a:cxn ang="0">
                  <a:pos x="2" y="30"/>
                </a:cxn>
                <a:cxn ang="0">
                  <a:pos x="8" y="15"/>
                </a:cxn>
                <a:cxn ang="0">
                  <a:pos x="8" y="15"/>
                </a:cxn>
                <a:cxn ang="0">
                  <a:pos x="8" y="15"/>
                </a:cxn>
                <a:cxn ang="0">
                  <a:pos x="33" y="3"/>
                </a:cxn>
                <a:cxn ang="0">
                  <a:pos x="45" y="6"/>
                </a:cxn>
                <a:cxn ang="0">
                  <a:pos x="45" y="6"/>
                </a:cxn>
                <a:cxn ang="0">
                  <a:pos x="45" y="6"/>
                </a:cxn>
                <a:cxn ang="0">
                  <a:pos x="55" y="22"/>
                </a:cxn>
                <a:cxn ang="0">
                  <a:pos x="49" y="36"/>
                </a:cxn>
                <a:cxn ang="0">
                  <a:pos x="49" y="36"/>
                </a:cxn>
                <a:cxn ang="0">
                  <a:pos x="49" y="36"/>
                </a:cxn>
                <a:cxn ang="0">
                  <a:pos x="50" y="37"/>
                </a:cxn>
                <a:cxn ang="0">
                  <a:pos x="51" y="37"/>
                </a:cxn>
                <a:cxn ang="0">
                  <a:pos x="57" y="22"/>
                </a:cxn>
                <a:cxn ang="0">
                  <a:pos x="46" y="3"/>
                </a:cxn>
                <a:cxn ang="0">
                  <a:pos x="45" y="4"/>
                </a:cxn>
                <a:cxn ang="0">
                  <a:pos x="46" y="3"/>
                </a:cxn>
                <a:cxn ang="0">
                  <a:pos x="33" y="0"/>
                </a:cxn>
                <a:cxn ang="0">
                  <a:pos x="6" y="13"/>
                </a:cxn>
                <a:cxn ang="0">
                  <a:pos x="6" y="13"/>
                </a:cxn>
                <a:cxn ang="0">
                  <a:pos x="6" y="13"/>
                </a:cxn>
                <a:cxn ang="0">
                  <a:pos x="0" y="30"/>
                </a:cxn>
                <a:cxn ang="0">
                  <a:pos x="11" y="48"/>
                </a:cxn>
                <a:cxn ang="0">
                  <a:pos x="11" y="48"/>
                </a:cxn>
                <a:cxn ang="0">
                  <a:pos x="11" y="48"/>
                </a:cxn>
                <a:cxn ang="0">
                  <a:pos x="23" y="51"/>
                </a:cxn>
                <a:cxn ang="0">
                  <a:pos x="51" y="37"/>
                </a:cxn>
                <a:cxn ang="0">
                  <a:pos x="51" y="37"/>
                </a:cxn>
                <a:cxn ang="0">
                  <a:pos x="51" y="37"/>
                </a:cxn>
                <a:cxn ang="0">
                  <a:pos x="50" y="37"/>
                </a:cxn>
              </a:cxnLst>
              <a:rect l="0" t="0" r="r" b="b"/>
              <a:pathLst>
                <a:path w="57" h="51">
                  <a:moveTo>
                    <a:pt x="50" y="37"/>
                  </a:moveTo>
                  <a:cubicBezTo>
                    <a:pt x="49" y="36"/>
                    <a:pt x="49" y="36"/>
                    <a:pt x="49" y="36"/>
                  </a:cubicBezTo>
                  <a:cubicBezTo>
                    <a:pt x="43" y="44"/>
                    <a:pt x="33" y="49"/>
                    <a:pt x="23" y="49"/>
                  </a:cubicBezTo>
                  <a:cubicBezTo>
                    <a:pt x="19" y="49"/>
                    <a:pt x="15" y="48"/>
                    <a:pt x="12" y="46"/>
                  </a:cubicBezTo>
                  <a:cubicBezTo>
                    <a:pt x="12" y="47"/>
                    <a:pt x="12" y="47"/>
                    <a:pt x="12" y="47"/>
                  </a:cubicBezTo>
                  <a:cubicBezTo>
                    <a:pt x="12" y="46"/>
                    <a:pt x="12" y="46"/>
                    <a:pt x="12" y="46"/>
                  </a:cubicBezTo>
                  <a:cubicBezTo>
                    <a:pt x="6" y="43"/>
                    <a:pt x="2" y="37"/>
                    <a:pt x="2" y="30"/>
                  </a:cubicBezTo>
                  <a:cubicBezTo>
                    <a:pt x="2" y="25"/>
                    <a:pt x="4" y="20"/>
                    <a:pt x="8" y="15"/>
                  </a:cubicBezTo>
                  <a:cubicBezTo>
                    <a:pt x="8" y="15"/>
                    <a:pt x="8" y="15"/>
                    <a:pt x="8" y="15"/>
                  </a:cubicBezTo>
                  <a:cubicBezTo>
                    <a:pt x="8" y="15"/>
                    <a:pt x="8" y="15"/>
                    <a:pt x="8" y="15"/>
                  </a:cubicBezTo>
                  <a:cubicBezTo>
                    <a:pt x="14" y="7"/>
                    <a:pt x="24" y="3"/>
                    <a:pt x="33" y="3"/>
                  </a:cubicBezTo>
                  <a:cubicBezTo>
                    <a:pt x="37" y="3"/>
                    <a:pt x="41" y="4"/>
                    <a:pt x="45" y="6"/>
                  </a:cubicBezTo>
                  <a:cubicBezTo>
                    <a:pt x="45" y="6"/>
                    <a:pt x="45" y="6"/>
                    <a:pt x="45" y="6"/>
                  </a:cubicBezTo>
                  <a:cubicBezTo>
                    <a:pt x="45" y="6"/>
                    <a:pt x="45" y="6"/>
                    <a:pt x="45" y="6"/>
                  </a:cubicBezTo>
                  <a:cubicBezTo>
                    <a:pt x="51" y="9"/>
                    <a:pt x="55" y="15"/>
                    <a:pt x="55" y="22"/>
                  </a:cubicBezTo>
                  <a:cubicBezTo>
                    <a:pt x="55" y="26"/>
                    <a:pt x="53" y="31"/>
                    <a:pt x="49" y="36"/>
                  </a:cubicBezTo>
                  <a:cubicBezTo>
                    <a:pt x="49" y="36"/>
                    <a:pt x="49" y="36"/>
                    <a:pt x="49" y="36"/>
                  </a:cubicBezTo>
                  <a:cubicBezTo>
                    <a:pt x="49" y="36"/>
                    <a:pt x="49" y="36"/>
                    <a:pt x="49" y="36"/>
                  </a:cubicBezTo>
                  <a:cubicBezTo>
                    <a:pt x="50" y="37"/>
                    <a:pt x="50" y="37"/>
                    <a:pt x="50" y="37"/>
                  </a:cubicBezTo>
                  <a:cubicBezTo>
                    <a:pt x="51" y="37"/>
                    <a:pt x="51" y="37"/>
                    <a:pt x="51" y="37"/>
                  </a:cubicBezTo>
                  <a:cubicBezTo>
                    <a:pt x="55" y="32"/>
                    <a:pt x="57" y="27"/>
                    <a:pt x="57" y="22"/>
                  </a:cubicBezTo>
                  <a:cubicBezTo>
                    <a:pt x="57" y="14"/>
                    <a:pt x="53" y="7"/>
                    <a:pt x="46" y="3"/>
                  </a:cubicBezTo>
                  <a:cubicBezTo>
                    <a:pt x="45" y="4"/>
                    <a:pt x="45" y="4"/>
                    <a:pt x="45" y="4"/>
                  </a:cubicBezTo>
                  <a:cubicBezTo>
                    <a:pt x="46" y="3"/>
                    <a:pt x="46" y="3"/>
                    <a:pt x="46" y="3"/>
                  </a:cubicBezTo>
                  <a:cubicBezTo>
                    <a:pt x="42" y="1"/>
                    <a:pt x="37" y="0"/>
                    <a:pt x="33" y="0"/>
                  </a:cubicBezTo>
                  <a:cubicBezTo>
                    <a:pt x="23" y="0"/>
                    <a:pt x="13" y="5"/>
                    <a:pt x="6" y="13"/>
                  </a:cubicBezTo>
                  <a:cubicBezTo>
                    <a:pt x="6" y="13"/>
                    <a:pt x="6" y="13"/>
                    <a:pt x="6" y="13"/>
                  </a:cubicBezTo>
                  <a:cubicBezTo>
                    <a:pt x="6" y="13"/>
                    <a:pt x="6" y="13"/>
                    <a:pt x="6" y="13"/>
                  </a:cubicBezTo>
                  <a:cubicBezTo>
                    <a:pt x="2" y="19"/>
                    <a:pt x="0" y="25"/>
                    <a:pt x="0" y="30"/>
                  </a:cubicBezTo>
                  <a:cubicBezTo>
                    <a:pt x="0" y="38"/>
                    <a:pt x="4" y="44"/>
                    <a:pt x="11" y="48"/>
                  </a:cubicBezTo>
                  <a:cubicBezTo>
                    <a:pt x="11" y="48"/>
                    <a:pt x="11" y="48"/>
                    <a:pt x="11" y="48"/>
                  </a:cubicBezTo>
                  <a:cubicBezTo>
                    <a:pt x="11" y="48"/>
                    <a:pt x="11" y="48"/>
                    <a:pt x="11" y="48"/>
                  </a:cubicBezTo>
                  <a:cubicBezTo>
                    <a:pt x="15" y="50"/>
                    <a:pt x="19" y="51"/>
                    <a:pt x="23" y="51"/>
                  </a:cubicBezTo>
                  <a:cubicBezTo>
                    <a:pt x="34" y="51"/>
                    <a:pt x="44" y="46"/>
                    <a:pt x="51" y="37"/>
                  </a:cubicBezTo>
                  <a:cubicBezTo>
                    <a:pt x="51" y="37"/>
                    <a:pt x="51" y="37"/>
                    <a:pt x="51" y="37"/>
                  </a:cubicBezTo>
                  <a:cubicBezTo>
                    <a:pt x="51" y="37"/>
                    <a:pt x="51" y="37"/>
                    <a:pt x="51" y="37"/>
                  </a:cubicBezTo>
                  <a:cubicBezTo>
                    <a:pt x="50" y="37"/>
                    <a:pt x="50" y="37"/>
                    <a:pt x="50" y="37"/>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19" name="Freeform 1641"/>
            <p:cNvSpPr>
              <a:spLocks/>
            </p:cNvSpPr>
            <p:nvPr userDrawn="1"/>
          </p:nvSpPr>
          <p:spPr bwMode="auto">
            <a:xfrm>
              <a:off x="271" y="248"/>
              <a:ext cx="156" cy="143"/>
            </a:xfrm>
            <a:custGeom>
              <a:avLst/>
              <a:gdLst/>
              <a:ahLst/>
              <a:cxnLst>
                <a:cxn ang="0">
                  <a:pos x="69" y="54"/>
                </a:cxn>
                <a:cxn ang="0">
                  <a:pos x="68" y="53"/>
                </a:cxn>
                <a:cxn ang="0">
                  <a:pos x="35" y="69"/>
                </a:cxn>
                <a:cxn ang="0">
                  <a:pos x="16" y="63"/>
                </a:cxn>
                <a:cxn ang="0">
                  <a:pos x="2" y="40"/>
                </a:cxn>
                <a:cxn ang="0">
                  <a:pos x="12" y="18"/>
                </a:cxn>
                <a:cxn ang="0">
                  <a:pos x="12" y="18"/>
                </a:cxn>
                <a:cxn ang="0">
                  <a:pos x="12" y="18"/>
                </a:cxn>
                <a:cxn ang="0">
                  <a:pos x="46" y="3"/>
                </a:cxn>
                <a:cxn ang="0">
                  <a:pos x="65" y="8"/>
                </a:cxn>
                <a:cxn ang="0">
                  <a:pos x="77" y="30"/>
                </a:cxn>
                <a:cxn ang="0">
                  <a:pos x="68" y="53"/>
                </a:cxn>
                <a:cxn ang="0">
                  <a:pos x="68" y="53"/>
                </a:cxn>
                <a:cxn ang="0">
                  <a:pos x="68" y="53"/>
                </a:cxn>
                <a:cxn ang="0">
                  <a:pos x="69" y="54"/>
                </a:cxn>
                <a:cxn ang="0">
                  <a:pos x="69" y="55"/>
                </a:cxn>
                <a:cxn ang="0">
                  <a:pos x="79" y="30"/>
                </a:cxn>
                <a:cxn ang="0">
                  <a:pos x="66" y="6"/>
                </a:cxn>
                <a:cxn ang="0">
                  <a:pos x="46" y="0"/>
                </a:cxn>
                <a:cxn ang="0">
                  <a:pos x="10" y="16"/>
                </a:cxn>
                <a:cxn ang="0">
                  <a:pos x="10" y="16"/>
                </a:cxn>
                <a:cxn ang="0">
                  <a:pos x="10" y="16"/>
                </a:cxn>
                <a:cxn ang="0">
                  <a:pos x="0" y="40"/>
                </a:cxn>
                <a:cxn ang="0">
                  <a:pos x="15" y="65"/>
                </a:cxn>
                <a:cxn ang="0">
                  <a:pos x="35" y="71"/>
                </a:cxn>
                <a:cxn ang="0">
                  <a:pos x="69" y="55"/>
                </a:cxn>
                <a:cxn ang="0">
                  <a:pos x="69" y="55"/>
                </a:cxn>
                <a:cxn ang="0">
                  <a:pos x="69" y="55"/>
                </a:cxn>
                <a:cxn ang="0">
                  <a:pos x="69" y="54"/>
                </a:cxn>
              </a:cxnLst>
              <a:rect l="0" t="0" r="r" b="b"/>
              <a:pathLst>
                <a:path w="79" h="71">
                  <a:moveTo>
                    <a:pt x="69" y="54"/>
                  </a:moveTo>
                  <a:cubicBezTo>
                    <a:pt x="68" y="53"/>
                    <a:pt x="68" y="53"/>
                    <a:pt x="68" y="53"/>
                  </a:cubicBezTo>
                  <a:cubicBezTo>
                    <a:pt x="59" y="63"/>
                    <a:pt x="47" y="69"/>
                    <a:pt x="35" y="69"/>
                  </a:cubicBezTo>
                  <a:cubicBezTo>
                    <a:pt x="28" y="69"/>
                    <a:pt x="22" y="67"/>
                    <a:pt x="16" y="63"/>
                  </a:cubicBezTo>
                  <a:cubicBezTo>
                    <a:pt x="7" y="58"/>
                    <a:pt x="2" y="49"/>
                    <a:pt x="2" y="40"/>
                  </a:cubicBezTo>
                  <a:cubicBezTo>
                    <a:pt x="2" y="32"/>
                    <a:pt x="6" y="25"/>
                    <a:pt x="12" y="18"/>
                  </a:cubicBezTo>
                  <a:cubicBezTo>
                    <a:pt x="12" y="18"/>
                    <a:pt x="12" y="18"/>
                    <a:pt x="12" y="18"/>
                  </a:cubicBezTo>
                  <a:cubicBezTo>
                    <a:pt x="12" y="18"/>
                    <a:pt x="12" y="18"/>
                    <a:pt x="12" y="18"/>
                  </a:cubicBezTo>
                  <a:cubicBezTo>
                    <a:pt x="21" y="8"/>
                    <a:pt x="34" y="3"/>
                    <a:pt x="46" y="3"/>
                  </a:cubicBezTo>
                  <a:cubicBezTo>
                    <a:pt x="52" y="3"/>
                    <a:pt x="59" y="4"/>
                    <a:pt x="65" y="8"/>
                  </a:cubicBezTo>
                  <a:cubicBezTo>
                    <a:pt x="73" y="13"/>
                    <a:pt x="77" y="21"/>
                    <a:pt x="77" y="30"/>
                  </a:cubicBezTo>
                  <a:cubicBezTo>
                    <a:pt x="77" y="38"/>
                    <a:pt x="74" y="46"/>
                    <a:pt x="68" y="53"/>
                  </a:cubicBezTo>
                  <a:cubicBezTo>
                    <a:pt x="68" y="53"/>
                    <a:pt x="68" y="53"/>
                    <a:pt x="68" y="53"/>
                  </a:cubicBezTo>
                  <a:cubicBezTo>
                    <a:pt x="68" y="53"/>
                    <a:pt x="68" y="53"/>
                    <a:pt x="68" y="53"/>
                  </a:cubicBezTo>
                  <a:cubicBezTo>
                    <a:pt x="69" y="54"/>
                    <a:pt x="69" y="54"/>
                    <a:pt x="69" y="54"/>
                  </a:cubicBezTo>
                  <a:cubicBezTo>
                    <a:pt x="69" y="55"/>
                    <a:pt x="69" y="55"/>
                    <a:pt x="69" y="55"/>
                  </a:cubicBezTo>
                  <a:cubicBezTo>
                    <a:pt x="76" y="47"/>
                    <a:pt x="79" y="39"/>
                    <a:pt x="79" y="30"/>
                  </a:cubicBezTo>
                  <a:cubicBezTo>
                    <a:pt x="79" y="21"/>
                    <a:pt x="75" y="12"/>
                    <a:pt x="66" y="6"/>
                  </a:cubicBezTo>
                  <a:cubicBezTo>
                    <a:pt x="60" y="2"/>
                    <a:pt x="53" y="0"/>
                    <a:pt x="46" y="0"/>
                  </a:cubicBezTo>
                  <a:cubicBezTo>
                    <a:pt x="33" y="0"/>
                    <a:pt x="20" y="6"/>
                    <a:pt x="10" y="16"/>
                  </a:cubicBezTo>
                  <a:cubicBezTo>
                    <a:pt x="10" y="16"/>
                    <a:pt x="10" y="16"/>
                    <a:pt x="10" y="16"/>
                  </a:cubicBezTo>
                  <a:cubicBezTo>
                    <a:pt x="10" y="16"/>
                    <a:pt x="10" y="16"/>
                    <a:pt x="10" y="16"/>
                  </a:cubicBezTo>
                  <a:cubicBezTo>
                    <a:pt x="3" y="23"/>
                    <a:pt x="0" y="32"/>
                    <a:pt x="0" y="40"/>
                  </a:cubicBezTo>
                  <a:cubicBezTo>
                    <a:pt x="0" y="50"/>
                    <a:pt x="5" y="59"/>
                    <a:pt x="15" y="65"/>
                  </a:cubicBezTo>
                  <a:cubicBezTo>
                    <a:pt x="21" y="69"/>
                    <a:pt x="28" y="71"/>
                    <a:pt x="35" y="71"/>
                  </a:cubicBezTo>
                  <a:cubicBezTo>
                    <a:pt x="47" y="71"/>
                    <a:pt x="60" y="65"/>
                    <a:pt x="69" y="55"/>
                  </a:cubicBezTo>
                  <a:cubicBezTo>
                    <a:pt x="69" y="55"/>
                    <a:pt x="69" y="55"/>
                    <a:pt x="69" y="55"/>
                  </a:cubicBezTo>
                  <a:cubicBezTo>
                    <a:pt x="69" y="55"/>
                    <a:pt x="69" y="55"/>
                    <a:pt x="69" y="55"/>
                  </a:cubicBezTo>
                  <a:cubicBezTo>
                    <a:pt x="69" y="54"/>
                    <a:pt x="69" y="54"/>
                    <a:pt x="69" y="54"/>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20" name="Freeform 1642"/>
            <p:cNvSpPr>
              <a:spLocks/>
            </p:cNvSpPr>
            <p:nvPr userDrawn="1"/>
          </p:nvSpPr>
          <p:spPr bwMode="auto">
            <a:xfrm>
              <a:off x="259" y="274"/>
              <a:ext cx="192" cy="145"/>
            </a:xfrm>
            <a:custGeom>
              <a:avLst/>
              <a:gdLst/>
              <a:ahLst/>
              <a:cxnLst>
                <a:cxn ang="0">
                  <a:pos x="3" y="20"/>
                </a:cxn>
                <a:cxn ang="0">
                  <a:pos x="0" y="35"/>
                </a:cxn>
                <a:cxn ang="0">
                  <a:pos x="18" y="65"/>
                </a:cxn>
                <a:cxn ang="0">
                  <a:pos x="42" y="72"/>
                </a:cxn>
                <a:cxn ang="0">
                  <a:pos x="84" y="53"/>
                </a:cxn>
                <a:cxn ang="0">
                  <a:pos x="84" y="53"/>
                </a:cxn>
                <a:cxn ang="0">
                  <a:pos x="84" y="53"/>
                </a:cxn>
                <a:cxn ang="0">
                  <a:pos x="96" y="24"/>
                </a:cxn>
                <a:cxn ang="0">
                  <a:pos x="86" y="0"/>
                </a:cxn>
                <a:cxn ang="0">
                  <a:pos x="84" y="1"/>
                </a:cxn>
                <a:cxn ang="0">
                  <a:pos x="93" y="24"/>
                </a:cxn>
                <a:cxn ang="0">
                  <a:pos x="82" y="51"/>
                </a:cxn>
                <a:cxn ang="0">
                  <a:pos x="82" y="51"/>
                </a:cxn>
                <a:cxn ang="0">
                  <a:pos x="82" y="51"/>
                </a:cxn>
                <a:cxn ang="0">
                  <a:pos x="42" y="70"/>
                </a:cxn>
                <a:cxn ang="0">
                  <a:pos x="19" y="63"/>
                </a:cxn>
                <a:cxn ang="0">
                  <a:pos x="3" y="35"/>
                </a:cxn>
                <a:cxn ang="0">
                  <a:pos x="5" y="21"/>
                </a:cxn>
                <a:cxn ang="0">
                  <a:pos x="3" y="20"/>
                </a:cxn>
              </a:cxnLst>
              <a:rect l="0" t="0" r="r" b="b"/>
              <a:pathLst>
                <a:path w="96" h="72">
                  <a:moveTo>
                    <a:pt x="3" y="20"/>
                  </a:moveTo>
                  <a:cubicBezTo>
                    <a:pt x="1" y="25"/>
                    <a:pt x="0" y="30"/>
                    <a:pt x="0" y="35"/>
                  </a:cubicBezTo>
                  <a:cubicBezTo>
                    <a:pt x="0" y="47"/>
                    <a:pt x="6" y="58"/>
                    <a:pt x="18" y="65"/>
                  </a:cubicBezTo>
                  <a:cubicBezTo>
                    <a:pt x="26" y="70"/>
                    <a:pt x="34" y="72"/>
                    <a:pt x="42" y="72"/>
                  </a:cubicBezTo>
                  <a:cubicBezTo>
                    <a:pt x="58" y="72"/>
                    <a:pt x="73" y="65"/>
                    <a:pt x="84" y="53"/>
                  </a:cubicBezTo>
                  <a:cubicBezTo>
                    <a:pt x="84" y="53"/>
                    <a:pt x="84" y="53"/>
                    <a:pt x="84" y="53"/>
                  </a:cubicBezTo>
                  <a:cubicBezTo>
                    <a:pt x="84" y="53"/>
                    <a:pt x="84" y="53"/>
                    <a:pt x="84" y="53"/>
                  </a:cubicBezTo>
                  <a:cubicBezTo>
                    <a:pt x="92" y="44"/>
                    <a:pt x="96" y="34"/>
                    <a:pt x="96" y="24"/>
                  </a:cubicBezTo>
                  <a:cubicBezTo>
                    <a:pt x="96" y="15"/>
                    <a:pt x="92" y="6"/>
                    <a:pt x="86" y="0"/>
                  </a:cubicBezTo>
                  <a:cubicBezTo>
                    <a:pt x="84" y="1"/>
                    <a:pt x="84" y="1"/>
                    <a:pt x="84" y="1"/>
                  </a:cubicBezTo>
                  <a:cubicBezTo>
                    <a:pt x="90" y="7"/>
                    <a:pt x="93" y="15"/>
                    <a:pt x="93" y="24"/>
                  </a:cubicBezTo>
                  <a:cubicBezTo>
                    <a:pt x="93" y="33"/>
                    <a:pt x="90" y="43"/>
                    <a:pt x="82" y="51"/>
                  </a:cubicBezTo>
                  <a:cubicBezTo>
                    <a:pt x="82" y="51"/>
                    <a:pt x="82" y="51"/>
                    <a:pt x="82" y="51"/>
                  </a:cubicBezTo>
                  <a:cubicBezTo>
                    <a:pt x="82" y="51"/>
                    <a:pt x="82" y="51"/>
                    <a:pt x="82" y="51"/>
                  </a:cubicBezTo>
                  <a:cubicBezTo>
                    <a:pt x="71" y="63"/>
                    <a:pt x="57" y="70"/>
                    <a:pt x="42" y="70"/>
                  </a:cubicBezTo>
                  <a:cubicBezTo>
                    <a:pt x="34" y="70"/>
                    <a:pt x="26" y="68"/>
                    <a:pt x="19" y="63"/>
                  </a:cubicBezTo>
                  <a:cubicBezTo>
                    <a:pt x="8" y="56"/>
                    <a:pt x="3" y="46"/>
                    <a:pt x="3" y="35"/>
                  </a:cubicBezTo>
                  <a:cubicBezTo>
                    <a:pt x="3" y="30"/>
                    <a:pt x="3" y="26"/>
                    <a:pt x="5" y="21"/>
                  </a:cubicBezTo>
                  <a:cubicBezTo>
                    <a:pt x="3" y="20"/>
                    <a:pt x="3" y="20"/>
                    <a:pt x="3" y="20"/>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21" name="Freeform 1643"/>
            <p:cNvSpPr>
              <a:spLocks/>
            </p:cNvSpPr>
            <p:nvPr userDrawn="1"/>
          </p:nvSpPr>
          <p:spPr bwMode="auto">
            <a:xfrm>
              <a:off x="265" y="302"/>
              <a:ext cx="200" cy="139"/>
            </a:xfrm>
            <a:custGeom>
              <a:avLst/>
              <a:gdLst/>
              <a:ahLst/>
              <a:cxnLst>
                <a:cxn ang="0">
                  <a:pos x="93" y="1"/>
                </a:cxn>
                <a:cxn ang="0">
                  <a:pos x="98" y="19"/>
                </a:cxn>
                <a:cxn ang="0">
                  <a:pos x="86" y="48"/>
                </a:cxn>
                <a:cxn ang="0">
                  <a:pos x="86" y="48"/>
                </a:cxn>
                <a:cxn ang="0">
                  <a:pos x="86" y="48"/>
                </a:cxn>
                <a:cxn ang="0">
                  <a:pos x="43" y="67"/>
                </a:cxn>
                <a:cxn ang="0">
                  <a:pos x="17" y="60"/>
                </a:cxn>
                <a:cxn ang="0">
                  <a:pos x="2" y="44"/>
                </a:cxn>
                <a:cxn ang="0">
                  <a:pos x="0" y="45"/>
                </a:cxn>
                <a:cxn ang="0">
                  <a:pos x="15" y="62"/>
                </a:cxn>
                <a:cxn ang="0">
                  <a:pos x="43" y="70"/>
                </a:cxn>
                <a:cxn ang="0">
                  <a:pos x="87" y="49"/>
                </a:cxn>
                <a:cxn ang="0">
                  <a:pos x="87" y="49"/>
                </a:cxn>
                <a:cxn ang="0">
                  <a:pos x="87" y="49"/>
                </a:cxn>
                <a:cxn ang="0">
                  <a:pos x="100" y="19"/>
                </a:cxn>
                <a:cxn ang="0">
                  <a:pos x="95" y="0"/>
                </a:cxn>
                <a:cxn ang="0">
                  <a:pos x="93" y="1"/>
                </a:cxn>
              </a:cxnLst>
              <a:rect l="0" t="0" r="r" b="b"/>
              <a:pathLst>
                <a:path w="100" h="70">
                  <a:moveTo>
                    <a:pt x="93" y="1"/>
                  </a:moveTo>
                  <a:cubicBezTo>
                    <a:pt x="96" y="7"/>
                    <a:pt x="98" y="13"/>
                    <a:pt x="98" y="19"/>
                  </a:cubicBezTo>
                  <a:cubicBezTo>
                    <a:pt x="98" y="28"/>
                    <a:pt x="94" y="39"/>
                    <a:pt x="86" y="48"/>
                  </a:cubicBezTo>
                  <a:cubicBezTo>
                    <a:pt x="86" y="48"/>
                    <a:pt x="86" y="48"/>
                    <a:pt x="86" y="48"/>
                  </a:cubicBezTo>
                  <a:cubicBezTo>
                    <a:pt x="86" y="48"/>
                    <a:pt x="86" y="48"/>
                    <a:pt x="86" y="48"/>
                  </a:cubicBezTo>
                  <a:cubicBezTo>
                    <a:pt x="74" y="60"/>
                    <a:pt x="58" y="67"/>
                    <a:pt x="43" y="67"/>
                  </a:cubicBezTo>
                  <a:cubicBezTo>
                    <a:pt x="34" y="67"/>
                    <a:pt x="25" y="65"/>
                    <a:pt x="17" y="60"/>
                  </a:cubicBezTo>
                  <a:cubicBezTo>
                    <a:pt x="10" y="56"/>
                    <a:pt x="5" y="50"/>
                    <a:pt x="2" y="44"/>
                  </a:cubicBezTo>
                  <a:cubicBezTo>
                    <a:pt x="0" y="45"/>
                    <a:pt x="0" y="45"/>
                    <a:pt x="0" y="45"/>
                  </a:cubicBezTo>
                  <a:cubicBezTo>
                    <a:pt x="3" y="52"/>
                    <a:pt x="8" y="58"/>
                    <a:pt x="15" y="62"/>
                  </a:cubicBezTo>
                  <a:cubicBezTo>
                    <a:pt x="24" y="67"/>
                    <a:pt x="33" y="70"/>
                    <a:pt x="43" y="70"/>
                  </a:cubicBezTo>
                  <a:cubicBezTo>
                    <a:pt x="59" y="70"/>
                    <a:pt x="75" y="62"/>
                    <a:pt x="87" y="49"/>
                  </a:cubicBezTo>
                  <a:cubicBezTo>
                    <a:pt x="87" y="49"/>
                    <a:pt x="87" y="49"/>
                    <a:pt x="87" y="49"/>
                  </a:cubicBezTo>
                  <a:cubicBezTo>
                    <a:pt x="87" y="49"/>
                    <a:pt x="87" y="49"/>
                    <a:pt x="87" y="49"/>
                  </a:cubicBezTo>
                  <a:cubicBezTo>
                    <a:pt x="96" y="40"/>
                    <a:pt x="100" y="29"/>
                    <a:pt x="100" y="19"/>
                  </a:cubicBezTo>
                  <a:cubicBezTo>
                    <a:pt x="100" y="12"/>
                    <a:pt x="98" y="6"/>
                    <a:pt x="95" y="0"/>
                  </a:cubicBezTo>
                  <a:cubicBezTo>
                    <a:pt x="93" y="1"/>
                    <a:pt x="93" y="1"/>
                    <a:pt x="93" y="1"/>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22" name="Freeform 1644"/>
            <p:cNvSpPr>
              <a:spLocks/>
            </p:cNvSpPr>
            <p:nvPr userDrawn="1"/>
          </p:nvSpPr>
          <p:spPr bwMode="auto">
            <a:xfrm>
              <a:off x="311" y="379"/>
              <a:ext cx="154" cy="78"/>
            </a:xfrm>
            <a:custGeom>
              <a:avLst/>
              <a:gdLst/>
              <a:ahLst/>
              <a:cxnLst>
                <a:cxn ang="0">
                  <a:pos x="75" y="0"/>
                </a:cxn>
                <a:cxn ang="0">
                  <a:pos x="65" y="17"/>
                </a:cxn>
                <a:cxn ang="0">
                  <a:pos x="65" y="17"/>
                </a:cxn>
                <a:cxn ang="0">
                  <a:pos x="65" y="17"/>
                </a:cxn>
                <a:cxn ang="0">
                  <a:pos x="22" y="37"/>
                </a:cxn>
                <a:cxn ang="0">
                  <a:pos x="1" y="32"/>
                </a:cxn>
                <a:cxn ang="0">
                  <a:pos x="0" y="34"/>
                </a:cxn>
                <a:cxn ang="0">
                  <a:pos x="22" y="39"/>
                </a:cxn>
                <a:cxn ang="0">
                  <a:pos x="67" y="19"/>
                </a:cxn>
                <a:cxn ang="0">
                  <a:pos x="67" y="19"/>
                </a:cxn>
                <a:cxn ang="0">
                  <a:pos x="67" y="19"/>
                </a:cxn>
                <a:cxn ang="0">
                  <a:pos x="77" y="1"/>
                </a:cxn>
                <a:cxn ang="0">
                  <a:pos x="75" y="0"/>
                </a:cxn>
              </a:cxnLst>
              <a:rect l="0" t="0" r="r" b="b"/>
              <a:pathLst>
                <a:path w="77" h="39">
                  <a:moveTo>
                    <a:pt x="75" y="0"/>
                  </a:moveTo>
                  <a:cubicBezTo>
                    <a:pt x="73" y="6"/>
                    <a:pt x="70" y="12"/>
                    <a:pt x="65" y="17"/>
                  </a:cubicBezTo>
                  <a:cubicBezTo>
                    <a:pt x="65" y="17"/>
                    <a:pt x="65" y="17"/>
                    <a:pt x="65" y="17"/>
                  </a:cubicBezTo>
                  <a:cubicBezTo>
                    <a:pt x="65" y="17"/>
                    <a:pt x="65" y="17"/>
                    <a:pt x="65" y="17"/>
                  </a:cubicBezTo>
                  <a:cubicBezTo>
                    <a:pt x="54" y="30"/>
                    <a:pt x="38" y="37"/>
                    <a:pt x="22" y="37"/>
                  </a:cubicBezTo>
                  <a:cubicBezTo>
                    <a:pt x="15" y="37"/>
                    <a:pt x="8" y="35"/>
                    <a:pt x="1" y="32"/>
                  </a:cubicBezTo>
                  <a:cubicBezTo>
                    <a:pt x="0" y="34"/>
                    <a:pt x="0" y="34"/>
                    <a:pt x="0" y="34"/>
                  </a:cubicBezTo>
                  <a:cubicBezTo>
                    <a:pt x="7" y="38"/>
                    <a:pt x="15" y="39"/>
                    <a:pt x="22" y="39"/>
                  </a:cubicBezTo>
                  <a:cubicBezTo>
                    <a:pt x="39" y="39"/>
                    <a:pt x="55" y="32"/>
                    <a:pt x="67" y="19"/>
                  </a:cubicBezTo>
                  <a:cubicBezTo>
                    <a:pt x="67" y="19"/>
                    <a:pt x="67" y="19"/>
                    <a:pt x="67" y="19"/>
                  </a:cubicBezTo>
                  <a:cubicBezTo>
                    <a:pt x="67" y="19"/>
                    <a:pt x="67" y="19"/>
                    <a:pt x="67" y="19"/>
                  </a:cubicBezTo>
                  <a:cubicBezTo>
                    <a:pt x="72" y="13"/>
                    <a:pt x="75" y="7"/>
                    <a:pt x="77" y="1"/>
                  </a:cubicBezTo>
                  <a:cubicBezTo>
                    <a:pt x="75" y="0"/>
                    <a:pt x="75" y="0"/>
                    <a:pt x="75" y="0"/>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23" name="Freeform 1645"/>
            <p:cNvSpPr>
              <a:spLocks/>
            </p:cNvSpPr>
            <p:nvPr userDrawn="1"/>
          </p:nvSpPr>
          <p:spPr bwMode="auto">
            <a:xfrm>
              <a:off x="277" y="280"/>
              <a:ext cx="46" cy="16"/>
            </a:xfrm>
            <a:custGeom>
              <a:avLst/>
              <a:gdLst/>
              <a:ahLst/>
              <a:cxnLst>
                <a:cxn ang="0">
                  <a:pos x="23" y="3"/>
                </a:cxn>
                <a:cxn ang="0">
                  <a:pos x="12" y="0"/>
                </a:cxn>
                <a:cxn ang="0">
                  <a:pos x="0" y="6"/>
                </a:cxn>
                <a:cxn ang="0">
                  <a:pos x="2" y="8"/>
                </a:cxn>
                <a:cxn ang="0">
                  <a:pos x="12" y="2"/>
                </a:cxn>
                <a:cxn ang="0">
                  <a:pos x="22" y="5"/>
                </a:cxn>
                <a:cxn ang="0">
                  <a:pos x="23" y="3"/>
                </a:cxn>
              </a:cxnLst>
              <a:rect l="0" t="0" r="r" b="b"/>
              <a:pathLst>
                <a:path w="23" h="8">
                  <a:moveTo>
                    <a:pt x="23" y="3"/>
                  </a:moveTo>
                  <a:cubicBezTo>
                    <a:pt x="19" y="1"/>
                    <a:pt x="15" y="0"/>
                    <a:pt x="12" y="0"/>
                  </a:cubicBezTo>
                  <a:cubicBezTo>
                    <a:pt x="7" y="0"/>
                    <a:pt x="3" y="2"/>
                    <a:pt x="0" y="6"/>
                  </a:cubicBezTo>
                  <a:cubicBezTo>
                    <a:pt x="2" y="8"/>
                    <a:pt x="2" y="8"/>
                    <a:pt x="2" y="8"/>
                  </a:cubicBezTo>
                  <a:cubicBezTo>
                    <a:pt x="5" y="4"/>
                    <a:pt x="8" y="2"/>
                    <a:pt x="12" y="2"/>
                  </a:cubicBezTo>
                  <a:cubicBezTo>
                    <a:pt x="15" y="2"/>
                    <a:pt x="18" y="3"/>
                    <a:pt x="22" y="5"/>
                  </a:cubicBezTo>
                  <a:cubicBezTo>
                    <a:pt x="23" y="3"/>
                    <a:pt x="23" y="3"/>
                    <a:pt x="23" y="3"/>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24" name="Freeform 1646"/>
            <p:cNvSpPr>
              <a:spLocks/>
            </p:cNvSpPr>
            <p:nvPr userDrawn="1"/>
          </p:nvSpPr>
          <p:spPr bwMode="auto">
            <a:xfrm>
              <a:off x="365" y="308"/>
              <a:ext cx="88" cy="103"/>
            </a:xfrm>
            <a:custGeom>
              <a:avLst/>
              <a:gdLst/>
              <a:ahLst/>
              <a:cxnLst>
                <a:cxn ang="0">
                  <a:pos x="44" y="50"/>
                </a:cxn>
                <a:cxn ang="0">
                  <a:pos x="28" y="24"/>
                </a:cxn>
                <a:cxn ang="0">
                  <a:pos x="1" y="0"/>
                </a:cxn>
                <a:cxn ang="0">
                  <a:pos x="0" y="2"/>
                </a:cxn>
                <a:cxn ang="0">
                  <a:pos x="26" y="25"/>
                </a:cxn>
                <a:cxn ang="0">
                  <a:pos x="42" y="51"/>
                </a:cxn>
                <a:cxn ang="0">
                  <a:pos x="44" y="50"/>
                </a:cxn>
              </a:cxnLst>
              <a:rect l="0" t="0" r="r" b="b"/>
              <a:pathLst>
                <a:path w="44" h="51">
                  <a:moveTo>
                    <a:pt x="44" y="50"/>
                  </a:moveTo>
                  <a:cubicBezTo>
                    <a:pt x="42" y="42"/>
                    <a:pt x="36" y="33"/>
                    <a:pt x="28" y="24"/>
                  </a:cubicBezTo>
                  <a:cubicBezTo>
                    <a:pt x="20" y="15"/>
                    <a:pt x="10" y="7"/>
                    <a:pt x="1" y="0"/>
                  </a:cubicBezTo>
                  <a:cubicBezTo>
                    <a:pt x="0" y="2"/>
                    <a:pt x="0" y="2"/>
                    <a:pt x="0" y="2"/>
                  </a:cubicBezTo>
                  <a:cubicBezTo>
                    <a:pt x="8" y="8"/>
                    <a:pt x="18" y="17"/>
                    <a:pt x="26" y="25"/>
                  </a:cubicBezTo>
                  <a:cubicBezTo>
                    <a:pt x="34" y="34"/>
                    <a:pt x="40" y="43"/>
                    <a:pt x="42" y="51"/>
                  </a:cubicBezTo>
                  <a:cubicBezTo>
                    <a:pt x="44" y="50"/>
                    <a:pt x="44" y="50"/>
                    <a:pt x="44" y="50"/>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25" name="Freeform 1647"/>
            <p:cNvSpPr>
              <a:spLocks/>
            </p:cNvSpPr>
            <p:nvPr userDrawn="1"/>
          </p:nvSpPr>
          <p:spPr bwMode="auto">
            <a:xfrm>
              <a:off x="359" y="316"/>
              <a:ext cx="74" cy="117"/>
            </a:xfrm>
            <a:custGeom>
              <a:avLst/>
              <a:gdLst/>
              <a:ahLst/>
              <a:cxnLst>
                <a:cxn ang="0">
                  <a:pos x="37" y="58"/>
                </a:cxn>
                <a:cxn ang="0">
                  <a:pos x="37" y="58"/>
                </a:cxn>
                <a:cxn ang="0">
                  <a:pos x="33" y="44"/>
                </a:cxn>
                <a:cxn ang="0">
                  <a:pos x="1" y="0"/>
                </a:cxn>
                <a:cxn ang="0">
                  <a:pos x="0" y="1"/>
                </a:cxn>
                <a:cxn ang="0">
                  <a:pos x="21" y="29"/>
                </a:cxn>
                <a:cxn ang="0">
                  <a:pos x="31" y="45"/>
                </a:cxn>
                <a:cxn ang="0">
                  <a:pos x="35" y="58"/>
                </a:cxn>
                <a:cxn ang="0">
                  <a:pos x="35" y="58"/>
                </a:cxn>
                <a:cxn ang="0">
                  <a:pos x="37" y="58"/>
                </a:cxn>
              </a:cxnLst>
              <a:rect l="0" t="0" r="r" b="b"/>
              <a:pathLst>
                <a:path w="37" h="58">
                  <a:moveTo>
                    <a:pt x="37" y="58"/>
                  </a:moveTo>
                  <a:cubicBezTo>
                    <a:pt x="37" y="58"/>
                    <a:pt x="37" y="58"/>
                    <a:pt x="37" y="58"/>
                  </a:cubicBezTo>
                  <a:cubicBezTo>
                    <a:pt x="37" y="54"/>
                    <a:pt x="36" y="50"/>
                    <a:pt x="33" y="44"/>
                  </a:cubicBezTo>
                  <a:cubicBezTo>
                    <a:pt x="25" y="28"/>
                    <a:pt x="9" y="7"/>
                    <a:pt x="1" y="0"/>
                  </a:cubicBezTo>
                  <a:cubicBezTo>
                    <a:pt x="0" y="1"/>
                    <a:pt x="0" y="1"/>
                    <a:pt x="0" y="1"/>
                  </a:cubicBezTo>
                  <a:cubicBezTo>
                    <a:pt x="5" y="6"/>
                    <a:pt x="13" y="17"/>
                    <a:pt x="21" y="29"/>
                  </a:cubicBezTo>
                  <a:cubicBezTo>
                    <a:pt x="25" y="34"/>
                    <a:pt x="28" y="40"/>
                    <a:pt x="31" y="45"/>
                  </a:cubicBezTo>
                  <a:cubicBezTo>
                    <a:pt x="33" y="51"/>
                    <a:pt x="35" y="55"/>
                    <a:pt x="35" y="58"/>
                  </a:cubicBezTo>
                  <a:cubicBezTo>
                    <a:pt x="35" y="58"/>
                    <a:pt x="35" y="58"/>
                    <a:pt x="35" y="58"/>
                  </a:cubicBezTo>
                  <a:cubicBezTo>
                    <a:pt x="37" y="58"/>
                    <a:pt x="37" y="58"/>
                    <a:pt x="37" y="58"/>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26" name="Freeform 1648"/>
            <p:cNvSpPr>
              <a:spLocks/>
            </p:cNvSpPr>
            <p:nvPr userDrawn="1"/>
          </p:nvSpPr>
          <p:spPr bwMode="auto">
            <a:xfrm>
              <a:off x="351" y="320"/>
              <a:ext cx="60" cy="129"/>
            </a:xfrm>
            <a:custGeom>
              <a:avLst/>
              <a:gdLst/>
              <a:ahLst/>
              <a:cxnLst>
                <a:cxn ang="0">
                  <a:pos x="30" y="64"/>
                </a:cxn>
                <a:cxn ang="0">
                  <a:pos x="28" y="59"/>
                </a:cxn>
                <a:cxn ang="0">
                  <a:pos x="14" y="25"/>
                </a:cxn>
                <a:cxn ang="0">
                  <a:pos x="7" y="9"/>
                </a:cxn>
                <a:cxn ang="0">
                  <a:pos x="4" y="3"/>
                </a:cxn>
                <a:cxn ang="0">
                  <a:pos x="2" y="0"/>
                </a:cxn>
                <a:cxn ang="0">
                  <a:pos x="0" y="1"/>
                </a:cxn>
                <a:cxn ang="0">
                  <a:pos x="2" y="5"/>
                </a:cxn>
                <a:cxn ang="0">
                  <a:pos x="17" y="37"/>
                </a:cxn>
                <a:cxn ang="0">
                  <a:pos x="24" y="54"/>
                </a:cxn>
                <a:cxn ang="0">
                  <a:pos x="27" y="64"/>
                </a:cxn>
                <a:cxn ang="0">
                  <a:pos x="30" y="64"/>
                </a:cxn>
              </a:cxnLst>
              <a:rect l="0" t="0" r="r" b="b"/>
              <a:pathLst>
                <a:path w="30" h="64">
                  <a:moveTo>
                    <a:pt x="30" y="64"/>
                  </a:moveTo>
                  <a:cubicBezTo>
                    <a:pt x="30" y="63"/>
                    <a:pt x="29" y="61"/>
                    <a:pt x="28" y="59"/>
                  </a:cubicBezTo>
                  <a:cubicBezTo>
                    <a:pt x="26" y="51"/>
                    <a:pt x="20" y="38"/>
                    <a:pt x="14" y="25"/>
                  </a:cubicBezTo>
                  <a:cubicBezTo>
                    <a:pt x="11" y="19"/>
                    <a:pt x="9" y="13"/>
                    <a:pt x="7" y="9"/>
                  </a:cubicBezTo>
                  <a:cubicBezTo>
                    <a:pt x="5" y="6"/>
                    <a:pt x="5" y="4"/>
                    <a:pt x="4" y="3"/>
                  </a:cubicBezTo>
                  <a:cubicBezTo>
                    <a:pt x="3" y="1"/>
                    <a:pt x="2" y="0"/>
                    <a:pt x="2" y="0"/>
                  </a:cubicBezTo>
                  <a:cubicBezTo>
                    <a:pt x="0" y="1"/>
                    <a:pt x="0" y="1"/>
                    <a:pt x="0" y="1"/>
                  </a:cubicBezTo>
                  <a:cubicBezTo>
                    <a:pt x="0" y="1"/>
                    <a:pt x="1" y="3"/>
                    <a:pt x="2" y="5"/>
                  </a:cubicBezTo>
                  <a:cubicBezTo>
                    <a:pt x="5" y="11"/>
                    <a:pt x="11" y="24"/>
                    <a:pt x="17" y="37"/>
                  </a:cubicBezTo>
                  <a:cubicBezTo>
                    <a:pt x="20" y="43"/>
                    <a:pt x="22" y="49"/>
                    <a:pt x="24" y="54"/>
                  </a:cubicBezTo>
                  <a:cubicBezTo>
                    <a:pt x="26" y="59"/>
                    <a:pt x="27" y="63"/>
                    <a:pt x="27" y="64"/>
                  </a:cubicBezTo>
                  <a:cubicBezTo>
                    <a:pt x="30" y="64"/>
                    <a:pt x="30" y="64"/>
                    <a:pt x="30" y="64"/>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27" name="Freeform 1649"/>
            <p:cNvSpPr>
              <a:spLocks/>
            </p:cNvSpPr>
            <p:nvPr userDrawn="1"/>
          </p:nvSpPr>
          <p:spPr bwMode="auto">
            <a:xfrm>
              <a:off x="343" y="324"/>
              <a:ext cx="42" cy="135"/>
            </a:xfrm>
            <a:custGeom>
              <a:avLst/>
              <a:gdLst/>
              <a:ahLst/>
              <a:cxnLst>
                <a:cxn ang="0">
                  <a:pos x="21" y="65"/>
                </a:cxn>
                <a:cxn ang="0">
                  <a:pos x="16" y="54"/>
                </a:cxn>
                <a:cxn ang="0">
                  <a:pos x="3" y="0"/>
                </a:cxn>
                <a:cxn ang="0">
                  <a:pos x="0" y="0"/>
                </a:cxn>
                <a:cxn ang="0">
                  <a:pos x="8" y="35"/>
                </a:cxn>
                <a:cxn ang="0">
                  <a:pos x="14" y="54"/>
                </a:cxn>
                <a:cxn ang="0">
                  <a:pos x="19" y="67"/>
                </a:cxn>
                <a:cxn ang="0">
                  <a:pos x="21" y="65"/>
                </a:cxn>
              </a:cxnLst>
              <a:rect l="0" t="0" r="r" b="b"/>
              <a:pathLst>
                <a:path w="21" h="67">
                  <a:moveTo>
                    <a:pt x="21" y="65"/>
                  </a:moveTo>
                  <a:cubicBezTo>
                    <a:pt x="19" y="64"/>
                    <a:pt x="18" y="59"/>
                    <a:pt x="16" y="54"/>
                  </a:cubicBezTo>
                  <a:cubicBezTo>
                    <a:pt x="10" y="37"/>
                    <a:pt x="4" y="10"/>
                    <a:pt x="3" y="0"/>
                  </a:cubicBezTo>
                  <a:cubicBezTo>
                    <a:pt x="0" y="0"/>
                    <a:pt x="0" y="0"/>
                    <a:pt x="0" y="0"/>
                  </a:cubicBezTo>
                  <a:cubicBezTo>
                    <a:pt x="1" y="7"/>
                    <a:pt x="4" y="21"/>
                    <a:pt x="8" y="35"/>
                  </a:cubicBezTo>
                  <a:cubicBezTo>
                    <a:pt x="10" y="42"/>
                    <a:pt x="12" y="49"/>
                    <a:pt x="14" y="54"/>
                  </a:cubicBezTo>
                  <a:cubicBezTo>
                    <a:pt x="15" y="60"/>
                    <a:pt x="17" y="64"/>
                    <a:pt x="19" y="67"/>
                  </a:cubicBezTo>
                  <a:cubicBezTo>
                    <a:pt x="21" y="65"/>
                    <a:pt x="21" y="65"/>
                    <a:pt x="21" y="65"/>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28" name="Freeform 1650"/>
            <p:cNvSpPr>
              <a:spLocks/>
            </p:cNvSpPr>
            <p:nvPr userDrawn="1"/>
          </p:nvSpPr>
          <p:spPr bwMode="auto">
            <a:xfrm>
              <a:off x="335" y="324"/>
              <a:ext cx="20" cy="135"/>
            </a:xfrm>
            <a:custGeom>
              <a:avLst/>
              <a:gdLst/>
              <a:ahLst/>
              <a:cxnLst>
                <a:cxn ang="0">
                  <a:pos x="10" y="66"/>
                </a:cxn>
                <a:cxn ang="0">
                  <a:pos x="4" y="45"/>
                </a:cxn>
                <a:cxn ang="0">
                  <a:pos x="2" y="18"/>
                </a:cxn>
                <a:cxn ang="0">
                  <a:pos x="3" y="0"/>
                </a:cxn>
                <a:cxn ang="0">
                  <a:pos x="0" y="0"/>
                </a:cxn>
                <a:cxn ang="0">
                  <a:pos x="0" y="18"/>
                </a:cxn>
                <a:cxn ang="0">
                  <a:pos x="1" y="45"/>
                </a:cxn>
                <a:cxn ang="0">
                  <a:pos x="8" y="67"/>
                </a:cxn>
                <a:cxn ang="0">
                  <a:pos x="10" y="66"/>
                </a:cxn>
              </a:cxnLst>
              <a:rect l="0" t="0" r="r" b="b"/>
              <a:pathLst>
                <a:path w="10" h="67">
                  <a:moveTo>
                    <a:pt x="10" y="66"/>
                  </a:moveTo>
                  <a:cubicBezTo>
                    <a:pt x="7" y="61"/>
                    <a:pt x="5" y="53"/>
                    <a:pt x="4" y="45"/>
                  </a:cubicBezTo>
                  <a:cubicBezTo>
                    <a:pt x="3" y="36"/>
                    <a:pt x="2" y="27"/>
                    <a:pt x="2" y="18"/>
                  </a:cubicBezTo>
                  <a:cubicBezTo>
                    <a:pt x="2" y="11"/>
                    <a:pt x="2" y="5"/>
                    <a:pt x="3" y="0"/>
                  </a:cubicBezTo>
                  <a:cubicBezTo>
                    <a:pt x="0" y="0"/>
                    <a:pt x="0" y="0"/>
                    <a:pt x="0" y="0"/>
                  </a:cubicBezTo>
                  <a:cubicBezTo>
                    <a:pt x="0" y="5"/>
                    <a:pt x="0" y="11"/>
                    <a:pt x="0" y="18"/>
                  </a:cubicBezTo>
                  <a:cubicBezTo>
                    <a:pt x="0" y="27"/>
                    <a:pt x="0" y="36"/>
                    <a:pt x="1" y="45"/>
                  </a:cubicBezTo>
                  <a:cubicBezTo>
                    <a:pt x="3" y="54"/>
                    <a:pt x="5" y="62"/>
                    <a:pt x="8" y="67"/>
                  </a:cubicBezTo>
                  <a:cubicBezTo>
                    <a:pt x="10" y="66"/>
                    <a:pt x="10" y="66"/>
                    <a:pt x="10" y="66"/>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29" name="Freeform 1651"/>
            <p:cNvSpPr>
              <a:spLocks/>
            </p:cNvSpPr>
            <p:nvPr userDrawn="1"/>
          </p:nvSpPr>
          <p:spPr bwMode="auto">
            <a:xfrm>
              <a:off x="315" y="322"/>
              <a:ext cx="18" cy="131"/>
            </a:xfrm>
            <a:custGeom>
              <a:avLst/>
              <a:gdLst/>
              <a:ahLst/>
              <a:cxnLst>
                <a:cxn ang="0">
                  <a:pos x="7" y="0"/>
                </a:cxn>
                <a:cxn ang="0">
                  <a:pos x="0" y="45"/>
                </a:cxn>
                <a:cxn ang="0">
                  <a:pos x="3" y="65"/>
                </a:cxn>
                <a:cxn ang="0">
                  <a:pos x="5" y="63"/>
                </a:cxn>
                <a:cxn ang="0">
                  <a:pos x="2" y="45"/>
                </a:cxn>
                <a:cxn ang="0">
                  <a:pos x="9" y="1"/>
                </a:cxn>
                <a:cxn ang="0">
                  <a:pos x="7" y="0"/>
                </a:cxn>
              </a:cxnLst>
              <a:rect l="0" t="0" r="r" b="b"/>
              <a:pathLst>
                <a:path w="9" h="65">
                  <a:moveTo>
                    <a:pt x="7" y="0"/>
                  </a:moveTo>
                  <a:cubicBezTo>
                    <a:pt x="3" y="9"/>
                    <a:pt x="0" y="29"/>
                    <a:pt x="0" y="45"/>
                  </a:cubicBezTo>
                  <a:cubicBezTo>
                    <a:pt x="0" y="54"/>
                    <a:pt x="0" y="61"/>
                    <a:pt x="3" y="65"/>
                  </a:cubicBezTo>
                  <a:cubicBezTo>
                    <a:pt x="5" y="63"/>
                    <a:pt x="5" y="63"/>
                    <a:pt x="5" y="63"/>
                  </a:cubicBezTo>
                  <a:cubicBezTo>
                    <a:pt x="3" y="60"/>
                    <a:pt x="2" y="53"/>
                    <a:pt x="2" y="45"/>
                  </a:cubicBezTo>
                  <a:cubicBezTo>
                    <a:pt x="2" y="30"/>
                    <a:pt x="5" y="10"/>
                    <a:pt x="9" y="1"/>
                  </a:cubicBezTo>
                  <a:cubicBezTo>
                    <a:pt x="7" y="0"/>
                    <a:pt x="7" y="0"/>
                    <a:pt x="7" y="0"/>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30" name="Freeform 1652"/>
            <p:cNvSpPr>
              <a:spLocks/>
            </p:cNvSpPr>
            <p:nvPr userDrawn="1"/>
          </p:nvSpPr>
          <p:spPr bwMode="auto">
            <a:xfrm>
              <a:off x="357" y="256"/>
              <a:ext cx="48" cy="22"/>
            </a:xfrm>
            <a:custGeom>
              <a:avLst/>
              <a:gdLst/>
              <a:ahLst/>
              <a:cxnLst>
                <a:cxn ang="0">
                  <a:pos x="2" y="11"/>
                </a:cxn>
                <a:cxn ang="0">
                  <a:pos x="19" y="2"/>
                </a:cxn>
                <a:cxn ang="0">
                  <a:pos x="23" y="3"/>
                </a:cxn>
                <a:cxn ang="0">
                  <a:pos x="24" y="1"/>
                </a:cxn>
                <a:cxn ang="0">
                  <a:pos x="19" y="0"/>
                </a:cxn>
                <a:cxn ang="0">
                  <a:pos x="0" y="10"/>
                </a:cxn>
                <a:cxn ang="0">
                  <a:pos x="2" y="11"/>
                </a:cxn>
              </a:cxnLst>
              <a:rect l="0" t="0" r="r" b="b"/>
              <a:pathLst>
                <a:path w="24" h="11">
                  <a:moveTo>
                    <a:pt x="2" y="11"/>
                  </a:moveTo>
                  <a:cubicBezTo>
                    <a:pt x="7" y="6"/>
                    <a:pt x="13" y="2"/>
                    <a:pt x="19" y="2"/>
                  </a:cubicBezTo>
                  <a:cubicBezTo>
                    <a:pt x="20" y="2"/>
                    <a:pt x="22" y="2"/>
                    <a:pt x="23" y="3"/>
                  </a:cubicBezTo>
                  <a:cubicBezTo>
                    <a:pt x="24" y="1"/>
                    <a:pt x="24" y="1"/>
                    <a:pt x="24" y="1"/>
                  </a:cubicBezTo>
                  <a:cubicBezTo>
                    <a:pt x="22" y="0"/>
                    <a:pt x="21" y="0"/>
                    <a:pt x="19" y="0"/>
                  </a:cubicBezTo>
                  <a:cubicBezTo>
                    <a:pt x="12" y="0"/>
                    <a:pt x="6" y="4"/>
                    <a:pt x="0" y="10"/>
                  </a:cubicBezTo>
                  <a:cubicBezTo>
                    <a:pt x="2" y="11"/>
                    <a:pt x="2" y="11"/>
                    <a:pt x="2" y="11"/>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31" name="Freeform 1653"/>
            <p:cNvSpPr>
              <a:spLocks/>
            </p:cNvSpPr>
            <p:nvPr userDrawn="1"/>
          </p:nvSpPr>
          <p:spPr bwMode="auto">
            <a:xfrm>
              <a:off x="293" y="320"/>
              <a:ext cx="36" cy="115"/>
            </a:xfrm>
            <a:custGeom>
              <a:avLst/>
              <a:gdLst/>
              <a:ahLst/>
              <a:cxnLst>
                <a:cxn ang="0">
                  <a:pos x="3" y="56"/>
                </a:cxn>
                <a:cxn ang="0">
                  <a:pos x="2" y="47"/>
                </a:cxn>
                <a:cxn ang="0">
                  <a:pos x="17" y="1"/>
                </a:cxn>
                <a:cxn ang="0">
                  <a:pos x="15" y="0"/>
                </a:cxn>
                <a:cxn ang="0">
                  <a:pos x="0" y="47"/>
                </a:cxn>
                <a:cxn ang="0">
                  <a:pos x="0" y="57"/>
                </a:cxn>
                <a:cxn ang="0">
                  <a:pos x="3" y="56"/>
                </a:cxn>
              </a:cxnLst>
              <a:rect l="0" t="0" r="r" b="b"/>
              <a:pathLst>
                <a:path w="17" h="57">
                  <a:moveTo>
                    <a:pt x="3" y="56"/>
                  </a:moveTo>
                  <a:cubicBezTo>
                    <a:pt x="2" y="53"/>
                    <a:pt x="2" y="50"/>
                    <a:pt x="2" y="47"/>
                  </a:cubicBezTo>
                  <a:cubicBezTo>
                    <a:pt x="2" y="30"/>
                    <a:pt x="9" y="13"/>
                    <a:pt x="17" y="1"/>
                  </a:cubicBezTo>
                  <a:cubicBezTo>
                    <a:pt x="15" y="0"/>
                    <a:pt x="15" y="0"/>
                    <a:pt x="15" y="0"/>
                  </a:cubicBezTo>
                  <a:cubicBezTo>
                    <a:pt x="7" y="12"/>
                    <a:pt x="0" y="29"/>
                    <a:pt x="0" y="47"/>
                  </a:cubicBezTo>
                  <a:cubicBezTo>
                    <a:pt x="0" y="50"/>
                    <a:pt x="0" y="54"/>
                    <a:pt x="0" y="57"/>
                  </a:cubicBezTo>
                  <a:cubicBezTo>
                    <a:pt x="3" y="56"/>
                    <a:pt x="3" y="56"/>
                    <a:pt x="3" y="56"/>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32" name="Freeform 1654"/>
            <p:cNvSpPr>
              <a:spLocks/>
            </p:cNvSpPr>
            <p:nvPr userDrawn="1"/>
          </p:nvSpPr>
          <p:spPr bwMode="auto">
            <a:xfrm>
              <a:off x="273" y="316"/>
              <a:ext cx="48" cy="97"/>
            </a:xfrm>
            <a:custGeom>
              <a:avLst/>
              <a:gdLst/>
              <a:ahLst/>
              <a:cxnLst>
                <a:cxn ang="0">
                  <a:pos x="22" y="0"/>
                </a:cxn>
                <a:cxn ang="0">
                  <a:pos x="7" y="20"/>
                </a:cxn>
                <a:cxn ang="0">
                  <a:pos x="0" y="44"/>
                </a:cxn>
                <a:cxn ang="0">
                  <a:pos x="1" y="48"/>
                </a:cxn>
                <a:cxn ang="0">
                  <a:pos x="3" y="48"/>
                </a:cxn>
                <a:cxn ang="0">
                  <a:pos x="3" y="44"/>
                </a:cxn>
                <a:cxn ang="0">
                  <a:pos x="9" y="21"/>
                </a:cxn>
                <a:cxn ang="0">
                  <a:pos x="24" y="2"/>
                </a:cxn>
                <a:cxn ang="0">
                  <a:pos x="22" y="0"/>
                </a:cxn>
              </a:cxnLst>
              <a:rect l="0" t="0" r="r" b="b"/>
              <a:pathLst>
                <a:path w="24" h="48">
                  <a:moveTo>
                    <a:pt x="22" y="0"/>
                  </a:moveTo>
                  <a:cubicBezTo>
                    <a:pt x="17" y="5"/>
                    <a:pt x="12" y="12"/>
                    <a:pt x="7" y="20"/>
                  </a:cubicBezTo>
                  <a:cubicBezTo>
                    <a:pt x="3" y="28"/>
                    <a:pt x="0" y="37"/>
                    <a:pt x="0" y="44"/>
                  </a:cubicBezTo>
                  <a:cubicBezTo>
                    <a:pt x="0" y="45"/>
                    <a:pt x="1" y="47"/>
                    <a:pt x="1" y="48"/>
                  </a:cubicBezTo>
                  <a:cubicBezTo>
                    <a:pt x="3" y="48"/>
                    <a:pt x="3" y="48"/>
                    <a:pt x="3" y="48"/>
                  </a:cubicBezTo>
                  <a:cubicBezTo>
                    <a:pt x="3" y="46"/>
                    <a:pt x="3" y="45"/>
                    <a:pt x="3" y="44"/>
                  </a:cubicBezTo>
                  <a:cubicBezTo>
                    <a:pt x="3" y="37"/>
                    <a:pt x="5" y="29"/>
                    <a:pt x="9" y="21"/>
                  </a:cubicBezTo>
                  <a:cubicBezTo>
                    <a:pt x="13" y="13"/>
                    <a:pt x="19" y="6"/>
                    <a:pt x="24" y="2"/>
                  </a:cubicBezTo>
                  <a:cubicBezTo>
                    <a:pt x="22" y="0"/>
                    <a:pt x="22" y="0"/>
                    <a:pt x="22" y="0"/>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33" name="Freeform 1655"/>
            <p:cNvSpPr>
              <a:spLocks/>
            </p:cNvSpPr>
            <p:nvPr userDrawn="1"/>
          </p:nvSpPr>
          <p:spPr bwMode="auto">
            <a:xfrm>
              <a:off x="263" y="310"/>
              <a:ext cx="52" cy="76"/>
            </a:xfrm>
            <a:custGeom>
              <a:avLst/>
              <a:gdLst/>
              <a:ahLst/>
              <a:cxnLst>
                <a:cxn ang="0">
                  <a:pos x="26" y="0"/>
                </a:cxn>
                <a:cxn ang="0">
                  <a:pos x="8" y="17"/>
                </a:cxn>
                <a:cxn ang="0">
                  <a:pos x="0" y="36"/>
                </a:cxn>
                <a:cxn ang="0">
                  <a:pos x="0" y="39"/>
                </a:cxn>
                <a:cxn ang="0">
                  <a:pos x="2" y="38"/>
                </a:cxn>
                <a:cxn ang="0">
                  <a:pos x="2" y="36"/>
                </a:cxn>
                <a:cxn ang="0">
                  <a:pos x="10" y="18"/>
                </a:cxn>
                <a:cxn ang="0">
                  <a:pos x="27" y="2"/>
                </a:cxn>
                <a:cxn ang="0">
                  <a:pos x="26" y="0"/>
                </a:cxn>
              </a:cxnLst>
              <a:rect l="0" t="0" r="r" b="b"/>
              <a:pathLst>
                <a:path w="27" h="39">
                  <a:moveTo>
                    <a:pt x="26" y="0"/>
                  </a:moveTo>
                  <a:cubicBezTo>
                    <a:pt x="19" y="4"/>
                    <a:pt x="13" y="10"/>
                    <a:pt x="8" y="17"/>
                  </a:cubicBezTo>
                  <a:cubicBezTo>
                    <a:pt x="3" y="23"/>
                    <a:pt x="0" y="31"/>
                    <a:pt x="0" y="36"/>
                  </a:cubicBezTo>
                  <a:cubicBezTo>
                    <a:pt x="0" y="37"/>
                    <a:pt x="0" y="38"/>
                    <a:pt x="0" y="39"/>
                  </a:cubicBezTo>
                  <a:cubicBezTo>
                    <a:pt x="2" y="38"/>
                    <a:pt x="2" y="38"/>
                    <a:pt x="2" y="38"/>
                  </a:cubicBezTo>
                  <a:cubicBezTo>
                    <a:pt x="2" y="38"/>
                    <a:pt x="2" y="37"/>
                    <a:pt x="2" y="36"/>
                  </a:cubicBezTo>
                  <a:cubicBezTo>
                    <a:pt x="2" y="32"/>
                    <a:pt x="5" y="25"/>
                    <a:pt x="10" y="18"/>
                  </a:cubicBezTo>
                  <a:cubicBezTo>
                    <a:pt x="15" y="12"/>
                    <a:pt x="21" y="6"/>
                    <a:pt x="27" y="2"/>
                  </a:cubicBezTo>
                  <a:cubicBezTo>
                    <a:pt x="26" y="0"/>
                    <a:pt x="26" y="0"/>
                    <a:pt x="26" y="0"/>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34" name="Freeform 1656"/>
            <p:cNvSpPr>
              <a:spLocks/>
            </p:cNvSpPr>
            <p:nvPr userDrawn="1"/>
          </p:nvSpPr>
          <p:spPr bwMode="auto">
            <a:xfrm>
              <a:off x="257" y="304"/>
              <a:ext cx="58" cy="57"/>
            </a:xfrm>
            <a:custGeom>
              <a:avLst/>
              <a:gdLst/>
              <a:ahLst/>
              <a:cxnLst>
                <a:cxn ang="0">
                  <a:pos x="28" y="0"/>
                </a:cxn>
                <a:cxn ang="0">
                  <a:pos x="9" y="12"/>
                </a:cxn>
                <a:cxn ang="0">
                  <a:pos x="0" y="28"/>
                </a:cxn>
                <a:cxn ang="0">
                  <a:pos x="0" y="28"/>
                </a:cxn>
                <a:cxn ang="0">
                  <a:pos x="3" y="28"/>
                </a:cxn>
                <a:cxn ang="0">
                  <a:pos x="3" y="28"/>
                </a:cxn>
                <a:cxn ang="0">
                  <a:pos x="11" y="14"/>
                </a:cxn>
                <a:cxn ang="0">
                  <a:pos x="29" y="2"/>
                </a:cxn>
                <a:cxn ang="0">
                  <a:pos x="28" y="0"/>
                </a:cxn>
              </a:cxnLst>
              <a:rect l="0" t="0" r="r" b="b"/>
              <a:pathLst>
                <a:path w="29" h="28">
                  <a:moveTo>
                    <a:pt x="28" y="0"/>
                  </a:moveTo>
                  <a:cubicBezTo>
                    <a:pt x="21" y="2"/>
                    <a:pt x="14" y="7"/>
                    <a:pt x="9" y="12"/>
                  </a:cubicBezTo>
                  <a:cubicBezTo>
                    <a:pt x="4" y="17"/>
                    <a:pt x="0" y="23"/>
                    <a:pt x="0" y="28"/>
                  </a:cubicBezTo>
                  <a:cubicBezTo>
                    <a:pt x="0" y="28"/>
                    <a:pt x="0" y="28"/>
                    <a:pt x="0" y="28"/>
                  </a:cubicBezTo>
                  <a:cubicBezTo>
                    <a:pt x="3" y="28"/>
                    <a:pt x="3" y="28"/>
                    <a:pt x="3" y="28"/>
                  </a:cubicBezTo>
                  <a:cubicBezTo>
                    <a:pt x="3" y="28"/>
                    <a:pt x="3" y="28"/>
                    <a:pt x="3" y="28"/>
                  </a:cubicBezTo>
                  <a:cubicBezTo>
                    <a:pt x="3" y="24"/>
                    <a:pt x="6" y="19"/>
                    <a:pt x="11" y="14"/>
                  </a:cubicBezTo>
                  <a:cubicBezTo>
                    <a:pt x="15" y="9"/>
                    <a:pt x="22" y="4"/>
                    <a:pt x="29" y="2"/>
                  </a:cubicBezTo>
                  <a:cubicBezTo>
                    <a:pt x="28" y="0"/>
                    <a:pt x="28" y="0"/>
                    <a:pt x="28" y="0"/>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35" name="Freeform 1657"/>
            <p:cNvSpPr>
              <a:spLocks/>
            </p:cNvSpPr>
            <p:nvPr userDrawn="1"/>
          </p:nvSpPr>
          <p:spPr bwMode="auto">
            <a:xfrm>
              <a:off x="259" y="296"/>
              <a:ext cx="56" cy="38"/>
            </a:xfrm>
            <a:custGeom>
              <a:avLst/>
              <a:gdLst/>
              <a:ahLst/>
              <a:cxnLst>
                <a:cxn ang="0">
                  <a:pos x="28" y="0"/>
                </a:cxn>
                <a:cxn ang="0">
                  <a:pos x="9" y="7"/>
                </a:cxn>
                <a:cxn ang="0">
                  <a:pos x="0" y="19"/>
                </a:cxn>
                <a:cxn ang="0">
                  <a:pos x="2" y="19"/>
                </a:cxn>
                <a:cxn ang="0">
                  <a:pos x="11" y="9"/>
                </a:cxn>
                <a:cxn ang="0">
                  <a:pos x="28" y="3"/>
                </a:cxn>
                <a:cxn ang="0">
                  <a:pos x="28" y="0"/>
                </a:cxn>
              </a:cxnLst>
              <a:rect l="0" t="0" r="r" b="b"/>
              <a:pathLst>
                <a:path w="28" h="19">
                  <a:moveTo>
                    <a:pt x="28" y="0"/>
                  </a:moveTo>
                  <a:cubicBezTo>
                    <a:pt x="21" y="1"/>
                    <a:pt x="14" y="4"/>
                    <a:pt x="9" y="7"/>
                  </a:cubicBezTo>
                  <a:cubicBezTo>
                    <a:pt x="4" y="11"/>
                    <a:pt x="1" y="15"/>
                    <a:pt x="0" y="19"/>
                  </a:cubicBezTo>
                  <a:cubicBezTo>
                    <a:pt x="2" y="19"/>
                    <a:pt x="2" y="19"/>
                    <a:pt x="2" y="19"/>
                  </a:cubicBezTo>
                  <a:cubicBezTo>
                    <a:pt x="3" y="17"/>
                    <a:pt x="6" y="13"/>
                    <a:pt x="11" y="9"/>
                  </a:cubicBezTo>
                  <a:cubicBezTo>
                    <a:pt x="15" y="6"/>
                    <a:pt x="21" y="3"/>
                    <a:pt x="28" y="3"/>
                  </a:cubicBezTo>
                  <a:cubicBezTo>
                    <a:pt x="28" y="0"/>
                    <a:pt x="28" y="0"/>
                    <a:pt x="28" y="0"/>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36" name="Freeform 1658"/>
            <p:cNvSpPr>
              <a:spLocks/>
            </p:cNvSpPr>
            <p:nvPr userDrawn="1"/>
          </p:nvSpPr>
          <p:spPr bwMode="auto">
            <a:xfrm>
              <a:off x="267" y="290"/>
              <a:ext cx="50" cy="22"/>
            </a:xfrm>
            <a:custGeom>
              <a:avLst/>
              <a:gdLst/>
              <a:ahLst/>
              <a:cxnLst>
                <a:cxn ang="0">
                  <a:pos x="25" y="0"/>
                </a:cxn>
                <a:cxn ang="0">
                  <a:pos x="20" y="0"/>
                </a:cxn>
                <a:cxn ang="0">
                  <a:pos x="0" y="10"/>
                </a:cxn>
                <a:cxn ang="0">
                  <a:pos x="2" y="11"/>
                </a:cxn>
                <a:cxn ang="0">
                  <a:pos x="20" y="2"/>
                </a:cxn>
                <a:cxn ang="0">
                  <a:pos x="25" y="3"/>
                </a:cxn>
                <a:cxn ang="0">
                  <a:pos x="25" y="0"/>
                </a:cxn>
              </a:cxnLst>
              <a:rect l="0" t="0" r="r" b="b"/>
              <a:pathLst>
                <a:path w="25" h="11">
                  <a:moveTo>
                    <a:pt x="25" y="0"/>
                  </a:moveTo>
                  <a:cubicBezTo>
                    <a:pt x="23" y="0"/>
                    <a:pt x="22" y="0"/>
                    <a:pt x="20" y="0"/>
                  </a:cubicBezTo>
                  <a:cubicBezTo>
                    <a:pt x="10" y="0"/>
                    <a:pt x="2" y="5"/>
                    <a:pt x="0" y="10"/>
                  </a:cubicBezTo>
                  <a:cubicBezTo>
                    <a:pt x="2" y="11"/>
                    <a:pt x="2" y="11"/>
                    <a:pt x="2" y="11"/>
                  </a:cubicBezTo>
                  <a:cubicBezTo>
                    <a:pt x="4" y="7"/>
                    <a:pt x="10" y="2"/>
                    <a:pt x="20" y="2"/>
                  </a:cubicBezTo>
                  <a:cubicBezTo>
                    <a:pt x="21" y="2"/>
                    <a:pt x="23" y="3"/>
                    <a:pt x="25" y="3"/>
                  </a:cubicBezTo>
                  <a:cubicBezTo>
                    <a:pt x="25" y="0"/>
                    <a:pt x="25" y="0"/>
                    <a:pt x="25" y="0"/>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37" name="Freeform 1659"/>
            <p:cNvSpPr>
              <a:spLocks/>
            </p:cNvSpPr>
            <p:nvPr userDrawn="1"/>
          </p:nvSpPr>
          <p:spPr bwMode="auto">
            <a:xfrm>
              <a:off x="299" y="268"/>
              <a:ext cx="28" cy="16"/>
            </a:xfrm>
            <a:custGeom>
              <a:avLst/>
              <a:gdLst/>
              <a:ahLst/>
              <a:cxnLst>
                <a:cxn ang="0">
                  <a:pos x="14" y="6"/>
                </a:cxn>
                <a:cxn ang="0">
                  <a:pos x="3" y="0"/>
                </a:cxn>
                <a:cxn ang="0">
                  <a:pos x="0" y="1"/>
                </a:cxn>
                <a:cxn ang="0">
                  <a:pos x="2" y="3"/>
                </a:cxn>
                <a:cxn ang="0">
                  <a:pos x="3" y="3"/>
                </a:cxn>
                <a:cxn ang="0">
                  <a:pos x="13" y="8"/>
                </a:cxn>
                <a:cxn ang="0">
                  <a:pos x="14" y="6"/>
                </a:cxn>
              </a:cxnLst>
              <a:rect l="0" t="0" r="r" b="b"/>
              <a:pathLst>
                <a:path w="14" h="8">
                  <a:moveTo>
                    <a:pt x="14" y="6"/>
                  </a:moveTo>
                  <a:cubicBezTo>
                    <a:pt x="9" y="2"/>
                    <a:pt x="5" y="0"/>
                    <a:pt x="3" y="0"/>
                  </a:cubicBezTo>
                  <a:cubicBezTo>
                    <a:pt x="2" y="0"/>
                    <a:pt x="1" y="1"/>
                    <a:pt x="0" y="1"/>
                  </a:cubicBezTo>
                  <a:cubicBezTo>
                    <a:pt x="2" y="3"/>
                    <a:pt x="2" y="3"/>
                    <a:pt x="2" y="3"/>
                  </a:cubicBezTo>
                  <a:cubicBezTo>
                    <a:pt x="2" y="3"/>
                    <a:pt x="2" y="3"/>
                    <a:pt x="3" y="3"/>
                  </a:cubicBezTo>
                  <a:cubicBezTo>
                    <a:pt x="4" y="3"/>
                    <a:pt x="7" y="4"/>
                    <a:pt x="13" y="8"/>
                  </a:cubicBezTo>
                  <a:cubicBezTo>
                    <a:pt x="14" y="6"/>
                    <a:pt x="14" y="6"/>
                    <a:pt x="14" y="6"/>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38" name="Freeform 1660"/>
            <p:cNvSpPr>
              <a:spLocks/>
            </p:cNvSpPr>
            <p:nvPr userDrawn="1"/>
          </p:nvSpPr>
          <p:spPr bwMode="auto">
            <a:xfrm>
              <a:off x="371" y="290"/>
              <a:ext cx="92" cy="32"/>
            </a:xfrm>
            <a:custGeom>
              <a:avLst/>
              <a:gdLst/>
              <a:ahLst/>
              <a:cxnLst>
                <a:cxn ang="0">
                  <a:pos x="0" y="2"/>
                </a:cxn>
                <a:cxn ang="0">
                  <a:pos x="7" y="2"/>
                </a:cxn>
                <a:cxn ang="0">
                  <a:pos x="30" y="6"/>
                </a:cxn>
                <a:cxn ang="0">
                  <a:pos x="44" y="16"/>
                </a:cxn>
                <a:cxn ang="0">
                  <a:pos x="46" y="15"/>
                </a:cxn>
                <a:cxn ang="0">
                  <a:pos x="31" y="3"/>
                </a:cxn>
                <a:cxn ang="0">
                  <a:pos x="7" y="0"/>
                </a:cxn>
                <a:cxn ang="0">
                  <a:pos x="0" y="0"/>
                </a:cxn>
                <a:cxn ang="0">
                  <a:pos x="0" y="2"/>
                </a:cxn>
              </a:cxnLst>
              <a:rect l="0" t="0" r="r" b="b"/>
              <a:pathLst>
                <a:path w="46" h="16">
                  <a:moveTo>
                    <a:pt x="0" y="2"/>
                  </a:moveTo>
                  <a:cubicBezTo>
                    <a:pt x="2" y="2"/>
                    <a:pt x="5" y="2"/>
                    <a:pt x="7" y="2"/>
                  </a:cubicBezTo>
                  <a:cubicBezTo>
                    <a:pt x="15" y="2"/>
                    <a:pt x="23" y="3"/>
                    <a:pt x="30" y="6"/>
                  </a:cubicBezTo>
                  <a:cubicBezTo>
                    <a:pt x="37" y="8"/>
                    <a:pt x="42" y="12"/>
                    <a:pt x="44" y="16"/>
                  </a:cubicBezTo>
                  <a:cubicBezTo>
                    <a:pt x="46" y="15"/>
                    <a:pt x="46" y="15"/>
                    <a:pt x="46" y="15"/>
                  </a:cubicBezTo>
                  <a:cubicBezTo>
                    <a:pt x="44" y="10"/>
                    <a:pt x="38" y="6"/>
                    <a:pt x="31" y="3"/>
                  </a:cubicBezTo>
                  <a:cubicBezTo>
                    <a:pt x="23" y="1"/>
                    <a:pt x="15" y="0"/>
                    <a:pt x="7" y="0"/>
                  </a:cubicBezTo>
                  <a:cubicBezTo>
                    <a:pt x="5" y="0"/>
                    <a:pt x="2" y="0"/>
                    <a:pt x="0" y="0"/>
                  </a:cubicBezTo>
                  <a:cubicBezTo>
                    <a:pt x="0" y="2"/>
                    <a:pt x="0" y="2"/>
                    <a:pt x="0" y="2"/>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39" name="Freeform 1661"/>
            <p:cNvSpPr>
              <a:spLocks/>
            </p:cNvSpPr>
            <p:nvPr userDrawn="1"/>
          </p:nvSpPr>
          <p:spPr bwMode="auto">
            <a:xfrm>
              <a:off x="371" y="296"/>
              <a:ext cx="98" cy="57"/>
            </a:xfrm>
            <a:custGeom>
              <a:avLst/>
              <a:gdLst/>
              <a:ahLst/>
              <a:cxnLst>
                <a:cxn ang="0">
                  <a:pos x="0" y="2"/>
                </a:cxn>
                <a:cxn ang="0">
                  <a:pos x="28" y="11"/>
                </a:cxn>
                <a:cxn ang="0">
                  <a:pos x="41" y="19"/>
                </a:cxn>
                <a:cxn ang="0">
                  <a:pos x="47" y="28"/>
                </a:cxn>
                <a:cxn ang="0">
                  <a:pos x="49" y="28"/>
                </a:cxn>
                <a:cxn ang="0">
                  <a:pos x="42" y="17"/>
                </a:cxn>
                <a:cxn ang="0">
                  <a:pos x="0" y="0"/>
                </a:cxn>
                <a:cxn ang="0">
                  <a:pos x="0" y="2"/>
                </a:cxn>
              </a:cxnLst>
              <a:rect l="0" t="0" r="r" b="b"/>
              <a:pathLst>
                <a:path w="49" h="28">
                  <a:moveTo>
                    <a:pt x="0" y="2"/>
                  </a:moveTo>
                  <a:cubicBezTo>
                    <a:pt x="8" y="3"/>
                    <a:pt x="19" y="6"/>
                    <a:pt x="28" y="11"/>
                  </a:cubicBezTo>
                  <a:cubicBezTo>
                    <a:pt x="33" y="13"/>
                    <a:pt x="38" y="16"/>
                    <a:pt x="41" y="19"/>
                  </a:cubicBezTo>
                  <a:cubicBezTo>
                    <a:pt x="44" y="22"/>
                    <a:pt x="46" y="25"/>
                    <a:pt x="47" y="28"/>
                  </a:cubicBezTo>
                  <a:cubicBezTo>
                    <a:pt x="49" y="28"/>
                    <a:pt x="49" y="28"/>
                    <a:pt x="49" y="28"/>
                  </a:cubicBezTo>
                  <a:cubicBezTo>
                    <a:pt x="48" y="24"/>
                    <a:pt x="46" y="21"/>
                    <a:pt x="42" y="17"/>
                  </a:cubicBezTo>
                  <a:cubicBezTo>
                    <a:pt x="32" y="8"/>
                    <a:pt x="12" y="0"/>
                    <a:pt x="0" y="0"/>
                  </a:cubicBezTo>
                  <a:cubicBezTo>
                    <a:pt x="0" y="2"/>
                    <a:pt x="0" y="2"/>
                    <a:pt x="0" y="2"/>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40" name="Freeform 1662"/>
            <p:cNvSpPr>
              <a:spLocks/>
            </p:cNvSpPr>
            <p:nvPr userDrawn="1"/>
          </p:nvSpPr>
          <p:spPr bwMode="auto">
            <a:xfrm>
              <a:off x="369" y="304"/>
              <a:ext cx="96" cy="81"/>
            </a:xfrm>
            <a:custGeom>
              <a:avLst/>
              <a:gdLst/>
              <a:ahLst/>
              <a:cxnLst>
                <a:cxn ang="0">
                  <a:pos x="0" y="2"/>
                </a:cxn>
                <a:cxn ang="0">
                  <a:pos x="28" y="17"/>
                </a:cxn>
                <a:cxn ang="0">
                  <a:pos x="40" y="28"/>
                </a:cxn>
                <a:cxn ang="0">
                  <a:pos x="46" y="40"/>
                </a:cxn>
                <a:cxn ang="0">
                  <a:pos x="48" y="40"/>
                </a:cxn>
                <a:cxn ang="0">
                  <a:pos x="42" y="27"/>
                </a:cxn>
                <a:cxn ang="0">
                  <a:pos x="1" y="0"/>
                </a:cxn>
                <a:cxn ang="0">
                  <a:pos x="0" y="2"/>
                </a:cxn>
              </a:cxnLst>
              <a:rect l="0" t="0" r="r" b="b"/>
              <a:pathLst>
                <a:path w="48" h="40">
                  <a:moveTo>
                    <a:pt x="0" y="2"/>
                  </a:moveTo>
                  <a:cubicBezTo>
                    <a:pt x="7" y="4"/>
                    <a:pt x="18" y="10"/>
                    <a:pt x="28" y="17"/>
                  </a:cubicBezTo>
                  <a:cubicBezTo>
                    <a:pt x="33" y="20"/>
                    <a:pt x="37" y="24"/>
                    <a:pt x="40" y="28"/>
                  </a:cubicBezTo>
                  <a:cubicBezTo>
                    <a:pt x="43" y="32"/>
                    <a:pt x="45" y="36"/>
                    <a:pt x="46" y="40"/>
                  </a:cubicBezTo>
                  <a:cubicBezTo>
                    <a:pt x="48" y="40"/>
                    <a:pt x="48" y="40"/>
                    <a:pt x="48" y="40"/>
                  </a:cubicBezTo>
                  <a:cubicBezTo>
                    <a:pt x="48" y="35"/>
                    <a:pt x="45" y="31"/>
                    <a:pt x="42" y="27"/>
                  </a:cubicBezTo>
                  <a:cubicBezTo>
                    <a:pt x="32" y="14"/>
                    <a:pt x="12" y="3"/>
                    <a:pt x="1" y="0"/>
                  </a:cubicBezTo>
                  <a:cubicBezTo>
                    <a:pt x="0" y="2"/>
                    <a:pt x="0" y="2"/>
                    <a:pt x="0" y="2"/>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41" name="Freeform 1663"/>
            <p:cNvSpPr>
              <a:spLocks/>
            </p:cNvSpPr>
            <p:nvPr userDrawn="1"/>
          </p:nvSpPr>
          <p:spPr bwMode="auto">
            <a:xfrm>
              <a:off x="369" y="278"/>
              <a:ext cx="76" cy="12"/>
            </a:xfrm>
            <a:custGeom>
              <a:avLst/>
              <a:gdLst/>
              <a:ahLst/>
              <a:cxnLst>
                <a:cxn ang="0">
                  <a:pos x="1" y="5"/>
                </a:cxn>
                <a:cxn ang="0">
                  <a:pos x="20" y="2"/>
                </a:cxn>
                <a:cxn ang="0">
                  <a:pos x="31" y="3"/>
                </a:cxn>
                <a:cxn ang="0">
                  <a:pos x="36" y="6"/>
                </a:cxn>
                <a:cxn ang="0">
                  <a:pos x="38" y="5"/>
                </a:cxn>
                <a:cxn ang="0">
                  <a:pos x="31" y="1"/>
                </a:cxn>
                <a:cxn ang="0">
                  <a:pos x="20" y="0"/>
                </a:cxn>
                <a:cxn ang="0">
                  <a:pos x="0" y="3"/>
                </a:cxn>
                <a:cxn ang="0">
                  <a:pos x="1" y="5"/>
                </a:cxn>
              </a:cxnLst>
              <a:rect l="0" t="0" r="r" b="b"/>
              <a:pathLst>
                <a:path w="38" h="6">
                  <a:moveTo>
                    <a:pt x="1" y="5"/>
                  </a:moveTo>
                  <a:cubicBezTo>
                    <a:pt x="7" y="3"/>
                    <a:pt x="14" y="2"/>
                    <a:pt x="20" y="2"/>
                  </a:cubicBezTo>
                  <a:cubicBezTo>
                    <a:pt x="24" y="2"/>
                    <a:pt x="28" y="2"/>
                    <a:pt x="31" y="3"/>
                  </a:cubicBezTo>
                  <a:cubicBezTo>
                    <a:pt x="33" y="4"/>
                    <a:pt x="35" y="5"/>
                    <a:pt x="36" y="6"/>
                  </a:cubicBezTo>
                  <a:cubicBezTo>
                    <a:pt x="38" y="5"/>
                    <a:pt x="38" y="5"/>
                    <a:pt x="38" y="5"/>
                  </a:cubicBezTo>
                  <a:cubicBezTo>
                    <a:pt x="37" y="3"/>
                    <a:pt x="34" y="2"/>
                    <a:pt x="31" y="1"/>
                  </a:cubicBezTo>
                  <a:cubicBezTo>
                    <a:pt x="28" y="0"/>
                    <a:pt x="24" y="0"/>
                    <a:pt x="20" y="0"/>
                  </a:cubicBezTo>
                  <a:cubicBezTo>
                    <a:pt x="14" y="0"/>
                    <a:pt x="6" y="1"/>
                    <a:pt x="0" y="3"/>
                  </a:cubicBezTo>
                  <a:cubicBezTo>
                    <a:pt x="1" y="5"/>
                    <a:pt x="1" y="5"/>
                    <a:pt x="1" y="5"/>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42" name="Freeform 1664"/>
            <p:cNvSpPr>
              <a:spLocks/>
            </p:cNvSpPr>
            <p:nvPr userDrawn="1"/>
          </p:nvSpPr>
          <p:spPr bwMode="auto">
            <a:xfrm>
              <a:off x="365" y="264"/>
              <a:ext cx="62" cy="20"/>
            </a:xfrm>
            <a:custGeom>
              <a:avLst/>
              <a:gdLst/>
              <a:ahLst/>
              <a:cxnLst>
                <a:cxn ang="0">
                  <a:pos x="1" y="10"/>
                </a:cxn>
                <a:cxn ang="0">
                  <a:pos x="22" y="3"/>
                </a:cxn>
                <a:cxn ang="0">
                  <a:pos x="29" y="5"/>
                </a:cxn>
                <a:cxn ang="0">
                  <a:pos x="31" y="3"/>
                </a:cxn>
                <a:cxn ang="0">
                  <a:pos x="22" y="0"/>
                </a:cxn>
                <a:cxn ang="0">
                  <a:pos x="0" y="8"/>
                </a:cxn>
                <a:cxn ang="0">
                  <a:pos x="1" y="10"/>
                </a:cxn>
              </a:cxnLst>
              <a:rect l="0" t="0" r="r" b="b"/>
              <a:pathLst>
                <a:path w="31" h="10">
                  <a:moveTo>
                    <a:pt x="1" y="10"/>
                  </a:moveTo>
                  <a:cubicBezTo>
                    <a:pt x="8" y="5"/>
                    <a:pt x="16" y="3"/>
                    <a:pt x="22" y="3"/>
                  </a:cubicBezTo>
                  <a:cubicBezTo>
                    <a:pt x="25" y="3"/>
                    <a:pt x="28" y="3"/>
                    <a:pt x="29" y="5"/>
                  </a:cubicBezTo>
                  <a:cubicBezTo>
                    <a:pt x="31" y="3"/>
                    <a:pt x="31" y="3"/>
                    <a:pt x="31" y="3"/>
                  </a:cubicBezTo>
                  <a:cubicBezTo>
                    <a:pt x="29" y="1"/>
                    <a:pt x="25" y="0"/>
                    <a:pt x="22" y="0"/>
                  </a:cubicBezTo>
                  <a:cubicBezTo>
                    <a:pt x="15" y="0"/>
                    <a:pt x="7" y="3"/>
                    <a:pt x="0" y="8"/>
                  </a:cubicBezTo>
                  <a:cubicBezTo>
                    <a:pt x="1" y="10"/>
                    <a:pt x="1" y="10"/>
                    <a:pt x="1" y="10"/>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43" name="Freeform 1665"/>
            <p:cNvSpPr>
              <a:spLocks/>
            </p:cNvSpPr>
            <p:nvPr userDrawn="1"/>
          </p:nvSpPr>
          <p:spPr bwMode="auto">
            <a:xfrm>
              <a:off x="319" y="258"/>
              <a:ext cx="12" cy="22"/>
            </a:xfrm>
            <a:custGeom>
              <a:avLst/>
              <a:gdLst/>
              <a:ahLst/>
              <a:cxnLst>
                <a:cxn ang="0">
                  <a:pos x="7" y="10"/>
                </a:cxn>
                <a:cxn ang="0">
                  <a:pos x="5" y="5"/>
                </a:cxn>
                <a:cxn ang="0">
                  <a:pos x="2" y="0"/>
                </a:cxn>
                <a:cxn ang="0">
                  <a:pos x="0" y="2"/>
                </a:cxn>
                <a:cxn ang="0">
                  <a:pos x="3" y="6"/>
                </a:cxn>
                <a:cxn ang="0">
                  <a:pos x="5" y="11"/>
                </a:cxn>
                <a:cxn ang="0">
                  <a:pos x="7" y="10"/>
                </a:cxn>
              </a:cxnLst>
              <a:rect l="0" t="0" r="r" b="b"/>
              <a:pathLst>
                <a:path w="7" h="11">
                  <a:moveTo>
                    <a:pt x="7" y="10"/>
                  </a:moveTo>
                  <a:cubicBezTo>
                    <a:pt x="7" y="9"/>
                    <a:pt x="6" y="7"/>
                    <a:pt x="5" y="5"/>
                  </a:cubicBezTo>
                  <a:cubicBezTo>
                    <a:pt x="4" y="3"/>
                    <a:pt x="3" y="1"/>
                    <a:pt x="2" y="0"/>
                  </a:cubicBezTo>
                  <a:cubicBezTo>
                    <a:pt x="0" y="2"/>
                    <a:pt x="0" y="2"/>
                    <a:pt x="0" y="2"/>
                  </a:cubicBezTo>
                  <a:cubicBezTo>
                    <a:pt x="1" y="2"/>
                    <a:pt x="2" y="4"/>
                    <a:pt x="3" y="6"/>
                  </a:cubicBezTo>
                  <a:cubicBezTo>
                    <a:pt x="4" y="8"/>
                    <a:pt x="5" y="10"/>
                    <a:pt x="5" y="11"/>
                  </a:cubicBezTo>
                  <a:cubicBezTo>
                    <a:pt x="7" y="10"/>
                    <a:pt x="7" y="10"/>
                    <a:pt x="7" y="10"/>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44" name="Freeform 1666"/>
            <p:cNvSpPr>
              <a:spLocks/>
            </p:cNvSpPr>
            <p:nvPr userDrawn="1"/>
          </p:nvSpPr>
          <p:spPr bwMode="auto">
            <a:xfrm>
              <a:off x="335" y="254"/>
              <a:ext cx="4" cy="20"/>
            </a:xfrm>
            <a:custGeom>
              <a:avLst/>
              <a:gdLst/>
              <a:ahLst/>
              <a:cxnLst>
                <a:cxn ang="0">
                  <a:pos x="3" y="11"/>
                </a:cxn>
                <a:cxn ang="0">
                  <a:pos x="3" y="2"/>
                </a:cxn>
                <a:cxn ang="0">
                  <a:pos x="3" y="0"/>
                </a:cxn>
                <a:cxn ang="0">
                  <a:pos x="0" y="0"/>
                </a:cxn>
                <a:cxn ang="0">
                  <a:pos x="0" y="2"/>
                </a:cxn>
                <a:cxn ang="0">
                  <a:pos x="1" y="11"/>
                </a:cxn>
                <a:cxn ang="0">
                  <a:pos x="3" y="11"/>
                </a:cxn>
              </a:cxnLst>
              <a:rect l="0" t="0" r="r" b="b"/>
              <a:pathLst>
                <a:path w="3" h="11">
                  <a:moveTo>
                    <a:pt x="3" y="11"/>
                  </a:moveTo>
                  <a:cubicBezTo>
                    <a:pt x="3" y="9"/>
                    <a:pt x="3" y="4"/>
                    <a:pt x="3" y="2"/>
                  </a:cubicBezTo>
                  <a:cubicBezTo>
                    <a:pt x="3" y="1"/>
                    <a:pt x="3" y="1"/>
                    <a:pt x="3" y="0"/>
                  </a:cubicBezTo>
                  <a:cubicBezTo>
                    <a:pt x="0" y="0"/>
                    <a:pt x="0" y="0"/>
                    <a:pt x="0" y="0"/>
                  </a:cubicBezTo>
                  <a:cubicBezTo>
                    <a:pt x="0" y="1"/>
                    <a:pt x="0" y="1"/>
                    <a:pt x="0" y="2"/>
                  </a:cubicBezTo>
                  <a:cubicBezTo>
                    <a:pt x="0" y="4"/>
                    <a:pt x="1" y="9"/>
                    <a:pt x="1" y="11"/>
                  </a:cubicBezTo>
                  <a:cubicBezTo>
                    <a:pt x="3" y="11"/>
                    <a:pt x="3" y="11"/>
                    <a:pt x="3" y="11"/>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45" name="Freeform 1667"/>
            <p:cNvSpPr>
              <a:spLocks/>
            </p:cNvSpPr>
            <p:nvPr userDrawn="1"/>
          </p:nvSpPr>
          <p:spPr bwMode="auto">
            <a:xfrm>
              <a:off x="351" y="250"/>
              <a:ext cx="32" cy="26"/>
            </a:xfrm>
            <a:custGeom>
              <a:avLst/>
              <a:gdLst/>
              <a:ahLst/>
              <a:cxnLst>
                <a:cxn ang="0">
                  <a:pos x="2" y="13"/>
                </a:cxn>
                <a:cxn ang="0">
                  <a:pos x="9" y="4"/>
                </a:cxn>
                <a:cxn ang="0">
                  <a:pos x="14" y="2"/>
                </a:cxn>
                <a:cxn ang="0">
                  <a:pos x="15" y="3"/>
                </a:cxn>
                <a:cxn ang="0">
                  <a:pos x="16" y="0"/>
                </a:cxn>
                <a:cxn ang="0">
                  <a:pos x="14" y="0"/>
                </a:cxn>
                <a:cxn ang="0">
                  <a:pos x="8" y="2"/>
                </a:cxn>
                <a:cxn ang="0">
                  <a:pos x="0" y="12"/>
                </a:cxn>
                <a:cxn ang="0">
                  <a:pos x="2" y="13"/>
                </a:cxn>
              </a:cxnLst>
              <a:rect l="0" t="0" r="r" b="b"/>
              <a:pathLst>
                <a:path w="16" h="13">
                  <a:moveTo>
                    <a:pt x="2" y="13"/>
                  </a:moveTo>
                  <a:cubicBezTo>
                    <a:pt x="5" y="9"/>
                    <a:pt x="7" y="6"/>
                    <a:pt x="9" y="4"/>
                  </a:cubicBezTo>
                  <a:cubicBezTo>
                    <a:pt x="11" y="3"/>
                    <a:pt x="13" y="2"/>
                    <a:pt x="14" y="2"/>
                  </a:cubicBezTo>
                  <a:cubicBezTo>
                    <a:pt x="15" y="2"/>
                    <a:pt x="15" y="2"/>
                    <a:pt x="15" y="3"/>
                  </a:cubicBezTo>
                  <a:cubicBezTo>
                    <a:pt x="16" y="0"/>
                    <a:pt x="16" y="0"/>
                    <a:pt x="16" y="0"/>
                  </a:cubicBezTo>
                  <a:cubicBezTo>
                    <a:pt x="15" y="0"/>
                    <a:pt x="15" y="0"/>
                    <a:pt x="14" y="0"/>
                  </a:cubicBezTo>
                  <a:cubicBezTo>
                    <a:pt x="12" y="0"/>
                    <a:pt x="10" y="1"/>
                    <a:pt x="8" y="2"/>
                  </a:cubicBezTo>
                  <a:cubicBezTo>
                    <a:pt x="5" y="4"/>
                    <a:pt x="3" y="7"/>
                    <a:pt x="0" y="12"/>
                  </a:cubicBezTo>
                  <a:cubicBezTo>
                    <a:pt x="2" y="13"/>
                    <a:pt x="2" y="13"/>
                    <a:pt x="2" y="13"/>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46" name="Freeform 1668"/>
            <p:cNvSpPr>
              <a:spLocks/>
            </p:cNvSpPr>
            <p:nvPr userDrawn="1"/>
          </p:nvSpPr>
          <p:spPr bwMode="auto">
            <a:xfrm>
              <a:off x="343" y="248"/>
              <a:ext cx="12" cy="28"/>
            </a:xfrm>
            <a:custGeom>
              <a:avLst/>
              <a:gdLst/>
              <a:ahLst/>
              <a:cxnLst>
                <a:cxn ang="0">
                  <a:pos x="3" y="14"/>
                </a:cxn>
                <a:cxn ang="0">
                  <a:pos x="6" y="4"/>
                </a:cxn>
                <a:cxn ang="0">
                  <a:pos x="7" y="3"/>
                </a:cxn>
                <a:cxn ang="0">
                  <a:pos x="7" y="3"/>
                </a:cxn>
                <a:cxn ang="0">
                  <a:pos x="7" y="0"/>
                </a:cxn>
                <a:cxn ang="0">
                  <a:pos x="5" y="1"/>
                </a:cxn>
                <a:cxn ang="0">
                  <a:pos x="3" y="5"/>
                </a:cxn>
                <a:cxn ang="0">
                  <a:pos x="0" y="13"/>
                </a:cxn>
                <a:cxn ang="0">
                  <a:pos x="3" y="14"/>
                </a:cxn>
              </a:cxnLst>
              <a:rect l="0" t="0" r="r" b="b"/>
              <a:pathLst>
                <a:path w="7" h="14">
                  <a:moveTo>
                    <a:pt x="3" y="14"/>
                  </a:moveTo>
                  <a:cubicBezTo>
                    <a:pt x="4" y="8"/>
                    <a:pt x="5" y="6"/>
                    <a:pt x="6" y="4"/>
                  </a:cubicBezTo>
                  <a:cubicBezTo>
                    <a:pt x="6" y="4"/>
                    <a:pt x="6" y="3"/>
                    <a:pt x="7" y="3"/>
                  </a:cubicBezTo>
                  <a:cubicBezTo>
                    <a:pt x="7" y="3"/>
                    <a:pt x="7" y="3"/>
                    <a:pt x="7" y="3"/>
                  </a:cubicBezTo>
                  <a:cubicBezTo>
                    <a:pt x="7" y="0"/>
                    <a:pt x="7" y="0"/>
                    <a:pt x="7" y="0"/>
                  </a:cubicBezTo>
                  <a:cubicBezTo>
                    <a:pt x="7" y="1"/>
                    <a:pt x="6" y="1"/>
                    <a:pt x="5" y="1"/>
                  </a:cubicBezTo>
                  <a:cubicBezTo>
                    <a:pt x="4" y="2"/>
                    <a:pt x="4" y="3"/>
                    <a:pt x="3" y="5"/>
                  </a:cubicBezTo>
                  <a:cubicBezTo>
                    <a:pt x="2" y="6"/>
                    <a:pt x="1" y="9"/>
                    <a:pt x="0" y="13"/>
                  </a:cubicBezTo>
                  <a:cubicBezTo>
                    <a:pt x="3" y="14"/>
                    <a:pt x="3" y="14"/>
                    <a:pt x="3" y="14"/>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47" name="Freeform 1669"/>
            <p:cNvSpPr>
              <a:spLocks/>
            </p:cNvSpPr>
            <p:nvPr userDrawn="1"/>
          </p:nvSpPr>
          <p:spPr bwMode="auto">
            <a:xfrm>
              <a:off x="319" y="306"/>
              <a:ext cx="16" cy="43"/>
            </a:xfrm>
            <a:custGeom>
              <a:avLst/>
              <a:gdLst/>
              <a:ahLst/>
              <a:cxnLst>
                <a:cxn ang="0">
                  <a:pos x="3" y="1"/>
                </a:cxn>
                <a:cxn ang="0">
                  <a:pos x="4" y="1"/>
                </a:cxn>
                <a:cxn ang="0">
                  <a:pos x="4" y="1"/>
                </a:cxn>
                <a:cxn ang="0">
                  <a:pos x="4" y="2"/>
                </a:cxn>
                <a:cxn ang="0">
                  <a:pos x="5" y="2"/>
                </a:cxn>
                <a:cxn ang="0">
                  <a:pos x="5" y="1"/>
                </a:cxn>
                <a:cxn ang="0">
                  <a:pos x="6" y="5"/>
                </a:cxn>
                <a:cxn ang="0">
                  <a:pos x="6" y="5"/>
                </a:cxn>
                <a:cxn ang="0">
                  <a:pos x="7" y="6"/>
                </a:cxn>
                <a:cxn ang="0">
                  <a:pos x="7" y="6"/>
                </a:cxn>
                <a:cxn ang="0">
                  <a:pos x="8" y="9"/>
                </a:cxn>
                <a:cxn ang="0">
                  <a:pos x="7" y="10"/>
                </a:cxn>
                <a:cxn ang="0">
                  <a:pos x="7" y="10"/>
                </a:cxn>
                <a:cxn ang="0">
                  <a:pos x="7" y="11"/>
                </a:cxn>
                <a:cxn ang="0">
                  <a:pos x="8" y="11"/>
                </a:cxn>
                <a:cxn ang="0">
                  <a:pos x="6" y="13"/>
                </a:cxn>
                <a:cxn ang="0">
                  <a:pos x="6" y="14"/>
                </a:cxn>
                <a:cxn ang="0">
                  <a:pos x="6" y="14"/>
                </a:cxn>
                <a:cxn ang="0">
                  <a:pos x="6" y="15"/>
                </a:cxn>
                <a:cxn ang="0">
                  <a:pos x="6" y="14"/>
                </a:cxn>
                <a:cxn ang="0">
                  <a:pos x="5" y="16"/>
                </a:cxn>
                <a:cxn ang="0">
                  <a:pos x="5" y="16"/>
                </a:cxn>
                <a:cxn ang="0">
                  <a:pos x="4" y="21"/>
                </a:cxn>
                <a:cxn ang="0">
                  <a:pos x="2" y="17"/>
                </a:cxn>
                <a:cxn ang="0">
                  <a:pos x="2" y="17"/>
                </a:cxn>
                <a:cxn ang="0">
                  <a:pos x="2" y="12"/>
                </a:cxn>
                <a:cxn ang="0">
                  <a:pos x="2" y="12"/>
                </a:cxn>
                <a:cxn ang="0">
                  <a:pos x="2" y="12"/>
                </a:cxn>
                <a:cxn ang="0">
                  <a:pos x="1" y="12"/>
                </a:cxn>
                <a:cxn ang="0">
                  <a:pos x="1" y="12"/>
                </a:cxn>
                <a:cxn ang="0">
                  <a:pos x="0" y="8"/>
                </a:cxn>
                <a:cxn ang="0">
                  <a:pos x="2" y="2"/>
                </a:cxn>
                <a:cxn ang="0">
                  <a:pos x="3" y="1"/>
                </a:cxn>
                <a:cxn ang="0">
                  <a:pos x="3" y="1"/>
                </a:cxn>
                <a:cxn ang="0">
                  <a:pos x="3" y="1"/>
                </a:cxn>
              </a:cxnLst>
              <a:rect l="0" t="0" r="r" b="b"/>
              <a:pathLst>
                <a:path w="8" h="21">
                  <a:moveTo>
                    <a:pt x="3" y="1"/>
                  </a:moveTo>
                  <a:cubicBezTo>
                    <a:pt x="3" y="1"/>
                    <a:pt x="3" y="1"/>
                    <a:pt x="4" y="1"/>
                  </a:cubicBezTo>
                  <a:cubicBezTo>
                    <a:pt x="4" y="0"/>
                    <a:pt x="4" y="2"/>
                    <a:pt x="4" y="1"/>
                  </a:cubicBezTo>
                  <a:cubicBezTo>
                    <a:pt x="4" y="1"/>
                    <a:pt x="4" y="2"/>
                    <a:pt x="4" y="2"/>
                  </a:cubicBezTo>
                  <a:cubicBezTo>
                    <a:pt x="4" y="2"/>
                    <a:pt x="5" y="2"/>
                    <a:pt x="5" y="2"/>
                  </a:cubicBezTo>
                  <a:cubicBezTo>
                    <a:pt x="5" y="1"/>
                    <a:pt x="5" y="1"/>
                    <a:pt x="5" y="1"/>
                  </a:cubicBezTo>
                  <a:cubicBezTo>
                    <a:pt x="5" y="1"/>
                    <a:pt x="6" y="4"/>
                    <a:pt x="6" y="5"/>
                  </a:cubicBezTo>
                  <a:cubicBezTo>
                    <a:pt x="6" y="5"/>
                    <a:pt x="7" y="5"/>
                    <a:pt x="6" y="5"/>
                  </a:cubicBezTo>
                  <a:cubicBezTo>
                    <a:pt x="7" y="6"/>
                    <a:pt x="7" y="6"/>
                    <a:pt x="7" y="6"/>
                  </a:cubicBezTo>
                  <a:cubicBezTo>
                    <a:pt x="7" y="6"/>
                    <a:pt x="7" y="6"/>
                    <a:pt x="7" y="6"/>
                  </a:cubicBezTo>
                  <a:cubicBezTo>
                    <a:pt x="7" y="6"/>
                    <a:pt x="6" y="11"/>
                    <a:pt x="8" y="9"/>
                  </a:cubicBezTo>
                  <a:cubicBezTo>
                    <a:pt x="8" y="10"/>
                    <a:pt x="8" y="10"/>
                    <a:pt x="7" y="10"/>
                  </a:cubicBezTo>
                  <a:cubicBezTo>
                    <a:pt x="6" y="10"/>
                    <a:pt x="7" y="10"/>
                    <a:pt x="7" y="10"/>
                  </a:cubicBezTo>
                  <a:cubicBezTo>
                    <a:pt x="7" y="11"/>
                    <a:pt x="7" y="11"/>
                    <a:pt x="7" y="11"/>
                  </a:cubicBezTo>
                  <a:cubicBezTo>
                    <a:pt x="7" y="10"/>
                    <a:pt x="8" y="10"/>
                    <a:pt x="8" y="11"/>
                  </a:cubicBezTo>
                  <a:cubicBezTo>
                    <a:pt x="7" y="11"/>
                    <a:pt x="8" y="13"/>
                    <a:pt x="6" y="13"/>
                  </a:cubicBezTo>
                  <a:cubicBezTo>
                    <a:pt x="7" y="13"/>
                    <a:pt x="7" y="14"/>
                    <a:pt x="6" y="14"/>
                  </a:cubicBezTo>
                  <a:cubicBezTo>
                    <a:pt x="6" y="14"/>
                    <a:pt x="6" y="14"/>
                    <a:pt x="6" y="14"/>
                  </a:cubicBezTo>
                  <a:cubicBezTo>
                    <a:pt x="6" y="15"/>
                    <a:pt x="6" y="15"/>
                    <a:pt x="6" y="15"/>
                  </a:cubicBezTo>
                  <a:cubicBezTo>
                    <a:pt x="6" y="14"/>
                    <a:pt x="6" y="14"/>
                    <a:pt x="6" y="14"/>
                  </a:cubicBezTo>
                  <a:cubicBezTo>
                    <a:pt x="6" y="15"/>
                    <a:pt x="5" y="16"/>
                    <a:pt x="5" y="16"/>
                  </a:cubicBezTo>
                  <a:cubicBezTo>
                    <a:pt x="5" y="16"/>
                    <a:pt x="5" y="16"/>
                    <a:pt x="5" y="16"/>
                  </a:cubicBezTo>
                  <a:cubicBezTo>
                    <a:pt x="5" y="18"/>
                    <a:pt x="5" y="20"/>
                    <a:pt x="4" y="21"/>
                  </a:cubicBezTo>
                  <a:cubicBezTo>
                    <a:pt x="3" y="21"/>
                    <a:pt x="2" y="17"/>
                    <a:pt x="2" y="17"/>
                  </a:cubicBezTo>
                  <a:cubicBezTo>
                    <a:pt x="2" y="17"/>
                    <a:pt x="2" y="17"/>
                    <a:pt x="2" y="17"/>
                  </a:cubicBezTo>
                  <a:cubicBezTo>
                    <a:pt x="1" y="16"/>
                    <a:pt x="1" y="13"/>
                    <a:pt x="2" y="12"/>
                  </a:cubicBezTo>
                  <a:cubicBezTo>
                    <a:pt x="2" y="12"/>
                    <a:pt x="2" y="12"/>
                    <a:pt x="2" y="12"/>
                  </a:cubicBezTo>
                  <a:cubicBezTo>
                    <a:pt x="2" y="12"/>
                    <a:pt x="2" y="12"/>
                    <a:pt x="2" y="12"/>
                  </a:cubicBezTo>
                  <a:cubicBezTo>
                    <a:pt x="1" y="12"/>
                    <a:pt x="1" y="12"/>
                    <a:pt x="1" y="12"/>
                  </a:cubicBezTo>
                  <a:cubicBezTo>
                    <a:pt x="1" y="10"/>
                    <a:pt x="1" y="12"/>
                    <a:pt x="1" y="12"/>
                  </a:cubicBezTo>
                  <a:cubicBezTo>
                    <a:pt x="1" y="11"/>
                    <a:pt x="1" y="9"/>
                    <a:pt x="0" y="8"/>
                  </a:cubicBezTo>
                  <a:cubicBezTo>
                    <a:pt x="0" y="10"/>
                    <a:pt x="0" y="0"/>
                    <a:pt x="2" y="2"/>
                  </a:cubicBezTo>
                  <a:cubicBezTo>
                    <a:pt x="2" y="4"/>
                    <a:pt x="3" y="1"/>
                    <a:pt x="3" y="1"/>
                  </a:cubicBezTo>
                  <a:cubicBezTo>
                    <a:pt x="3" y="1"/>
                    <a:pt x="3" y="1"/>
                    <a:pt x="3" y="1"/>
                  </a:cubicBezTo>
                  <a:cubicBezTo>
                    <a:pt x="3" y="1"/>
                    <a:pt x="3" y="1"/>
                    <a:pt x="3" y="1"/>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48" name="Freeform 1670"/>
            <p:cNvSpPr>
              <a:spLocks/>
            </p:cNvSpPr>
            <p:nvPr userDrawn="1"/>
          </p:nvSpPr>
          <p:spPr bwMode="auto">
            <a:xfrm>
              <a:off x="261" y="339"/>
              <a:ext cx="4" cy="1"/>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0000"/>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49" name="Freeform 1671"/>
            <p:cNvSpPr>
              <a:spLocks/>
            </p:cNvSpPr>
            <p:nvPr userDrawn="1"/>
          </p:nvSpPr>
          <p:spPr bwMode="auto">
            <a:xfrm>
              <a:off x="261" y="341"/>
              <a:ext cx="4" cy="4"/>
            </a:xfrm>
            <a:custGeom>
              <a:avLst/>
              <a:gdLst/>
              <a:ahLst/>
              <a:cxnLst>
                <a:cxn ang="0">
                  <a:pos x="0" y="0"/>
                </a:cxn>
                <a:cxn ang="0">
                  <a:pos x="0" y="2"/>
                </a:cxn>
                <a:cxn ang="0">
                  <a:pos x="0" y="0"/>
                </a:cxn>
                <a:cxn ang="0">
                  <a:pos x="0" y="0"/>
                </a:cxn>
              </a:cxnLst>
              <a:rect l="0" t="0" r="r" b="b"/>
              <a:pathLst>
                <a:path h="2">
                  <a:moveTo>
                    <a:pt x="0" y="0"/>
                  </a:moveTo>
                  <a:lnTo>
                    <a:pt x="0" y="2"/>
                  </a:lnTo>
                  <a:lnTo>
                    <a:pt x="0" y="0"/>
                  </a:lnTo>
                  <a:lnTo>
                    <a:pt x="0" y="0"/>
                  </a:lnTo>
                  <a:close/>
                </a:path>
              </a:pathLst>
            </a:custGeom>
            <a:solidFill>
              <a:srgbClr val="000000"/>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50" name="Freeform 1672"/>
            <p:cNvSpPr>
              <a:spLocks/>
            </p:cNvSpPr>
            <p:nvPr userDrawn="1"/>
          </p:nvSpPr>
          <p:spPr bwMode="auto">
            <a:xfrm>
              <a:off x="465" y="359"/>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0000"/>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51" name="Freeform 1673"/>
            <p:cNvSpPr>
              <a:spLocks/>
            </p:cNvSpPr>
            <p:nvPr userDrawn="1"/>
          </p:nvSpPr>
          <p:spPr bwMode="auto">
            <a:xfrm>
              <a:off x="457" y="337"/>
              <a:ext cx="10" cy="34"/>
            </a:xfrm>
            <a:custGeom>
              <a:avLst/>
              <a:gdLst/>
              <a:ahLst/>
              <a:cxnLst>
                <a:cxn ang="0">
                  <a:pos x="4" y="2"/>
                </a:cxn>
                <a:cxn ang="0">
                  <a:pos x="3" y="2"/>
                </a:cxn>
                <a:cxn ang="0">
                  <a:pos x="3" y="1"/>
                </a:cxn>
                <a:cxn ang="0">
                  <a:pos x="2" y="4"/>
                </a:cxn>
                <a:cxn ang="0">
                  <a:pos x="2" y="4"/>
                </a:cxn>
                <a:cxn ang="0">
                  <a:pos x="2" y="7"/>
                </a:cxn>
                <a:cxn ang="0">
                  <a:pos x="1" y="6"/>
                </a:cxn>
                <a:cxn ang="0">
                  <a:pos x="0" y="11"/>
                </a:cxn>
                <a:cxn ang="0">
                  <a:pos x="0" y="13"/>
                </a:cxn>
                <a:cxn ang="0">
                  <a:pos x="0" y="13"/>
                </a:cxn>
                <a:cxn ang="0">
                  <a:pos x="0" y="17"/>
                </a:cxn>
                <a:cxn ang="0">
                  <a:pos x="3" y="11"/>
                </a:cxn>
                <a:cxn ang="0">
                  <a:pos x="3" y="12"/>
                </a:cxn>
                <a:cxn ang="0">
                  <a:pos x="4" y="10"/>
                </a:cxn>
                <a:cxn ang="0">
                  <a:pos x="3" y="11"/>
                </a:cxn>
                <a:cxn ang="0">
                  <a:pos x="4" y="11"/>
                </a:cxn>
                <a:cxn ang="0">
                  <a:pos x="4" y="11"/>
                </a:cxn>
                <a:cxn ang="0">
                  <a:pos x="4" y="12"/>
                </a:cxn>
                <a:cxn ang="0">
                  <a:pos x="4" y="12"/>
                </a:cxn>
                <a:cxn ang="0">
                  <a:pos x="4" y="11"/>
                </a:cxn>
                <a:cxn ang="0">
                  <a:pos x="4" y="11"/>
                </a:cxn>
                <a:cxn ang="0">
                  <a:pos x="4" y="11"/>
                </a:cxn>
                <a:cxn ang="0">
                  <a:pos x="4" y="11"/>
                </a:cxn>
                <a:cxn ang="0">
                  <a:pos x="4" y="11"/>
                </a:cxn>
                <a:cxn ang="0">
                  <a:pos x="5" y="8"/>
                </a:cxn>
                <a:cxn ang="0">
                  <a:pos x="4" y="0"/>
                </a:cxn>
                <a:cxn ang="0">
                  <a:pos x="4" y="2"/>
                </a:cxn>
              </a:cxnLst>
              <a:rect l="0" t="0" r="r" b="b"/>
              <a:pathLst>
                <a:path w="5" h="17">
                  <a:moveTo>
                    <a:pt x="4" y="2"/>
                  </a:moveTo>
                  <a:cubicBezTo>
                    <a:pt x="3" y="2"/>
                    <a:pt x="3" y="2"/>
                    <a:pt x="3" y="2"/>
                  </a:cubicBezTo>
                  <a:cubicBezTo>
                    <a:pt x="3" y="2"/>
                    <a:pt x="3" y="1"/>
                    <a:pt x="3" y="1"/>
                  </a:cubicBezTo>
                  <a:cubicBezTo>
                    <a:pt x="3" y="2"/>
                    <a:pt x="3" y="3"/>
                    <a:pt x="2" y="4"/>
                  </a:cubicBezTo>
                  <a:cubicBezTo>
                    <a:pt x="2" y="4"/>
                    <a:pt x="2" y="4"/>
                    <a:pt x="2" y="4"/>
                  </a:cubicBezTo>
                  <a:cubicBezTo>
                    <a:pt x="2" y="5"/>
                    <a:pt x="2" y="6"/>
                    <a:pt x="2" y="7"/>
                  </a:cubicBezTo>
                  <a:cubicBezTo>
                    <a:pt x="1" y="6"/>
                    <a:pt x="1" y="6"/>
                    <a:pt x="1" y="6"/>
                  </a:cubicBezTo>
                  <a:cubicBezTo>
                    <a:pt x="1" y="8"/>
                    <a:pt x="0" y="10"/>
                    <a:pt x="0" y="11"/>
                  </a:cubicBezTo>
                  <a:cubicBezTo>
                    <a:pt x="0" y="12"/>
                    <a:pt x="0" y="13"/>
                    <a:pt x="0" y="13"/>
                  </a:cubicBezTo>
                  <a:cubicBezTo>
                    <a:pt x="0" y="13"/>
                    <a:pt x="0" y="13"/>
                    <a:pt x="0" y="13"/>
                  </a:cubicBezTo>
                  <a:cubicBezTo>
                    <a:pt x="0" y="14"/>
                    <a:pt x="0" y="15"/>
                    <a:pt x="0" y="17"/>
                  </a:cubicBezTo>
                  <a:cubicBezTo>
                    <a:pt x="1" y="16"/>
                    <a:pt x="2" y="12"/>
                    <a:pt x="3" y="11"/>
                  </a:cubicBezTo>
                  <a:cubicBezTo>
                    <a:pt x="3" y="11"/>
                    <a:pt x="3" y="11"/>
                    <a:pt x="3" y="12"/>
                  </a:cubicBezTo>
                  <a:cubicBezTo>
                    <a:pt x="3" y="11"/>
                    <a:pt x="4" y="10"/>
                    <a:pt x="4" y="10"/>
                  </a:cubicBezTo>
                  <a:cubicBezTo>
                    <a:pt x="4" y="10"/>
                    <a:pt x="4" y="11"/>
                    <a:pt x="3" y="11"/>
                  </a:cubicBezTo>
                  <a:cubicBezTo>
                    <a:pt x="4" y="11"/>
                    <a:pt x="4" y="11"/>
                    <a:pt x="4" y="11"/>
                  </a:cubicBezTo>
                  <a:cubicBezTo>
                    <a:pt x="4" y="11"/>
                    <a:pt x="4" y="11"/>
                    <a:pt x="4" y="11"/>
                  </a:cubicBezTo>
                  <a:cubicBezTo>
                    <a:pt x="4" y="12"/>
                    <a:pt x="4" y="12"/>
                    <a:pt x="4" y="12"/>
                  </a:cubicBezTo>
                  <a:cubicBezTo>
                    <a:pt x="4" y="12"/>
                    <a:pt x="4" y="12"/>
                    <a:pt x="4" y="12"/>
                  </a:cubicBezTo>
                  <a:cubicBezTo>
                    <a:pt x="4" y="11"/>
                    <a:pt x="4" y="11"/>
                    <a:pt x="4" y="11"/>
                  </a:cubicBezTo>
                  <a:cubicBezTo>
                    <a:pt x="4" y="11"/>
                    <a:pt x="4" y="11"/>
                    <a:pt x="4" y="11"/>
                  </a:cubicBezTo>
                  <a:cubicBezTo>
                    <a:pt x="4" y="11"/>
                    <a:pt x="4" y="11"/>
                    <a:pt x="4" y="11"/>
                  </a:cubicBezTo>
                  <a:cubicBezTo>
                    <a:pt x="4" y="11"/>
                    <a:pt x="4" y="11"/>
                    <a:pt x="4" y="11"/>
                  </a:cubicBezTo>
                  <a:cubicBezTo>
                    <a:pt x="4" y="11"/>
                    <a:pt x="4" y="11"/>
                    <a:pt x="4" y="11"/>
                  </a:cubicBezTo>
                  <a:cubicBezTo>
                    <a:pt x="4" y="10"/>
                    <a:pt x="5" y="9"/>
                    <a:pt x="5" y="8"/>
                  </a:cubicBezTo>
                  <a:cubicBezTo>
                    <a:pt x="5" y="5"/>
                    <a:pt x="4" y="2"/>
                    <a:pt x="4" y="0"/>
                  </a:cubicBezTo>
                  <a:cubicBezTo>
                    <a:pt x="4" y="0"/>
                    <a:pt x="4" y="1"/>
                    <a:pt x="4" y="2"/>
                  </a:cubicBez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52" name="Freeform 1674"/>
            <p:cNvSpPr>
              <a:spLocks/>
            </p:cNvSpPr>
            <p:nvPr userDrawn="1"/>
          </p:nvSpPr>
          <p:spPr bwMode="auto">
            <a:xfrm>
              <a:off x="465" y="359"/>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53" name="Freeform 1675"/>
            <p:cNvSpPr>
              <a:spLocks/>
            </p:cNvSpPr>
            <p:nvPr userDrawn="1"/>
          </p:nvSpPr>
          <p:spPr bwMode="auto">
            <a:xfrm>
              <a:off x="459" y="328"/>
              <a:ext cx="6" cy="6"/>
            </a:xfrm>
            <a:custGeom>
              <a:avLst/>
              <a:gdLst/>
              <a:ahLst/>
              <a:cxnLst>
                <a:cxn ang="0">
                  <a:pos x="1" y="2"/>
                </a:cxn>
                <a:cxn ang="0">
                  <a:pos x="1" y="1"/>
                </a:cxn>
                <a:cxn ang="0">
                  <a:pos x="0" y="2"/>
                </a:cxn>
                <a:cxn ang="0">
                  <a:pos x="1" y="2"/>
                </a:cxn>
                <a:cxn ang="0">
                  <a:pos x="1" y="2"/>
                </a:cxn>
                <a:cxn ang="0">
                  <a:pos x="1" y="2"/>
                </a:cxn>
                <a:cxn ang="0">
                  <a:pos x="1" y="3"/>
                </a:cxn>
                <a:cxn ang="0">
                  <a:pos x="2" y="3"/>
                </a:cxn>
                <a:cxn ang="0">
                  <a:pos x="2" y="2"/>
                </a:cxn>
                <a:cxn ang="0">
                  <a:pos x="3" y="3"/>
                </a:cxn>
                <a:cxn ang="0">
                  <a:pos x="3" y="2"/>
                </a:cxn>
                <a:cxn ang="0">
                  <a:pos x="2" y="0"/>
                </a:cxn>
                <a:cxn ang="0">
                  <a:pos x="1" y="2"/>
                </a:cxn>
              </a:cxnLst>
              <a:rect l="0" t="0" r="r" b="b"/>
              <a:pathLst>
                <a:path w="3" h="3">
                  <a:moveTo>
                    <a:pt x="1" y="2"/>
                  </a:moveTo>
                  <a:cubicBezTo>
                    <a:pt x="1" y="1"/>
                    <a:pt x="1" y="1"/>
                    <a:pt x="1" y="1"/>
                  </a:cubicBezTo>
                  <a:cubicBezTo>
                    <a:pt x="0" y="1"/>
                    <a:pt x="0" y="2"/>
                    <a:pt x="0" y="2"/>
                  </a:cubicBezTo>
                  <a:cubicBezTo>
                    <a:pt x="1" y="2"/>
                    <a:pt x="1" y="2"/>
                    <a:pt x="1" y="2"/>
                  </a:cubicBezTo>
                  <a:cubicBezTo>
                    <a:pt x="1" y="2"/>
                    <a:pt x="1" y="2"/>
                    <a:pt x="1" y="2"/>
                  </a:cubicBezTo>
                  <a:cubicBezTo>
                    <a:pt x="1" y="2"/>
                    <a:pt x="1" y="2"/>
                    <a:pt x="1" y="2"/>
                  </a:cubicBezTo>
                  <a:cubicBezTo>
                    <a:pt x="1" y="3"/>
                    <a:pt x="1" y="3"/>
                    <a:pt x="1" y="3"/>
                  </a:cubicBezTo>
                  <a:cubicBezTo>
                    <a:pt x="1" y="2"/>
                    <a:pt x="2" y="2"/>
                    <a:pt x="2" y="3"/>
                  </a:cubicBezTo>
                  <a:cubicBezTo>
                    <a:pt x="2" y="2"/>
                    <a:pt x="2" y="2"/>
                    <a:pt x="2" y="2"/>
                  </a:cubicBezTo>
                  <a:cubicBezTo>
                    <a:pt x="3" y="3"/>
                    <a:pt x="3" y="3"/>
                    <a:pt x="3" y="3"/>
                  </a:cubicBezTo>
                  <a:cubicBezTo>
                    <a:pt x="3" y="2"/>
                    <a:pt x="3" y="2"/>
                    <a:pt x="3" y="2"/>
                  </a:cubicBezTo>
                  <a:cubicBezTo>
                    <a:pt x="2" y="1"/>
                    <a:pt x="2" y="1"/>
                    <a:pt x="2" y="0"/>
                  </a:cubicBezTo>
                  <a:cubicBezTo>
                    <a:pt x="2" y="0"/>
                    <a:pt x="1" y="1"/>
                    <a:pt x="1" y="2"/>
                  </a:cubicBez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54" name="Freeform 1676"/>
            <p:cNvSpPr>
              <a:spLocks/>
            </p:cNvSpPr>
            <p:nvPr userDrawn="1"/>
          </p:nvSpPr>
          <p:spPr bwMode="auto">
            <a:xfrm>
              <a:off x="459" y="328"/>
              <a:ext cx="6" cy="6"/>
            </a:xfrm>
            <a:custGeom>
              <a:avLst/>
              <a:gdLst/>
              <a:ahLst/>
              <a:cxnLst>
                <a:cxn ang="0">
                  <a:pos x="1" y="2"/>
                </a:cxn>
                <a:cxn ang="0">
                  <a:pos x="1" y="1"/>
                </a:cxn>
                <a:cxn ang="0">
                  <a:pos x="0" y="2"/>
                </a:cxn>
                <a:cxn ang="0">
                  <a:pos x="0" y="2"/>
                </a:cxn>
                <a:cxn ang="0">
                  <a:pos x="1" y="2"/>
                </a:cxn>
                <a:cxn ang="0">
                  <a:pos x="1" y="2"/>
                </a:cxn>
                <a:cxn ang="0">
                  <a:pos x="1" y="2"/>
                </a:cxn>
                <a:cxn ang="0">
                  <a:pos x="1" y="3"/>
                </a:cxn>
                <a:cxn ang="0">
                  <a:pos x="1" y="3"/>
                </a:cxn>
                <a:cxn ang="0">
                  <a:pos x="2" y="3"/>
                </a:cxn>
                <a:cxn ang="0">
                  <a:pos x="2" y="3"/>
                </a:cxn>
                <a:cxn ang="0">
                  <a:pos x="3" y="2"/>
                </a:cxn>
                <a:cxn ang="0">
                  <a:pos x="2" y="3"/>
                </a:cxn>
                <a:cxn ang="0">
                  <a:pos x="3" y="3"/>
                </a:cxn>
                <a:cxn ang="0">
                  <a:pos x="3" y="2"/>
                </a:cxn>
                <a:cxn ang="0">
                  <a:pos x="2" y="0"/>
                </a:cxn>
                <a:cxn ang="0">
                  <a:pos x="2" y="0"/>
                </a:cxn>
                <a:cxn ang="0">
                  <a:pos x="1" y="2"/>
                </a:cxn>
                <a:cxn ang="0">
                  <a:pos x="1" y="2"/>
                </a:cxn>
                <a:cxn ang="0">
                  <a:pos x="2" y="2"/>
                </a:cxn>
                <a:cxn ang="0">
                  <a:pos x="2" y="0"/>
                </a:cxn>
                <a:cxn ang="0">
                  <a:pos x="2" y="0"/>
                </a:cxn>
                <a:cxn ang="0">
                  <a:pos x="3" y="2"/>
                </a:cxn>
                <a:cxn ang="0">
                  <a:pos x="2" y="2"/>
                </a:cxn>
                <a:cxn ang="0">
                  <a:pos x="3" y="2"/>
                </a:cxn>
                <a:cxn ang="0">
                  <a:pos x="2" y="2"/>
                </a:cxn>
                <a:cxn ang="0">
                  <a:pos x="2" y="3"/>
                </a:cxn>
                <a:cxn ang="0">
                  <a:pos x="2" y="3"/>
                </a:cxn>
                <a:cxn ang="0">
                  <a:pos x="2" y="2"/>
                </a:cxn>
                <a:cxn ang="0">
                  <a:pos x="1" y="3"/>
                </a:cxn>
                <a:cxn ang="0">
                  <a:pos x="1" y="2"/>
                </a:cxn>
                <a:cxn ang="0">
                  <a:pos x="1" y="2"/>
                </a:cxn>
                <a:cxn ang="0">
                  <a:pos x="1" y="1"/>
                </a:cxn>
                <a:cxn ang="0">
                  <a:pos x="1" y="2"/>
                </a:cxn>
                <a:cxn ang="0">
                  <a:pos x="1" y="2"/>
                </a:cxn>
                <a:cxn ang="0">
                  <a:pos x="0" y="2"/>
                </a:cxn>
                <a:cxn ang="0">
                  <a:pos x="1" y="1"/>
                </a:cxn>
                <a:cxn ang="0">
                  <a:pos x="1" y="1"/>
                </a:cxn>
                <a:cxn ang="0">
                  <a:pos x="1" y="2"/>
                </a:cxn>
                <a:cxn ang="0">
                  <a:pos x="1" y="2"/>
                </a:cxn>
              </a:cxnLst>
              <a:rect l="0" t="0" r="r" b="b"/>
              <a:pathLst>
                <a:path w="3" h="3">
                  <a:moveTo>
                    <a:pt x="1" y="2"/>
                  </a:moveTo>
                  <a:cubicBezTo>
                    <a:pt x="1" y="2"/>
                    <a:pt x="1" y="2"/>
                    <a:pt x="1" y="2"/>
                  </a:cubicBezTo>
                  <a:cubicBezTo>
                    <a:pt x="1" y="1"/>
                    <a:pt x="1" y="1"/>
                    <a:pt x="1" y="1"/>
                  </a:cubicBezTo>
                  <a:cubicBezTo>
                    <a:pt x="1" y="1"/>
                    <a:pt x="1" y="1"/>
                    <a:pt x="1" y="1"/>
                  </a:cubicBezTo>
                  <a:cubicBezTo>
                    <a:pt x="1" y="1"/>
                    <a:pt x="1" y="1"/>
                    <a:pt x="1" y="1"/>
                  </a:cubicBezTo>
                  <a:cubicBezTo>
                    <a:pt x="0" y="1"/>
                    <a:pt x="0" y="2"/>
                    <a:pt x="0" y="2"/>
                  </a:cubicBezTo>
                  <a:cubicBezTo>
                    <a:pt x="0" y="2"/>
                    <a:pt x="0" y="2"/>
                    <a:pt x="0" y="2"/>
                  </a:cubicBezTo>
                  <a:cubicBezTo>
                    <a:pt x="0" y="2"/>
                    <a:pt x="0" y="2"/>
                    <a:pt x="0" y="2"/>
                  </a:cubicBezTo>
                  <a:cubicBezTo>
                    <a:pt x="1" y="2"/>
                    <a:pt x="1" y="2"/>
                    <a:pt x="1" y="2"/>
                  </a:cubicBezTo>
                  <a:cubicBezTo>
                    <a:pt x="1" y="2"/>
                    <a:pt x="1" y="2"/>
                    <a:pt x="1" y="2"/>
                  </a:cubicBezTo>
                  <a:cubicBezTo>
                    <a:pt x="1" y="2"/>
                    <a:pt x="1" y="2"/>
                    <a:pt x="1" y="2"/>
                  </a:cubicBezTo>
                  <a:cubicBezTo>
                    <a:pt x="1" y="2"/>
                    <a:pt x="1" y="2"/>
                    <a:pt x="1" y="2"/>
                  </a:cubicBezTo>
                  <a:cubicBezTo>
                    <a:pt x="1" y="1"/>
                    <a:pt x="1" y="1"/>
                    <a:pt x="1" y="1"/>
                  </a:cubicBezTo>
                  <a:cubicBezTo>
                    <a:pt x="1" y="2"/>
                    <a:pt x="1" y="2"/>
                    <a:pt x="1" y="2"/>
                  </a:cubicBezTo>
                  <a:cubicBezTo>
                    <a:pt x="1" y="3"/>
                    <a:pt x="1" y="3"/>
                    <a:pt x="1" y="3"/>
                  </a:cubicBezTo>
                  <a:cubicBezTo>
                    <a:pt x="1" y="3"/>
                    <a:pt x="1" y="3"/>
                    <a:pt x="1" y="3"/>
                  </a:cubicBezTo>
                  <a:cubicBezTo>
                    <a:pt x="1" y="3"/>
                    <a:pt x="1" y="3"/>
                    <a:pt x="1" y="3"/>
                  </a:cubicBezTo>
                  <a:cubicBezTo>
                    <a:pt x="1" y="3"/>
                    <a:pt x="1" y="3"/>
                    <a:pt x="1" y="3"/>
                  </a:cubicBezTo>
                  <a:cubicBezTo>
                    <a:pt x="1" y="2"/>
                    <a:pt x="2" y="2"/>
                    <a:pt x="2" y="2"/>
                  </a:cubicBezTo>
                  <a:cubicBezTo>
                    <a:pt x="2" y="2"/>
                    <a:pt x="2" y="2"/>
                    <a:pt x="2" y="3"/>
                  </a:cubicBezTo>
                  <a:cubicBezTo>
                    <a:pt x="2" y="3"/>
                    <a:pt x="2" y="3"/>
                    <a:pt x="2" y="3"/>
                  </a:cubicBezTo>
                  <a:cubicBezTo>
                    <a:pt x="2" y="3"/>
                    <a:pt x="2" y="3"/>
                    <a:pt x="2" y="3"/>
                  </a:cubicBezTo>
                  <a:cubicBezTo>
                    <a:pt x="2" y="3"/>
                    <a:pt x="2" y="3"/>
                    <a:pt x="2" y="3"/>
                  </a:cubicBezTo>
                  <a:cubicBezTo>
                    <a:pt x="3" y="2"/>
                    <a:pt x="3" y="2"/>
                    <a:pt x="3" y="2"/>
                  </a:cubicBezTo>
                  <a:cubicBezTo>
                    <a:pt x="2" y="2"/>
                    <a:pt x="2" y="2"/>
                    <a:pt x="2" y="2"/>
                  </a:cubicBezTo>
                  <a:cubicBezTo>
                    <a:pt x="2" y="3"/>
                    <a:pt x="2" y="3"/>
                    <a:pt x="2" y="3"/>
                  </a:cubicBezTo>
                  <a:cubicBezTo>
                    <a:pt x="2" y="3"/>
                    <a:pt x="2" y="3"/>
                    <a:pt x="2" y="3"/>
                  </a:cubicBezTo>
                  <a:cubicBezTo>
                    <a:pt x="3" y="3"/>
                    <a:pt x="3" y="3"/>
                    <a:pt x="3" y="3"/>
                  </a:cubicBezTo>
                  <a:cubicBezTo>
                    <a:pt x="3" y="3"/>
                    <a:pt x="3" y="3"/>
                    <a:pt x="3" y="3"/>
                  </a:cubicBezTo>
                  <a:cubicBezTo>
                    <a:pt x="3" y="2"/>
                    <a:pt x="3" y="2"/>
                    <a:pt x="3" y="2"/>
                  </a:cubicBezTo>
                  <a:cubicBezTo>
                    <a:pt x="3" y="2"/>
                    <a:pt x="3" y="2"/>
                    <a:pt x="3" y="2"/>
                  </a:cubicBezTo>
                  <a:cubicBezTo>
                    <a:pt x="3" y="1"/>
                    <a:pt x="3" y="1"/>
                    <a:pt x="2" y="0"/>
                  </a:cubicBezTo>
                  <a:cubicBezTo>
                    <a:pt x="2" y="0"/>
                    <a:pt x="2" y="0"/>
                    <a:pt x="2" y="0"/>
                  </a:cubicBezTo>
                  <a:cubicBezTo>
                    <a:pt x="2" y="0"/>
                    <a:pt x="2" y="0"/>
                    <a:pt x="2" y="0"/>
                  </a:cubicBezTo>
                  <a:cubicBezTo>
                    <a:pt x="1" y="0"/>
                    <a:pt x="1" y="1"/>
                    <a:pt x="1" y="2"/>
                  </a:cubicBezTo>
                  <a:cubicBezTo>
                    <a:pt x="1" y="2"/>
                    <a:pt x="1" y="2"/>
                    <a:pt x="1" y="2"/>
                  </a:cubicBezTo>
                  <a:cubicBezTo>
                    <a:pt x="1" y="2"/>
                    <a:pt x="1" y="2"/>
                    <a:pt x="1" y="2"/>
                  </a:cubicBezTo>
                  <a:cubicBezTo>
                    <a:pt x="1" y="2"/>
                    <a:pt x="1" y="2"/>
                    <a:pt x="1" y="2"/>
                  </a:cubicBezTo>
                  <a:cubicBezTo>
                    <a:pt x="1" y="2"/>
                    <a:pt x="1" y="2"/>
                    <a:pt x="1" y="2"/>
                  </a:cubicBezTo>
                  <a:cubicBezTo>
                    <a:pt x="2" y="2"/>
                    <a:pt x="2" y="2"/>
                    <a:pt x="2" y="2"/>
                  </a:cubicBezTo>
                  <a:cubicBezTo>
                    <a:pt x="2" y="2"/>
                    <a:pt x="2" y="2"/>
                    <a:pt x="2" y="2"/>
                  </a:cubicBezTo>
                  <a:cubicBezTo>
                    <a:pt x="1" y="1"/>
                    <a:pt x="2" y="0"/>
                    <a:pt x="2" y="0"/>
                  </a:cubicBezTo>
                  <a:cubicBezTo>
                    <a:pt x="2" y="0"/>
                    <a:pt x="2" y="0"/>
                    <a:pt x="2" y="0"/>
                  </a:cubicBezTo>
                  <a:cubicBezTo>
                    <a:pt x="2" y="0"/>
                    <a:pt x="2" y="0"/>
                    <a:pt x="2" y="0"/>
                  </a:cubicBezTo>
                  <a:cubicBezTo>
                    <a:pt x="2" y="1"/>
                    <a:pt x="2" y="1"/>
                    <a:pt x="2" y="2"/>
                  </a:cubicBezTo>
                  <a:cubicBezTo>
                    <a:pt x="3" y="2"/>
                    <a:pt x="3" y="2"/>
                    <a:pt x="3" y="2"/>
                  </a:cubicBezTo>
                  <a:cubicBezTo>
                    <a:pt x="2" y="2"/>
                    <a:pt x="2" y="2"/>
                    <a:pt x="2" y="2"/>
                  </a:cubicBezTo>
                  <a:cubicBezTo>
                    <a:pt x="2" y="2"/>
                    <a:pt x="2" y="2"/>
                    <a:pt x="2" y="2"/>
                  </a:cubicBezTo>
                  <a:cubicBezTo>
                    <a:pt x="3" y="3"/>
                    <a:pt x="3" y="3"/>
                    <a:pt x="3" y="3"/>
                  </a:cubicBezTo>
                  <a:cubicBezTo>
                    <a:pt x="3" y="2"/>
                    <a:pt x="3" y="2"/>
                    <a:pt x="3" y="2"/>
                  </a:cubicBezTo>
                  <a:cubicBezTo>
                    <a:pt x="3" y="2"/>
                    <a:pt x="3" y="2"/>
                    <a:pt x="3" y="2"/>
                  </a:cubicBezTo>
                  <a:cubicBezTo>
                    <a:pt x="2" y="2"/>
                    <a:pt x="2" y="2"/>
                    <a:pt x="2" y="2"/>
                  </a:cubicBezTo>
                  <a:cubicBezTo>
                    <a:pt x="2" y="2"/>
                    <a:pt x="2" y="2"/>
                    <a:pt x="2" y="2"/>
                  </a:cubicBezTo>
                  <a:cubicBezTo>
                    <a:pt x="2" y="3"/>
                    <a:pt x="2" y="3"/>
                    <a:pt x="2" y="3"/>
                  </a:cubicBezTo>
                  <a:cubicBezTo>
                    <a:pt x="2" y="3"/>
                    <a:pt x="2" y="3"/>
                    <a:pt x="2" y="3"/>
                  </a:cubicBezTo>
                  <a:cubicBezTo>
                    <a:pt x="2" y="3"/>
                    <a:pt x="2" y="3"/>
                    <a:pt x="2" y="3"/>
                  </a:cubicBezTo>
                  <a:cubicBezTo>
                    <a:pt x="2" y="3"/>
                    <a:pt x="2" y="3"/>
                    <a:pt x="2" y="3"/>
                  </a:cubicBezTo>
                  <a:cubicBezTo>
                    <a:pt x="2" y="2"/>
                    <a:pt x="2" y="2"/>
                    <a:pt x="2" y="2"/>
                  </a:cubicBezTo>
                  <a:cubicBezTo>
                    <a:pt x="1" y="2"/>
                    <a:pt x="1" y="2"/>
                    <a:pt x="1" y="2"/>
                  </a:cubicBezTo>
                  <a:cubicBezTo>
                    <a:pt x="1" y="3"/>
                    <a:pt x="1" y="3"/>
                    <a:pt x="1" y="3"/>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1"/>
                    <a:pt x="1" y="1"/>
                    <a:pt x="1" y="1"/>
                  </a:cubicBezTo>
                  <a:cubicBezTo>
                    <a:pt x="1" y="1"/>
                    <a:pt x="1" y="1"/>
                    <a:pt x="1" y="1"/>
                  </a:cubicBezTo>
                  <a:cubicBezTo>
                    <a:pt x="1" y="2"/>
                    <a:pt x="1" y="2"/>
                    <a:pt x="1" y="2"/>
                  </a:cubicBezTo>
                  <a:cubicBezTo>
                    <a:pt x="1" y="2"/>
                    <a:pt x="1" y="2"/>
                    <a:pt x="1" y="2"/>
                  </a:cubicBezTo>
                  <a:cubicBezTo>
                    <a:pt x="1" y="2"/>
                    <a:pt x="1" y="2"/>
                    <a:pt x="1" y="2"/>
                  </a:cubicBezTo>
                  <a:cubicBezTo>
                    <a:pt x="0" y="2"/>
                    <a:pt x="0" y="2"/>
                    <a:pt x="0" y="2"/>
                  </a:cubicBezTo>
                  <a:cubicBezTo>
                    <a:pt x="0" y="2"/>
                    <a:pt x="0" y="2"/>
                    <a:pt x="0" y="2"/>
                  </a:cubicBezTo>
                  <a:cubicBezTo>
                    <a:pt x="1" y="2"/>
                    <a:pt x="1" y="2"/>
                    <a:pt x="1" y="2"/>
                  </a:cubicBezTo>
                  <a:cubicBezTo>
                    <a:pt x="1" y="2"/>
                    <a:pt x="1" y="1"/>
                    <a:pt x="1" y="1"/>
                  </a:cubicBezTo>
                  <a:cubicBezTo>
                    <a:pt x="1" y="1"/>
                    <a:pt x="1" y="1"/>
                    <a:pt x="1" y="1"/>
                  </a:cubicBezTo>
                  <a:cubicBezTo>
                    <a:pt x="1" y="1"/>
                    <a:pt x="1" y="1"/>
                    <a:pt x="1" y="1"/>
                  </a:cubicBezTo>
                  <a:cubicBezTo>
                    <a:pt x="1" y="2"/>
                    <a:pt x="1" y="2"/>
                    <a:pt x="1" y="2"/>
                  </a:cubicBezTo>
                  <a:cubicBezTo>
                    <a:pt x="1" y="2"/>
                    <a:pt x="1" y="2"/>
                    <a:pt x="1" y="2"/>
                  </a:cubicBezTo>
                  <a:cubicBezTo>
                    <a:pt x="2" y="2"/>
                    <a:pt x="2" y="2"/>
                    <a:pt x="2" y="2"/>
                  </a:cubicBezTo>
                  <a:cubicBezTo>
                    <a:pt x="1" y="2"/>
                    <a:pt x="1" y="2"/>
                    <a:pt x="1" y="2"/>
                  </a:cubicBezTo>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55" name="Freeform 1677"/>
            <p:cNvSpPr>
              <a:spLocks/>
            </p:cNvSpPr>
            <p:nvPr userDrawn="1"/>
          </p:nvSpPr>
          <p:spPr bwMode="auto">
            <a:xfrm>
              <a:off x="295" y="304"/>
              <a:ext cx="1" cy="2"/>
            </a:xfrm>
            <a:custGeom>
              <a:avLst/>
              <a:gdLst/>
              <a:ahLst/>
              <a:cxnLst>
                <a:cxn ang="0">
                  <a:pos x="0" y="2"/>
                </a:cxn>
                <a:cxn ang="0">
                  <a:pos x="0" y="0"/>
                </a:cxn>
                <a:cxn ang="0">
                  <a:pos x="0" y="2"/>
                </a:cxn>
                <a:cxn ang="0">
                  <a:pos x="0" y="2"/>
                </a:cxn>
              </a:cxnLst>
              <a:rect l="0" t="0" r="r" b="b"/>
              <a:pathLst>
                <a:path h="2">
                  <a:moveTo>
                    <a:pt x="0" y="2"/>
                  </a:moveTo>
                  <a:lnTo>
                    <a:pt x="0" y="0"/>
                  </a:lnTo>
                  <a:lnTo>
                    <a:pt x="0" y="2"/>
                  </a:lnTo>
                  <a:lnTo>
                    <a:pt x="0" y="2"/>
                  </a:lnTo>
                  <a:close/>
                </a:path>
              </a:pathLst>
            </a:custGeom>
            <a:solidFill>
              <a:srgbClr val="000000"/>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56" name="Freeform 1678"/>
            <p:cNvSpPr>
              <a:spLocks noEditPoints="1"/>
            </p:cNvSpPr>
            <p:nvPr userDrawn="1"/>
          </p:nvSpPr>
          <p:spPr bwMode="auto">
            <a:xfrm>
              <a:off x="259" y="296"/>
              <a:ext cx="60" cy="105"/>
            </a:xfrm>
            <a:custGeom>
              <a:avLst/>
              <a:gdLst/>
              <a:ahLst/>
              <a:cxnLst>
                <a:cxn ang="0">
                  <a:pos x="30" y="26"/>
                </a:cxn>
                <a:cxn ang="0">
                  <a:pos x="28" y="25"/>
                </a:cxn>
                <a:cxn ang="0">
                  <a:pos x="28" y="22"/>
                </a:cxn>
                <a:cxn ang="0">
                  <a:pos x="27" y="20"/>
                </a:cxn>
                <a:cxn ang="0">
                  <a:pos x="24" y="19"/>
                </a:cxn>
                <a:cxn ang="0">
                  <a:pos x="20" y="16"/>
                </a:cxn>
                <a:cxn ang="0">
                  <a:pos x="20" y="20"/>
                </a:cxn>
                <a:cxn ang="0">
                  <a:pos x="16" y="22"/>
                </a:cxn>
                <a:cxn ang="0">
                  <a:pos x="16" y="15"/>
                </a:cxn>
                <a:cxn ang="0">
                  <a:pos x="18" y="14"/>
                </a:cxn>
                <a:cxn ang="0">
                  <a:pos x="20" y="14"/>
                </a:cxn>
                <a:cxn ang="0">
                  <a:pos x="23" y="15"/>
                </a:cxn>
                <a:cxn ang="0">
                  <a:pos x="25" y="11"/>
                </a:cxn>
                <a:cxn ang="0">
                  <a:pos x="23" y="8"/>
                </a:cxn>
                <a:cxn ang="0">
                  <a:pos x="19" y="6"/>
                </a:cxn>
                <a:cxn ang="0">
                  <a:pos x="21" y="2"/>
                </a:cxn>
                <a:cxn ang="0">
                  <a:pos x="18" y="1"/>
                </a:cxn>
                <a:cxn ang="0">
                  <a:pos x="17" y="8"/>
                </a:cxn>
                <a:cxn ang="0">
                  <a:pos x="16" y="8"/>
                </a:cxn>
                <a:cxn ang="0">
                  <a:pos x="14" y="8"/>
                </a:cxn>
                <a:cxn ang="0">
                  <a:pos x="13" y="5"/>
                </a:cxn>
                <a:cxn ang="0">
                  <a:pos x="11" y="6"/>
                </a:cxn>
                <a:cxn ang="0">
                  <a:pos x="10" y="9"/>
                </a:cxn>
                <a:cxn ang="0">
                  <a:pos x="12" y="10"/>
                </a:cxn>
                <a:cxn ang="0">
                  <a:pos x="9" y="8"/>
                </a:cxn>
                <a:cxn ang="0">
                  <a:pos x="7" y="7"/>
                </a:cxn>
                <a:cxn ang="0">
                  <a:pos x="1" y="21"/>
                </a:cxn>
                <a:cxn ang="0">
                  <a:pos x="1" y="22"/>
                </a:cxn>
                <a:cxn ang="0">
                  <a:pos x="1" y="27"/>
                </a:cxn>
                <a:cxn ang="0">
                  <a:pos x="1" y="36"/>
                </a:cxn>
                <a:cxn ang="0">
                  <a:pos x="2" y="40"/>
                </a:cxn>
                <a:cxn ang="0">
                  <a:pos x="4" y="42"/>
                </a:cxn>
                <a:cxn ang="0">
                  <a:pos x="3" y="38"/>
                </a:cxn>
                <a:cxn ang="0">
                  <a:pos x="6" y="44"/>
                </a:cxn>
                <a:cxn ang="0">
                  <a:pos x="16" y="49"/>
                </a:cxn>
                <a:cxn ang="0">
                  <a:pos x="18" y="51"/>
                </a:cxn>
                <a:cxn ang="0">
                  <a:pos x="20" y="51"/>
                </a:cxn>
                <a:cxn ang="0">
                  <a:pos x="19" y="50"/>
                </a:cxn>
                <a:cxn ang="0">
                  <a:pos x="14" y="46"/>
                </a:cxn>
                <a:cxn ang="0">
                  <a:pos x="12" y="46"/>
                </a:cxn>
                <a:cxn ang="0">
                  <a:pos x="10" y="40"/>
                </a:cxn>
                <a:cxn ang="0">
                  <a:pos x="13" y="40"/>
                </a:cxn>
                <a:cxn ang="0">
                  <a:pos x="14" y="39"/>
                </a:cxn>
                <a:cxn ang="0">
                  <a:pos x="16" y="41"/>
                </a:cxn>
                <a:cxn ang="0">
                  <a:pos x="19" y="36"/>
                </a:cxn>
                <a:cxn ang="0">
                  <a:pos x="19" y="35"/>
                </a:cxn>
                <a:cxn ang="0">
                  <a:pos x="19" y="35"/>
                </a:cxn>
                <a:cxn ang="0">
                  <a:pos x="20" y="33"/>
                </a:cxn>
                <a:cxn ang="0">
                  <a:pos x="22" y="32"/>
                </a:cxn>
                <a:cxn ang="0">
                  <a:pos x="22" y="31"/>
                </a:cxn>
                <a:cxn ang="0">
                  <a:pos x="25" y="29"/>
                </a:cxn>
                <a:cxn ang="0">
                  <a:pos x="27" y="28"/>
                </a:cxn>
                <a:cxn ang="0">
                  <a:pos x="24" y="27"/>
                </a:cxn>
                <a:cxn ang="0">
                  <a:pos x="28" y="24"/>
                </a:cxn>
                <a:cxn ang="0">
                  <a:pos x="29" y="28"/>
                </a:cxn>
                <a:cxn ang="0">
                  <a:pos x="30" y="28"/>
                </a:cxn>
                <a:cxn ang="0">
                  <a:pos x="21" y="9"/>
                </a:cxn>
                <a:cxn ang="0">
                  <a:pos x="19" y="13"/>
                </a:cxn>
                <a:cxn ang="0">
                  <a:pos x="20" y="10"/>
                </a:cxn>
                <a:cxn ang="0">
                  <a:pos x="18" y="11"/>
                </a:cxn>
              </a:cxnLst>
              <a:rect l="0" t="0" r="r" b="b"/>
              <a:pathLst>
                <a:path w="30" h="52">
                  <a:moveTo>
                    <a:pt x="30" y="27"/>
                  </a:moveTo>
                  <a:cubicBezTo>
                    <a:pt x="30" y="27"/>
                    <a:pt x="30" y="27"/>
                    <a:pt x="30" y="27"/>
                  </a:cubicBezTo>
                  <a:cubicBezTo>
                    <a:pt x="30" y="27"/>
                    <a:pt x="30" y="27"/>
                    <a:pt x="30" y="27"/>
                  </a:cubicBezTo>
                  <a:cubicBezTo>
                    <a:pt x="30" y="27"/>
                    <a:pt x="30" y="27"/>
                    <a:pt x="30" y="27"/>
                  </a:cubicBezTo>
                  <a:cubicBezTo>
                    <a:pt x="30" y="26"/>
                    <a:pt x="30" y="26"/>
                    <a:pt x="30" y="26"/>
                  </a:cubicBezTo>
                  <a:cubicBezTo>
                    <a:pt x="30" y="26"/>
                    <a:pt x="30" y="26"/>
                    <a:pt x="30" y="26"/>
                  </a:cubicBezTo>
                  <a:cubicBezTo>
                    <a:pt x="30" y="26"/>
                    <a:pt x="30" y="26"/>
                    <a:pt x="30" y="26"/>
                  </a:cubicBezTo>
                  <a:cubicBezTo>
                    <a:pt x="30" y="26"/>
                    <a:pt x="30" y="26"/>
                    <a:pt x="30" y="26"/>
                  </a:cubicBezTo>
                  <a:cubicBezTo>
                    <a:pt x="29" y="26"/>
                    <a:pt x="29" y="26"/>
                    <a:pt x="29" y="26"/>
                  </a:cubicBezTo>
                  <a:cubicBezTo>
                    <a:pt x="29" y="26"/>
                    <a:pt x="29" y="26"/>
                    <a:pt x="29" y="26"/>
                  </a:cubicBezTo>
                  <a:cubicBezTo>
                    <a:pt x="29" y="25"/>
                    <a:pt x="29" y="25"/>
                    <a:pt x="29" y="25"/>
                  </a:cubicBezTo>
                  <a:cubicBezTo>
                    <a:pt x="28" y="25"/>
                    <a:pt x="28" y="25"/>
                    <a:pt x="28" y="25"/>
                  </a:cubicBezTo>
                  <a:cubicBezTo>
                    <a:pt x="28" y="26"/>
                    <a:pt x="28" y="26"/>
                    <a:pt x="28" y="26"/>
                  </a:cubicBezTo>
                  <a:cubicBezTo>
                    <a:pt x="28" y="25"/>
                    <a:pt x="28" y="25"/>
                    <a:pt x="28" y="25"/>
                  </a:cubicBezTo>
                  <a:cubicBezTo>
                    <a:pt x="29" y="24"/>
                    <a:pt x="29" y="24"/>
                    <a:pt x="29" y="24"/>
                  </a:cubicBezTo>
                  <a:cubicBezTo>
                    <a:pt x="30" y="24"/>
                    <a:pt x="30" y="24"/>
                    <a:pt x="30" y="24"/>
                  </a:cubicBezTo>
                  <a:cubicBezTo>
                    <a:pt x="29" y="23"/>
                    <a:pt x="29" y="23"/>
                    <a:pt x="29" y="23"/>
                  </a:cubicBezTo>
                  <a:cubicBezTo>
                    <a:pt x="29" y="22"/>
                    <a:pt x="29" y="22"/>
                    <a:pt x="29" y="22"/>
                  </a:cubicBezTo>
                  <a:cubicBezTo>
                    <a:pt x="29" y="22"/>
                    <a:pt x="29" y="22"/>
                    <a:pt x="29" y="22"/>
                  </a:cubicBezTo>
                  <a:cubicBezTo>
                    <a:pt x="29" y="22"/>
                    <a:pt x="29" y="22"/>
                    <a:pt x="29" y="22"/>
                  </a:cubicBezTo>
                  <a:cubicBezTo>
                    <a:pt x="28" y="22"/>
                    <a:pt x="28" y="22"/>
                    <a:pt x="28" y="22"/>
                  </a:cubicBezTo>
                  <a:cubicBezTo>
                    <a:pt x="29" y="22"/>
                    <a:pt x="29" y="22"/>
                    <a:pt x="29" y="22"/>
                  </a:cubicBezTo>
                  <a:cubicBezTo>
                    <a:pt x="28" y="22"/>
                    <a:pt x="28" y="22"/>
                    <a:pt x="28" y="22"/>
                  </a:cubicBezTo>
                  <a:cubicBezTo>
                    <a:pt x="28" y="21"/>
                    <a:pt x="28" y="21"/>
                    <a:pt x="28" y="21"/>
                  </a:cubicBezTo>
                  <a:cubicBezTo>
                    <a:pt x="27" y="21"/>
                    <a:pt x="27" y="21"/>
                    <a:pt x="27" y="21"/>
                  </a:cubicBezTo>
                  <a:cubicBezTo>
                    <a:pt x="27" y="21"/>
                    <a:pt x="27" y="21"/>
                    <a:pt x="27" y="21"/>
                  </a:cubicBezTo>
                  <a:cubicBezTo>
                    <a:pt x="27" y="21"/>
                    <a:pt x="27" y="21"/>
                    <a:pt x="27" y="21"/>
                  </a:cubicBezTo>
                  <a:cubicBezTo>
                    <a:pt x="27" y="20"/>
                    <a:pt x="27" y="20"/>
                    <a:pt x="27" y="20"/>
                  </a:cubicBezTo>
                  <a:cubicBezTo>
                    <a:pt x="27" y="20"/>
                    <a:pt x="27" y="20"/>
                    <a:pt x="27" y="20"/>
                  </a:cubicBezTo>
                  <a:cubicBezTo>
                    <a:pt x="27" y="19"/>
                    <a:pt x="27" y="19"/>
                    <a:pt x="27" y="19"/>
                  </a:cubicBezTo>
                  <a:cubicBezTo>
                    <a:pt x="26" y="19"/>
                    <a:pt x="26" y="18"/>
                    <a:pt x="26" y="17"/>
                  </a:cubicBezTo>
                  <a:cubicBezTo>
                    <a:pt x="25" y="18"/>
                    <a:pt x="25" y="18"/>
                    <a:pt x="25" y="18"/>
                  </a:cubicBezTo>
                  <a:cubicBezTo>
                    <a:pt x="25" y="18"/>
                    <a:pt x="25" y="18"/>
                    <a:pt x="25" y="18"/>
                  </a:cubicBezTo>
                  <a:cubicBezTo>
                    <a:pt x="25" y="18"/>
                    <a:pt x="25" y="19"/>
                    <a:pt x="24" y="19"/>
                  </a:cubicBezTo>
                  <a:cubicBezTo>
                    <a:pt x="24" y="19"/>
                    <a:pt x="24" y="19"/>
                    <a:pt x="24" y="19"/>
                  </a:cubicBezTo>
                  <a:cubicBezTo>
                    <a:pt x="23" y="19"/>
                    <a:pt x="23" y="19"/>
                    <a:pt x="23" y="19"/>
                  </a:cubicBezTo>
                  <a:cubicBezTo>
                    <a:pt x="23" y="18"/>
                    <a:pt x="23" y="17"/>
                    <a:pt x="24" y="17"/>
                  </a:cubicBezTo>
                  <a:cubicBezTo>
                    <a:pt x="23" y="17"/>
                    <a:pt x="23" y="17"/>
                    <a:pt x="23" y="17"/>
                  </a:cubicBezTo>
                  <a:cubicBezTo>
                    <a:pt x="23" y="16"/>
                    <a:pt x="23" y="16"/>
                    <a:pt x="23" y="16"/>
                  </a:cubicBezTo>
                  <a:cubicBezTo>
                    <a:pt x="22" y="16"/>
                    <a:pt x="22" y="16"/>
                    <a:pt x="22" y="16"/>
                  </a:cubicBezTo>
                  <a:cubicBezTo>
                    <a:pt x="21" y="16"/>
                    <a:pt x="21" y="16"/>
                    <a:pt x="20" y="16"/>
                  </a:cubicBezTo>
                  <a:cubicBezTo>
                    <a:pt x="20" y="16"/>
                    <a:pt x="20" y="16"/>
                    <a:pt x="20" y="16"/>
                  </a:cubicBezTo>
                  <a:cubicBezTo>
                    <a:pt x="20" y="16"/>
                    <a:pt x="20" y="16"/>
                    <a:pt x="20" y="16"/>
                  </a:cubicBezTo>
                  <a:cubicBezTo>
                    <a:pt x="20" y="16"/>
                    <a:pt x="20" y="16"/>
                    <a:pt x="20" y="16"/>
                  </a:cubicBezTo>
                  <a:cubicBezTo>
                    <a:pt x="20" y="17"/>
                    <a:pt x="20" y="17"/>
                    <a:pt x="20" y="17"/>
                  </a:cubicBezTo>
                  <a:cubicBezTo>
                    <a:pt x="20" y="18"/>
                    <a:pt x="20" y="18"/>
                    <a:pt x="20" y="19"/>
                  </a:cubicBezTo>
                  <a:cubicBezTo>
                    <a:pt x="19" y="19"/>
                    <a:pt x="19" y="19"/>
                    <a:pt x="19" y="19"/>
                  </a:cubicBezTo>
                  <a:cubicBezTo>
                    <a:pt x="19" y="19"/>
                    <a:pt x="19" y="19"/>
                    <a:pt x="19" y="19"/>
                  </a:cubicBezTo>
                  <a:cubicBezTo>
                    <a:pt x="20" y="20"/>
                    <a:pt x="20" y="20"/>
                    <a:pt x="20" y="20"/>
                  </a:cubicBezTo>
                  <a:cubicBezTo>
                    <a:pt x="20" y="21"/>
                    <a:pt x="20" y="22"/>
                    <a:pt x="18" y="23"/>
                  </a:cubicBezTo>
                  <a:cubicBezTo>
                    <a:pt x="19" y="23"/>
                    <a:pt x="19" y="24"/>
                    <a:pt x="19" y="25"/>
                  </a:cubicBezTo>
                  <a:cubicBezTo>
                    <a:pt x="18" y="25"/>
                    <a:pt x="18" y="25"/>
                    <a:pt x="18" y="25"/>
                  </a:cubicBezTo>
                  <a:cubicBezTo>
                    <a:pt x="18" y="26"/>
                    <a:pt x="18" y="26"/>
                    <a:pt x="18" y="26"/>
                  </a:cubicBezTo>
                  <a:cubicBezTo>
                    <a:pt x="18" y="25"/>
                    <a:pt x="17" y="25"/>
                    <a:pt x="17" y="24"/>
                  </a:cubicBezTo>
                  <a:cubicBezTo>
                    <a:pt x="17" y="24"/>
                    <a:pt x="17" y="23"/>
                    <a:pt x="17" y="22"/>
                  </a:cubicBezTo>
                  <a:cubicBezTo>
                    <a:pt x="17" y="22"/>
                    <a:pt x="17" y="22"/>
                    <a:pt x="16" y="22"/>
                  </a:cubicBezTo>
                  <a:cubicBezTo>
                    <a:pt x="15" y="22"/>
                    <a:pt x="15" y="21"/>
                    <a:pt x="14" y="21"/>
                  </a:cubicBezTo>
                  <a:cubicBezTo>
                    <a:pt x="14" y="21"/>
                    <a:pt x="14" y="21"/>
                    <a:pt x="14" y="21"/>
                  </a:cubicBezTo>
                  <a:cubicBezTo>
                    <a:pt x="14" y="21"/>
                    <a:pt x="14" y="20"/>
                    <a:pt x="14" y="19"/>
                  </a:cubicBezTo>
                  <a:cubicBezTo>
                    <a:pt x="13" y="20"/>
                    <a:pt x="13" y="20"/>
                    <a:pt x="13" y="20"/>
                  </a:cubicBezTo>
                  <a:cubicBezTo>
                    <a:pt x="13" y="18"/>
                    <a:pt x="14" y="17"/>
                    <a:pt x="15" y="16"/>
                  </a:cubicBezTo>
                  <a:cubicBezTo>
                    <a:pt x="15" y="16"/>
                    <a:pt x="15" y="16"/>
                    <a:pt x="15" y="16"/>
                  </a:cubicBezTo>
                  <a:cubicBezTo>
                    <a:pt x="16" y="15"/>
                    <a:pt x="16" y="15"/>
                    <a:pt x="16" y="15"/>
                  </a:cubicBezTo>
                  <a:cubicBezTo>
                    <a:pt x="16" y="15"/>
                    <a:pt x="16" y="15"/>
                    <a:pt x="16" y="14"/>
                  </a:cubicBezTo>
                  <a:cubicBezTo>
                    <a:pt x="17" y="14"/>
                    <a:pt x="17" y="14"/>
                    <a:pt x="17" y="14"/>
                  </a:cubicBezTo>
                  <a:cubicBezTo>
                    <a:pt x="17" y="14"/>
                    <a:pt x="18" y="13"/>
                    <a:pt x="18" y="12"/>
                  </a:cubicBezTo>
                  <a:cubicBezTo>
                    <a:pt x="18" y="13"/>
                    <a:pt x="18" y="13"/>
                    <a:pt x="18" y="14"/>
                  </a:cubicBezTo>
                  <a:cubicBezTo>
                    <a:pt x="17" y="14"/>
                    <a:pt x="17" y="14"/>
                    <a:pt x="17" y="14"/>
                  </a:cubicBezTo>
                  <a:cubicBezTo>
                    <a:pt x="18" y="14"/>
                    <a:pt x="18" y="14"/>
                    <a:pt x="18" y="14"/>
                  </a:cubicBezTo>
                  <a:cubicBezTo>
                    <a:pt x="18" y="14"/>
                    <a:pt x="18" y="14"/>
                    <a:pt x="18" y="14"/>
                  </a:cubicBezTo>
                  <a:cubicBezTo>
                    <a:pt x="18" y="14"/>
                    <a:pt x="18" y="14"/>
                    <a:pt x="18" y="14"/>
                  </a:cubicBezTo>
                  <a:cubicBezTo>
                    <a:pt x="19" y="14"/>
                    <a:pt x="19" y="14"/>
                    <a:pt x="19" y="14"/>
                  </a:cubicBezTo>
                  <a:cubicBezTo>
                    <a:pt x="19" y="14"/>
                    <a:pt x="19" y="14"/>
                    <a:pt x="19" y="14"/>
                  </a:cubicBezTo>
                  <a:cubicBezTo>
                    <a:pt x="19" y="14"/>
                    <a:pt x="19" y="14"/>
                    <a:pt x="19" y="14"/>
                  </a:cubicBezTo>
                  <a:cubicBezTo>
                    <a:pt x="20" y="14"/>
                    <a:pt x="20" y="14"/>
                    <a:pt x="20" y="14"/>
                  </a:cubicBezTo>
                  <a:cubicBezTo>
                    <a:pt x="20" y="14"/>
                    <a:pt x="20" y="14"/>
                    <a:pt x="20" y="14"/>
                  </a:cubicBezTo>
                  <a:cubicBezTo>
                    <a:pt x="20" y="14"/>
                    <a:pt x="20" y="14"/>
                    <a:pt x="20" y="14"/>
                  </a:cubicBezTo>
                  <a:cubicBezTo>
                    <a:pt x="20" y="14"/>
                    <a:pt x="21" y="14"/>
                    <a:pt x="21" y="14"/>
                  </a:cubicBezTo>
                  <a:cubicBezTo>
                    <a:pt x="21" y="15"/>
                    <a:pt x="21" y="15"/>
                    <a:pt x="21" y="15"/>
                  </a:cubicBezTo>
                  <a:cubicBezTo>
                    <a:pt x="22" y="15"/>
                    <a:pt x="22" y="15"/>
                    <a:pt x="22" y="15"/>
                  </a:cubicBezTo>
                  <a:cubicBezTo>
                    <a:pt x="22" y="15"/>
                    <a:pt x="22" y="16"/>
                    <a:pt x="23" y="16"/>
                  </a:cubicBezTo>
                  <a:cubicBezTo>
                    <a:pt x="23" y="15"/>
                    <a:pt x="23" y="15"/>
                    <a:pt x="23" y="15"/>
                  </a:cubicBezTo>
                  <a:cubicBezTo>
                    <a:pt x="22" y="15"/>
                    <a:pt x="22" y="14"/>
                    <a:pt x="22" y="14"/>
                  </a:cubicBezTo>
                  <a:cubicBezTo>
                    <a:pt x="22" y="14"/>
                    <a:pt x="23" y="15"/>
                    <a:pt x="23" y="15"/>
                  </a:cubicBezTo>
                  <a:cubicBezTo>
                    <a:pt x="24" y="14"/>
                    <a:pt x="24" y="14"/>
                    <a:pt x="24" y="14"/>
                  </a:cubicBezTo>
                  <a:cubicBezTo>
                    <a:pt x="23" y="13"/>
                    <a:pt x="23" y="12"/>
                    <a:pt x="23" y="11"/>
                  </a:cubicBezTo>
                  <a:cubicBezTo>
                    <a:pt x="23" y="12"/>
                    <a:pt x="23" y="12"/>
                    <a:pt x="24" y="12"/>
                  </a:cubicBezTo>
                  <a:cubicBezTo>
                    <a:pt x="24" y="13"/>
                    <a:pt x="24" y="13"/>
                    <a:pt x="24" y="13"/>
                  </a:cubicBezTo>
                  <a:cubicBezTo>
                    <a:pt x="24" y="12"/>
                    <a:pt x="24" y="12"/>
                    <a:pt x="24" y="12"/>
                  </a:cubicBezTo>
                  <a:cubicBezTo>
                    <a:pt x="25" y="12"/>
                    <a:pt x="25" y="12"/>
                    <a:pt x="25" y="12"/>
                  </a:cubicBezTo>
                  <a:cubicBezTo>
                    <a:pt x="25" y="11"/>
                    <a:pt x="25" y="11"/>
                    <a:pt x="25" y="11"/>
                  </a:cubicBezTo>
                  <a:cubicBezTo>
                    <a:pt x="25" y="11"/>
                    <a:pt x="24" y="10"/>
                    <a:pt x="24" y="10"/>
                  </a:cubicBezTo>
                  <a:cubicBezTo>
                    <a:pt x="23" y="10"/>
                    <a:pt x="23" y="10"/>
                    <a:pt x="23" y="10"/>
                  </a:cubicBezTo>
                  <a:cubicBezTo>
                    <a:pt x="23" y="9"/>
                    <a:pt x="23" y="9"/>
                    <a:pt x="23" y="9"/>
                  </a:cubicBezTo>
                  <a:cubicBezTo>
                    <a:pt x="23" y="9"/>
                    <a:pt x="23" y="9"/>
                    <a:pt x="23" y="9"/>
                  </a:cubicBezTo>
                  <a:cubicBezTo>
                    <a:pt x="23" y="9"/>
                    <a:pt x="23" y="9"/>
                    <a:pt x="23" y="9"/>
                  </a:cubicBezTo>
                  <a:cubicBezTo>
                    <a:pt x="23" y="8"/>
                    <a:pt x="23" y="8"/>
                    <a:pt x="23" y="8"/>
                  </a:cubicBezTo>
                  <a:cubicBezTo>
                    <a:pt x="23" y="8"/>
                    <a:pt x="23" y="8"/>
                    <a:pt x="23" y="8"/>
                  </a:cubicBezTo>
                  <a:cubicBezTo>
                    <a:pt x="23" y="7"/>
                    <a:pt x="23" y="6"/>
                    <a:pt x="22" y="6"/>
                  </a:cubicBezTo>
                  <a:cubicBezTo>
                    <a:pt x="22" y="5"/>
                    <a:pt x="22" y="5"/>
                    <a:pt x="22" y="5"/>
                  </a:cubicBezTo>
                  <a:cubicBezTo>
                    <a:pt x="21" y="5"/>
                    <a:pt x="21" y="5"/>
                    <a:pt x="21" y="5"/>
                  </a:cubicBezTo>
                  <a:cubicBezTo>
                    <a:pt x="21" y="5"/>
                    <a:pt x="21" y="5"/>
                    <a:pt x="21" y="5"/>
                  </a:cubicBezTo>
                  <a:cubicBezTo>
                    <a:pt x="21" y="5"/>
                    <a:pt x="20" y="6"/>
                    <a:pt x="20" y="6"/>
                  </a:cubicBezTo>
                  <a:cubicBezTo>
                    <a:pt x="20" y="5"/>
                    <a:pt x="20" y="4"/>
                    <a:pt x="20" y="4"/>
                  </a:cubicBezTo>
                  <a:cubicBezTo>
                    <a:pt x="19" y="4"/>
                    <a:pt x="19" y="5"/>
                    <a:pt x="19" y="6"/>
                  </a:cubicBezTo>
                  <a:cubicBezTo>
                    <a:pt x="18" y="5"/>
                    <a:pt x="19" y="4"/>
                    <a:pt x="20" y="4"/>
                  </a:cubicBezTo>
                  <a:cubicBezTo>
                    <a:pt x="19" y="4"/>
                    <a:pt x="19" y="4"/>
                    <a:pt x="19" y="4"/>
                  </a:cubicBezTo>
                  <a:cubicBezTo>
                    <a:pt x="20" y="3"/>
                    <a:pt x="20" y="3"/>
                    <a:pt x="20" y="3"/>
                  </a:cubicBezTo>
                  <a:cubicBezTo>
                    <a:pt x="20" y="3"/>
                    <a:pt x="20" y="3"/>
                    <a:pt x="20" y="3"/>
                  </a:cubicBezTo>
                  <a:cubicBezTo>
                    <a:pt x="20" y="3"/>
                    <a:pt x="20" y="3"/>
                    <a:pt x="20" y="3"/>
                  </a:cubicBezTo>
                  <a:cubicBezTo>
                    <a:pt x="20" y="3"/>
                    <a:pt x="20" y="3"/>
                    <a:pt x="20" y="3"/>
                  </a:cubicBezTo>
                  <a:cubicBezTo>
                    <a:pt x="21" y="3"/>
                    <a:pt x="21" y="2"/>
                    <a:pt x="21" y="2"/>
                  </a:cubicBezTo>
                  <a:cubicBezTo>
                    <a:pt x="21" y="1"/>
                    <a:pt x="20" y="1"/>
                    <a:pt x="20" y="2"/>
                  </a:cubicBezTo>
                  <a:cubicBezTo>
                    <a:pt x="19" y="1"/>
                    <a:pt x="19" y="1"/>
                    <a:pt x="19" y="1"/>
                  </a:cubicBezTo>
                  <a:cubicBezTo>
                    <a:pt x="19" y="1"/>
                    <a:pt x="19" y="1"/>
                    <a:pt x="19" y="1"/>
                  </a:cubicBezTo>
                  <a:cubicBezTo>
                    <a:pt x="19" y="0"/>
                    <a:pt x="19" y="0"/>
                    <a:pt x="19" y="0"/>
                  </a:cubicBezTo>
                  <a:cubicBezTo>
                    <a:pt x="19" y="0"/>
                    <a:pt x="19" y="0"/>
                    <a:pt x="19" y="0"/>
                  </a:cubicBezTo>
                  <a:cubicBezTo>
                    <a:pt x="18" y="0"/>
                    <a:pt x="18" y="0"/>
                    <a:pt x="18" y="0"/>
                  </a:cubicBezTo>
                  <a:cubicBezTo>
                    <a:pt x="18" y="0"/>
                    <a:pt x="18" y="0"/>
                    <a:pt x="18" y="1"/>
                  </a:cubicBezTo>
                  <a:cubicBezTo>
                    <a:pt x="18" y="1"/>
                    <a:pt x="18" y="1"/>
                    <a:pt x="18" y="1"/>
                  </a:cubicBezTo>
                  <a:cubicBezTo>
                    <a:pt x="19" y="1"/>
                    <a:pt x="18" y="2"/>
                    <a:pt x="18" y="3"/>
                  </a:cubicBezTo>
                  <a:cubicBezTo>
                    <a:pt x="18" y="3"/>
                    <a:pt x="18" y="3"/>
                    <a:pt x="18" y="3"/>
                  </a:cubicBezTo>
                  <a:cubicBezTo>
                    <a:pt x="18" y="3"/>
                    <a:pt x="18" y="4"/>
                    <a:pt x="17" y="5"/>
                  </a:cubicBezTo>
                  <a:cubicBezTo>
                    <a:pt x="17" y="6"/>
                    <a:pt x="17" y="6"/>
                    <a:pt x="17" y="6"/>
                  </a:cubicBezTo>
                  <a:cubicBezTo>
                    <a:pt x="17" y="6"/>
                    <a:pt x="17" y="6"/>
                    <a:pt x="17" y="6"/>
                  </a:cubicBezTo>
                  <a:cubicBezTo>
                    <a:pt x="16" y="7"/>
                    <a:pt x="16" y="8"/>
                    <a:pt x="17" y="8"/>
                  </a:cubicBezTo>
                  <a:cubicBezTo>
                    <a:pt x="16" y="9"/>
                    <a:pt x="16" y="10"/>
                    <a:pt x="16" y="10"/>
                  </a:cubicBezTo>
                  <a:cubicBezTo>
                    <a:pt x="16" y="10"/>
                    <a:pt x="16" y="10"/>
                    <a:pt x="16" y="10"/>
                  </a:cubicBezTo>
                  <a:cubicBezTo>
                    <a:pt x="15" y="11"/>
                    <a:pt x="15" y="11"/>
                    <a:pt x="15" y="11"/>
                  </a:cubicBezTo>
                  <a:cubicBezTo>
                    <a:pt x="15" y="10"/>
                    <a:pt x="15" y="10"/>
                    <a:pt x="15" y="10"/>
                  </a:cubicBezTo>
                  <a:cubicBezTo>
                    <a:pt x="15" y="10"/>
                    <a:pt x="15" y="10"/>
                    <a:pt x="15" y="10"/>
                  </a:cubicBezTo>
                  <a:cubicBezTo>
                    <a:pt x="16" y="9"/>
                    <a:pt x="16" y="9"/>
                    <a:pt x="16" y="9"/>
                  </a:cubicBezTo>
                  <a:cubicBezTo>
                    <a:pt x="16" y="9"/>
                    <a:pt x="16" y="8"/>
                    <a:pt x="16" y="8"/>
                  </a:cubicBezTo>
                  <a:cubicBezTo>
                    <a:pt x="15" y="8"/>
                    <a:pt x="15" y="9"/>
                    <a:pt x="15" y="9"/>
                  </a:cubicBezTo>
                  <a:cubicBezTo>
                    <a:pt x="15" y="9"/>
                    <a:pt x="15" y="9"/>
                    <a:pt x="15" y="9"/>
                  </a:cubicBezTo>
                  <a:cubicBezTo>
                    <a:pt x="15" y="10"/>
                    <a:pt x="15" y="10"/>
                    <a:pt x="14" y="10"/>
                  </a:cubicBezTo>
                  <a:cubicBezTo>
                    <a:pt x="14" y="11"/>
                    <a:pt x="13" y="10"/>
                    <a:pt x="13" y="9"/>
                  </a:cubicBezTo>
                  <a:cubicBezTo>
                    <a:pt x="13" y="9"/>
                    <a:pt x="13" y="9"/>
                    <a:pt x="13" y="9"/>
                  </a:cubicBezTo>
                  <a:cubicBezTo>
                    <a:pt x="13" y="9"/>
                    <a:pt x="13" y="9"/>
                    <a:pt x="13" y="9"/>
                  </a:cubicBezTo>
                  <a:cubicBezTo>
                    <a:pt x="14" y="8"/>
                    <a:pt x="14" y="8"/>
                    <a:pt x="14" y="8"/>
                  </a:cubicBezTo>
                  <a:cubicBezTo>
                    <a:pt x="14" y="8"/>
                    <a:pt x="14" y="8"/>
                    <a:pt x="14" y="8"/>
                  </a:cubicBezTo>
                  <a:cubicBezTo>
                    <a:pt x="14" y="8"/>
                    <a:pt x="13" y="7"/>
                    <a:pt x="13" y="7"/>
                  </a:cubicBezTo>
                  <a:cubicBezTo>
                    <a:pt x="14" y="6"/>
                    <a:pt x="14" y="5"/>
                    <a:pt x="15" y="4"/>
                  </a:cubicBezTo>
                  <a:cubicBezTo>
                    <a:pt x="15" y="4"/>
                    <a:pt x="15" y="4"/>
                    <a:pt x="15" y="4"/>
                  </a:cubicBezTo>
                  <a:cubicBezTo>
                    <a:pt x="14" y="4"/>
                    <a:pt x="14" y="4"/>
                    <a:pt x="14" y="4"/>
                  </a:cubicBezTo>
                  <a:cubicBezTo>
                    <a:pt x="14" y="4"/>
                    <a:pt x="14" y="5"/>
                    <a:pt x="13" y="5"/>
                  </a:cubicBezTo>
                  <a:cubicBezTo>
                    <a:pt x="13" y="5"/>
                    <a:pt x="13" y="5"/>
                    <a:pt x="13" y="5"/>
                  </a:cubicBezTo>
                  <a:cubicBezTo>
                    <a:pt x="13" y="5"/>
                    <a:pt x="13" y="5"/>
                    <a:pt x="13" y="5"/>
                  </a:cubicBezTo>
                  <a:cubicBezTo>
                    <a:pt x="13" y="4"/>
                    <a:pt x="13" y="4"/>
                    <a:pt x="13" y="4"/>
                  </a:cubicBezTo>
                  <a:cubicBezTo>
                    <a:pt x="12" y="5"/>
                    <a:pt x="12" y="5"/>
                    <a:pt x="12" y="5"/>
                  </a:cubicBezTo>
                  <a:cubicBezTo>
                    <a:pt x="13" y="4"/>
                    <a:pt x="13" y="4"/>
                    <a:pt x="13" y="4"/>
                  </a:cubicBezTo>
                  <a:cubicBezTo>
                    <a:pt x="12" y="4"/>
                    <a:pt x="12" y="4"/>
                    <a:pt x="12" y="4"/>
                  </a:cubicBezTo>
                  <a:cubicBezTo>
                    <a:pt x="12" y="5"/>
                    <a:pt x="11" y="5"/>
                    <a:pt x="11" y="6"/>
                  </a:cubicBezTo>
                  <a:cubicBezTo>
                    <a:pt x="11" y="6"/>
                    <a:pt x="11" y="6"/>
                    <a:pt x="11" y="6"/>
                  </a:cubicBezTo>
                  <a:cubicBezTo>
                    <a:pt x="10" y="7"/>
                    <a:pt x="10" y="7"/>
                    <a:pt x="10" y="7"/>
                  </a:cubicBezTo>
                  <a:cubicBezTo>
                    <a:pt x="11" y="7"/>
                    <a:pt x="11" y="7"/>
                    <a:pt x="11" y="7"/>
                  </a:cubicBezTo>
                  <a:cubicBezTo>
                    <a:pt x="11" y="7"/>
                    <a:pt x="11" y="7"/>
                    <a:pt x="11" y="7"/>
                  </a:cubicBezTo>
                  <a:cubicBezTo>
                    <a:pt x="11" y="7"/>
                    <a:pt x="11" y="7"/>
                    <a:pt x="11" y="7"/>
                  </a:cubicBezTo>
                  <a:cubicBezTo>
                    <a:pt x="10" y="8"/>
                    <a:pt x="10" y="8"/>
                    <a:pt x="10" y="8"/>
                  </a:cubicBezTo>
                  <a:cubicBezTo>
                    <a:pt x="10" y="8"/>
                    <a:pt x="10" y="8"/>
                    <a:pt x="10" y="8"/>
                  </a:cubicBezTo>
                  <a:cubicBezTo>
                    <a:pt x="10" y="9"/>
                    <a:pt x="10" y="9"/>
                    <a:pt x="10" y="9"/>
                  </a:cubicBezTo>
                  <a:cubicBezTo>
                    <a:pt x="11" y="9"/>
                    <a:pt x="11" y="9"/>
                    <a:pt x="11" y="9"/>
                  </a:cubicBezTo>
                  <a:cubicBezTo>
                    <a:pt x="10" y="9"/>
                    <a:pt x="10" y="9"/>
                    <a:pt x="10" y="9"/>
                  </a:cubicBezTo>
                  <a:cubicBezTo>
                    <a:pt x="11" y="9"/>
                    <a:pt x="12" y="9"/>
                    <a:pt x="12" y="9"/>
                  </a:cubicBezTo>
                  <a:cubicBezTo>
                    <a:pt x="13" y="9"/>
                    <a:pt x="13" y="9"/>
                    <a:pt x="13" y="9"/>
                  </a:cubicBezTo>
                  <a:cubicBezTo>
                    <a:pt x="12" y="10"/>
                    <a:pt x="12" y="10"/>
                    <a:pt x="12" y="10"/>
                  </a:cubicBezTo>
                  <a:cubicBezTo>
                    <a:pt x="12" y="10"/>
                    <a:pt x="12" y="10"/>
                    <a:pt x="12" y="10"/>
                  </a:cubicBezTo>
                  <a:cubicBezTo>
                    <a:pt x="12" y="10"/>
                    <a:pt x="12" y="10"/>
                    <a:pt x="12" y="10"/>
                  </a:cubicBezTo>
                  <a:cubicBezTo>
                    <a:pt x="11" y="10"/>
                    <a:pt x="11" y="10"/>
                    <a:pt x="11" y="10"/>
                  </a:cubicBezTo>
                  <a:cubicBezTo>
                    <a:pt x="10" y="10"/>
                    <a:pt x="10" y="10"/>
                    <a:pt x="10" y="10"/>
                  </a:cubicBezTo>
                  <a:cubicBezTo>
                    <a:pt x="10" y="10"/>
                    <a:pt x="10" y="10"/>
                    <a:pt x="10" y="10"/>
                  </a:cubicBezTo>
                  <a:cubicBezTo>
                    <a:pt x="10" y="10"/>
                    <a:pt x="10" y="10"/>
                    <a:pt x="10" y="10"/>
                  </a:cubicBezTo>
                  <a:cubicBezTo>
                    <a:pt x="10" y="9"/>
                    <a:pt x="10" y="9"/>
                    <a:pt x="9" y="7"/>
                  </a:cubicBezTo>
                  <a:cubicBezTo>
                    <a:pt x="9" y="7"/>
                    <a:pt x="9" y="7"/>
                    <a:pt x="9" y="7"/>
                  </a:cubicBezTo>
                  <a:cubicBezTo>
                    <a:pt x="9" y="8"/>
                    <a:pt x="9" y="8"/>
                    <a:pt x="9" y="8"/>
                  </a:cubicBezTo>
                  <a:cubicBezTo>
                    <a:pt x="9" y="8"/>
                    <a:pt x="9" y="8"/>
                    <a:pt x="9" y="8"/>
                  </a:cubicBezTo>
                  <a:cubicBezTo>
                    <a:pt x="9" y="7"/>
                    <a:pt x="9" y="7"/>
                    <a:pt x="9" y="7"/>
                  </a:cubicBezTo>
                  <a:cubicBezTo>
                    <a:pt x="8" y="8"/>
                    <a:pt x="8" y="8"/>
                    <a:pt x="8" y="8"/>
                  </a:cubicBezTo>
                  <a:cubicBezTo>
                    <a:pt x="8" y="7"/>
                    <a:pt x="8" y="7"/>
                    <a:pt x="9" y="6"/>
                  </a:cubicBezTo>
                  <a:cubicBezTo>
                    <a:pt x="8" y="7"/>
                    <a:pt x="8" y="7"/>
                    <a:pt x="8" y="7"/>
                  </a:cubicBezTo>
                  <a:cubicBezTo>
                    <a:pt x="8" y="7"/>
                    <a:pt x="8" y="7"/>
                    <a:pt x="8" y="7"/>
                  </a:cubicBezTo>
                  <a:cubicBezTo>
                    <a:pt x="8" y="7"/>
                    <a:pt x="7" y="7"/>
                    <a:pt x="7" y="7"/>
                  </a:cubicBezTo>
                  <a:cubicBezTo>
                    <a:pt x="7" y="7"/>
                    <a:pt x="7" y="7"/>
                    <a:pt x="7" y="7"/>
                  </a:cubicBezTo>
                  <a:cubicBezTo>
                    <a:pt x="7" y="7"/>
                    <a:pt x="7" y="7"/>
                    <a:pt x="7" y="7"/>
                  </a:cubicBezTo>
                  <a:cubicBezTo>
                    <a:pt x="6" y="8"/>
                    <a:pt x="6" y="8"/>
                    <a:pt x="6" y="8"/>
                  </a:cubicBezTo>
                  <a:cubicBezTo>
                    <a:pt x="6" y="8"/>
                    <a:pt x="6" y="7"/>
                    <a:pt x="6" y="7"/>
                  </a:cubicBezTo>
                  <a:cubicBezTo>
                    <a:pt x="6" y="7"/>
                    <a:pt x="6" y="7"/>
                    <a:pt x="6" y="7"/>
                  </a:cubicBezTo>
                  <a:cubicBezTo>
                    <a:pt x="6" y="6"/>
                    <a:pt x="6" y="6"/>
                    <a:pt x="6" y="6"/>
                  </a:cubicBezTo>
                  <a:cubicBezTo>
                    <a:pt x="3" y="11"/>
                    <a:pt x="2" y="16"/>
                    <a:pt x="1" y="21"/>
                  </a:cubicBezTo>
                  <a:cubicBezTo>
                    <a:pt x="1" y="21"/>
                    <a:pt x="1" y="21"/>
                    <a:pt x="1" y="21"/>
                  </a:cubicBezTo>
                  <a:cubicBezTo>
                    <a:pt x="1" y="21"/>
                    <a:pt x="1" y="21"/>
                    <a:pt x="1" y="21"/>
                  </a:cubicBezTo>
                  <a:cubicBezTo>
                    <a:pt x="1" y="21"/>
                    <a:pt x="1" y="21"/>
                    <a:pt x="1" y="21"/>
                  </a:cubicBezTo>
                  <a:cubicBezTo>
                    <a:pt x="1" y="22"/>
                    <a:pt x="1" y="22"/>
                    <a:pt x="1" y="22"/>
                  </a:cubicBezTo>
                  <a:cubicBezTo>
                    <a:pt x="1" y="22"/>
                    <a:pt x="1" y="22"/>
                    <a:pt x="1" y="22"/>
                  </a:cubicBezTo>
                  <a:cubicBezTo>
                    <a:pt x="1" y="22"/>
                    <a:pt x="1" y="22"/>
                    <a:pt x="1" y="22"/>
                  </a:cubicBezTo>
                  <a:cubicBezTo>
                    <a:pt x="1" y="22"/>
                    <a:pt x="1" y="22"/>
                    <a:pt x="1" y="22"/>
                  </a:cubicBezTo>
                  <a:cubicBezTo>
                    <a:pt x="1" y="23"/>
                    <a:pt x="1" y="23"/>
                    <a:pt x="1" y="23"/>
                  </a:cubicBezTo>
                  <a:cubicBezTo>
                    <a:pt x="1" y="24"/>
                    <a:pt x="1" y="25"/>
                    <a:pt x="1" y="26"/>
                  </a:cubicBezTo>
                  <a:cubicBezTo>
                    <a:pt x="2" y="26"/>
                    <a:pt x="2" y="26"/>
                    <a:pt x="2" y="26"/>
                  </a:cubicBezTo>
                  <a:cubicBezTo>
                    <a:pt x="2" y="27"/>
                    <a:pt x="2" y="27"/>
                    <a:pt x="1" y="28"/>
                  </a:cubicBezTo>
                  <a:cubicBezTo>
                    <a:pt x="1" y="28"/>
                    <a:pt x="1" y="28"/>
                    <a:pt x="1" y="28"/>
                  </a:cubicBezTo>
                  <a:cubicBezTo>
                    <a:pt x="1" y="28"/>
                    <a:pt x="1" y="28"/>
                    <a:pt x="1" y="28"/>
                  </a:cubicBezTo>
                  <a:cubicBezTo>
                    <a:pt x="1" y="27"/>
                    <a:pt x="1" y="27"/>
                    <a:pt x="1" y="27"/>
                  </a:cubicBezTo>
                  <a:cubicBezTo>
                    <a:pt x="1" y="27"/>
                    <a:pt x="1" y="27"/>
                    <a:pt x="1" y="27"/>
                  </a:cubicBezTo>
                  <a:cubicBezTo>
                    <a:pt x="1" y="27"/>
                    <a:pt x="1" y="27"/>
                    <a:pt x="1" y="27"/>
                  </a:cubicBezTo>
                  <a:cubicBezTo>
                    <a:pt x="1" y="28"/>
                    <a:pt x="1" y="28"/>
                    <a:pt x="1" y="29"/>
                  </a:cubicBezTo>
                  <a:cubicBezTo>
                    <a:pt x="1" y="29"/>
                    <a:pt x="1" y="29"/>
                    <a:pt x="1" y="29"/>
                  </a:cubicBezTo>
                  <a:cubicBezTo>
                    <a:pt x="1" y="29"/>
                    <a:pt x="1" y="29"/>
                    <a:pt x="1" y="29"/>
                  </a:cubicBezTo>
                  <a:cubicBezTo>
                    <a:pt x="1" y="29"/>
                    <a:pt x="0" y="30"/>
                    <a:pt x="0" y="30"/>
                  </a:cubicBezTo>
                  <a:cubicBezTo>
                    <a:pt x="0" y="32"/>
                    <a:pt x="1" y="34"/>
                    <a:pt x="1" y="36"/>
                  </a:cubicBezTo>
                  <a:cubicBezTo>
                    <a:pt x="1" y="37"/>
                    <a:pt x="1" y="37"/>
                    <a:pt x="1" y="37"/>
                  </a:cubicBezTo>
                  <a:cubicBezTo>
                    <a:pt x="1" y="37"/>
                    <a:pt x="1" y="37"/>
                    <a:pt x="1" y="37"/>
                  </a:cubicBezTo>
                  <a:cubicBezTo>
                    <a:pt x="1" y="37"/>
                    <a:pt x="2" y="38"/>
                    <a:pt x="2" y="38"/>
                  </a:cubicBezTo>
                  <a:cubicBezTo>
                    <a:pt x="2" y="39"/>
                    <a:pt x="2" y="39"/>
                    <a:pt x="2" y="39"/>
                  </a:cubicBezTo>
                  <a:cubicBezTo>
                    <a:pt x="2" y="39"/>
                    <a:pt x="2" y="39"/>
                    <a:pt x="2" y="39"/>
                  </a:cubicBezTo>
                  <a:cubicBezTo>
                    <a:pt x="2" y="39"/>
                    <a:pt x="2" y="39"/>
                    <a:pt x="2" y="39"/>
                  </a:cubicBezTo>
                  <a:cubicBezTo>
                    <a:pt x="2" y="39"/>
                    <a:pt x="2" y="40"/>
                    <a:pt x="2" y="40"/>
                  </a:cubicBezTo>
                  <a:cubicBezTo>
                    <a:pt x="2" y="40"/>
                    <a:pt x="2" y="40"/>
                    <a:pt x="2" y="40"/>
                  </a:cubicBezTo>
                  <a:cubicBezTo>
                    <a:pt x="2" y="40"/>
                    <a:pt x="2" y="40"/>
                    <a:pt x="2" y="40"/>
                  </a:cubicBezTo>
                  <a:cubicBezTo>
                    <a:pt x="3" y="41"/>
                    <a:pt x="3" y="41"/>
                    <a:pt x="3" y="41"/>
                  </a:cubicBezTo>
                  <a:cubicBezTo>
                    <a:pt x="3" y="41"/>
                    <a:pt x="3" y="41"/>
                    <a:pt x="3" y="42"/>
                  </a:cubicBezTo>
                  <a:cubicBezTo>
                    <a:pt x="4" y="42"/>
                    <a:pt x="4" y="43"/>
                    <a:pt x="4" y="43"/>
                  </a:cubicBezTo>
                  <a:cubicBezTo>
                    <a:pt x="4" y="43"/>
                    <a:pt x="4" y="43"/>
                    <a:pt x="4" y="43"/>
                  </a:cubicBezTo>
                  <a:cubicBezTo>
                    <a:pt x="4" y="42"/>
                    <a:pt x="4" y="42"/>
                    <a:pt x="4" y="42"/>
                  </a:cubicBezTo>
                  <a:cubicBezTo>
                    <a:pt x="4" y="42"/>
                    <a:pt x="4" y="42"/>
                    <a:pt x="4" y="42"/>
                  </a:cubicBezTo>
                  <a:cubicBezTo>
                    <a:pt x="4" y="42"/>
                    <a:pt x="4" y="42"/>
                    <a:pt x="4" y="42"/>
                  </a:cubicBezTo>
                  <a:cubicBezTo>
                    <a:pt x="4" y="42"/>
                    <a:pt x="4" y="42"/>
                    <a:pt x="4" y="42"/>
                  </a:cubicBezTo>
                  <a:cubicBezTo>
                    <a:pt x="3" y="41"/>
                    <a:pt x="2" y="39"/>
                    <a:pt x="2" y="38"/>
                  </a:cubicBezTo>
                  <a:cubicBezTo>
                    <a:pt x="2" y="38"/>
                    <a:pt x="2" y="38"/>
                    <a:pt x="2" y="38"/>
                  </a:cubicBezTo>
                  <a:cubicBezTo>
                    <a:pt x="3" y="38"/>
                    <a:pt x="3" y="38"/>
                    <a:pt x="3" y="38"/>
                  </a:cubicBezTo>
                  <a:cubicBezTo>
                    <a:pt x="3" y="38"/>
                    <a:pt x="3" y="38"/>
                    <a:pt x="3" y="38"/>
                  </a:cubicBezTo>
                  <a:cubicBezTo>
                    <a:pt x="3" y="39"/>
                    <a:pt x="3" y="40"/>
                    <a:pt x="4" y="40"/>
                  </a:cubicBezTo>
                  <a:cubicBezTo>
                    <a:pt x="4" y="41"/>
                    <a:pt x="4" y="41"/>
                    <a:pt x="4" y="41"/>
                  </a:cubicBezTo>
                  <a:cubicBezTo>
                    <a:pt x="4" y="41"/>
                    <a:pt x="4" y="41"/>
                    <a:pt x="4" y="41"/>
                  </a:cubicBezTo>
                  <a:cubicBezTo>
                    <a:pt x="4" y="42"/>
                    <a:pt x="4" y="42"/>
                    <a:pt x="4" y="42"/>
                  </a:cubicBezTo>
                  <a:cubicBezTo>
                    <a:pt x="5" y="42"/>
                    <a:pt x="6" y="43"/>
                    <a:pt x="6" y="44"/>
                  </a:cubicBezTo>
                  <a:cubicBezTo>
                    <a:pt x="6" y="44"/>
                    <a:pt x="6" y="44"/>
                    <a:pt x="6" y="44"/>
                  </a:cubicBezTo>
                  <a:cubicBezTo>
                    <a:pt x="6" y="44"/>
                    <a:pt x="6" y="44"/>
                    <a:pt x="6" y="44"/>
                  </a:cubicBezTo>
                  <a:cubicBezTo>
                    <a:pt x="6" y="45"/>
                    <a:pt x="7" y="45"/>
                    <a:pt x="8" y="46"/>
                  </a:cubicBezTo>
                  <a:cubicBezTo>
                    <a:pt x="9" y="46"/>
                    <a:pt x="10" y="47"/>
                    <a:pt x="11" y="47"/>
                  </a:cubicBezTo>
                  <a:cubicBezTo>
                    <a:pt x="12" y="46"/>
                    <a:pt x="14" y="48"/>
                    <a:pt x="15" y="48"/>
                  </a:cubicBezTo>
                  <a:cubicBezTo>
                    <a:pt x="15" y="48"/>
                    <a:pt x="15" y="48"/>
                    <a:pt x="15" y="48"/>
                  </a:cubicBezTo>
                  <a:cubicBezTo>
                    <a:pt x="15" y="48"/>
                    <a:pt x="15" y="48"/>
                    <a:pt x="15" y="48"/>
                  </a:cubicBezTo>
                  <a:cubicBezTo>
                    <a:pt x="15" y="48"/>
                    <a:pt x="15" y="48"/>
                    <a:pt x="15" y="48"/>
                  </a:cubicBezTo>
                  <a:cubicBezTo>
                    <a:pt x="15" y="49"/>
                    <a:pt x="16" y="49"/>
                    <a:pt x="16" y="49"/>
                  </a:cubicBezTo>
                  <a:cubicBezTo>
                    <a:pt x="16" y="50"/>
                    <a:pt x="16" y="50"/>
                    <a:pt x="16" y="50"/>
                  </a:cubicBezTo>
                  <a:cubicBezTo>
                    <a:pt x="17" y="50"/>
                    <a:pt x="17" y="50"/>
                    <a:pt x="17" y="50"/>
                  </a:cubicBezTo>
                  <a:cubicBezTo>
                    <a:pt x="17" y="50"/>
                    <a:pt x="17" y="50"/>
                    <a:pt x="17" y="50"/>
                  </a:cubicBezTo>
                  <a:cubicBezTo>
                    <a:pt x="18" y="50"/>
                    <a:pt x="18" y="50"/>
                    <a:pt x="18" y="50"/>
                  </a:cubicBezTo>
                  <a:cubicBezTo>
                    <a:pt x="18" y="51"/>
                    <a:pt x="18" y="51"/>
                    <a:pt x="18" y="51"/>
                  </a:cubicBezTo>
                  <a:cubicBezTo>
                    <a:pt x="18" y="51"/>
                    <a:pt x="18" y="51"/>
                    <a:pt x="18" y="51"/>
                  </a:cubicBezTo>
                  <a:cubicBezTo>
                    <a:pt x="18" y="51"/>
                    <a:pt x="18" y="51"/>
                    <a:pt x="18" y="51"/>
                  </a:cubicBezTo>
                  <a:cubicBezTo>
                    <a:pt x="19" y="51"/>
                    <a:pt x="19" y="51"/>
                    <a:pt x="19" y="51"/>
                  </a:cubicBezTo>
                  <a:cubicBezTo>
                    <a:pt x="19" y="51"/>
                    <a:pt x="19" y="51"/>
                    <a:pt x="19" y="51"/>
                  </a:cubicBezTo>
                  <a:cubicBezTo>
                    <a:pt x="19" y="51"/>
                    <a:pt x="19" y="51"/>
                    <a:pt x="19" y="51"/>
                  </a:cubicBezTo>
                  <a:cubicBezTo>
                    <a:pt x="20" y="51"/>
                    <a:pt x="20" y="51"/>
                    <a:pt x="20" y="51"/>
                  </a:cubicBezTo>
                  <a:cubicBezTo>
                    <a:pt x="19" y="51"/>
                    <a:pt x="19" y="51"/>
                    <a:pt x="19" y="51"/>
                  </a:cubicBezTo>
                  <a:cubicBezTo>
                    <a:pt x="20" y="50"/>
                    <a:pt x="20" y="50"/>
                    <a:pt x="20" y="50"/>
                  </a:cubicBezTo>
                  <a:cubicBezTo>
                    <a:pt x="20" y="51"/>
                    <a:pt x="20" y="51"/>
                    <a:pt x="20" y="51"/>
                  </a:cubicBezTo>
                  <a:cubicBezTo>
                    <a:pt x="21" y="51"/>
                    <a:pt x="21" y="51"/>
                    <a:pt x="21" y="51"/>
                  </a:cubicBezTo>
                  <a:cubicBezTo>
                    <a:pt x="20" y="51"/>
                    <a:pt x="20" y="51"/>
                    <a:pt x="20" y="51"/>
                  </a:cubicBezTo>
                  <a:cubicBezTo>
                    <a:pt x="21" y="52"/>
                    <a:pt x="21" y="52"/>
                    <a:pt x="21" y="52"/>
                  </a:cubicBezTo>
                  <a:cubicBezTo>
                    <a:pt x="21" y="51"/>
                    <a:pt x="21" y="51"/>
                    <a:pt x="21" y="51"/>
                  </a:cubicBezTo>
                  <a:cubicBezTo>
                    <a:pt x="21" y="50"/>
                    <a:pt x="20" y="50"/>
                    <a:pt x="20" y="50"/>
                  </a:cubicBezTo>
                  <a:cubicBezTo>
                    <a:pt x="20" y="50"/>
                    <a:pt x="20" y="50"/>
                    <a:pt x="20" y="50"/>
                  </a:cubicBezTo>
                  <a:cubicBezTo>
                    <a:pt x="19" y="50"/>
                    <a:pt x="19" y="50"/>
                    <a:pt x="19" y="50"/>
                  </a:cubicBezTo>
                  <a:cubicBezTo>
                    <a:pt x="18" y="50"/>
                    <a:pt x="18" y="50"/>
                    <a:pt x="18" y="50"/>
                  </a:cubicBezTo>
                  <a:cubicBezTo>
                    <a:pt x="18" y="50"/>
                    <a:pt x="18" y="50"/>
                    <a:pt x="17" y="49"/>
                  </a:cubicBezTo>
                  <a:cubicBezTo>
                    <a:pt x="17" y="49"/>
                    <a:pt x="17" y="48"/>
                    <a:pt x="17" y="47"/>
                  </a:cubicBezTo>
                  <a:cubicBezTo>
                    <a:pt x="16" y="47"/>
                    <a:pt x="15" y="47"/>
                    <a:pt x="14" y="47"/>
                  </a:cubicBezTo>
                  <a:cubicBezTo>
                    <a:pt x="14" y="47"/>
                    <a:pt x="14" y="47"/>
                    <a:pt x="14" y="47"/>
                  </a:cubicBezTo>
                  <a:cubicBezTo>
                    <a:pt x="14" y="47"/>
                    <a:pt x="14" y="46"/>
                    <a:pt x="14" y="46"/>
                  </a:cubicBezTo>
                  <a:cubicBezTo>
                    <a:pt x="14" y="46"/>
                    <a:pt x="14" y="46"/>
                    <a:pt x="14" y="46"/>
                  </a:cubicBezTo>
                  <a:cubicBezTo>
                    <a:pt x="14" y="46"/>
                    <a:pt x="14" y="45"/>
                    <a:pt x="15" y="45"/>
                  </a:cubicBezTo>
                  <a:cubicBezTo>
                    <a:pt x="15" y="44"/>
                    <a:pt x="15" y="44"/>
                    <a:pt x="15" y="44"/>
                  </a:cubicBezTo>
                  <a:cubicBezTo>
                    <a:pt x="14" y="44"/>
                    <a:pt x="14" y="44"/>
                    <a:pt x="13" y="44"/>
                  </a:cubicBezTo>
                  <a:cubicBezTo>
                    <a:pt x="13" y="45"/>
                    <a:pt x="13" y="45"/>
                    <a:pt x="13" y="45"/>
                  </a:cubicBezTo>
                  <a:cubicBezTo>
                    <a:pt x="13" y="46"/>
                    <a:pt x="13" y="46"/>
                    <a:pt x="13" y="46"/>
                  </a:cubicBezTo>
                  <a:cubicBezTo>
                    <a:pt x="13" y="46"/>
                    <a:pt x="13" y="46"/>
                    <a:pt x="13" y="46"/>
                  </a:cubicBezTo>
                  <a:cubicBezTo>
                    <a:pt x="12" y="46"/>
                    <a:pt x="12" y="46"/>
                    <a:pt x="12" y="46"/>
                  </a:cubicBezTo>
                  <a:cubicBezTo>
                    <a:pt x="12" y="46"/>
                    <a:pt x="12" y="46"/>
                    <a:pt x="12" y="46"/>
                  </a:cubicBezTo>
                  <a:cubicBezTo>
                    <a:pt x="12" y="46"/>
                    <a:pt x="12" y="46"/>
                    <a:pt x="11" y="46"/>
                  </a:cubicBezTo>
                  <a:cubicBezTo>
                    <a:pt x="10" y="45"/>
                    <a:pt x="10" y="45"/>
                    <a:pt x="10" y="44"/>
                  </a:cubicBezTo>
                  <a:cubicBezTo>
                    <a:pt x="10" y="44"/>
                    <a:pt x="10" y="44"/>
                    <a:pt x="10" y="44"/>
                  </a:cubicBezTo>
                  <a:cubicBezTo>
                    <a:pt x="9" y="43"/>
                    <a:pt x="9" y="41"/>
                    <a:pt x="10" y="40"/>
                  </a:cubicBezTo>
                  <a:cubicBezTo>
                    <a:pt x="10" y="40"/>
                    <a:pt x="10" y="40"/>
                    <a:pt x="10" y="40"/>
                  </a:cubicBezTo>
                  <a:cubicBezTo>
                    <a:pt x="10" y="40"/>
                    <a:pt x="10" y="40"/>
                    <a:pt x="10" y="40"/>
                  </a:cubicBezTo>
                  <a:cubicBezTo>
                    <a:pt x="10" y="40"/>
                    <a:pt x="10" y="40"/>
                    <a:pt x="10" y="40"/>
                  </a:cubicBezTo>
                  <a:cubicBezTo>
                    <a:pt x="11" y="40"/>
                    <a:pt x="11" y="40"/>
                    <a:pt x="12" y="40"/>
                  </a:cubicBezTo>
                  <a:cubicBezTo>
                    <a:pt x="12" y="40"/>
                    <a:pt x="12" y="40"/>
                    <a:pt x="12" y="40"/>
                  </a:cubicBezTo>
                  <a:cubicBezTo>
                    <a:pt x="12" y="40"/>
                    <a:pt x="12" y="40"/>
                    <a:pt x="12"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2" y="40"/>
                    <a:pt x="12" y="40"/>
                    <a:pt x="12" y="40"/>
                  </a:cubicBezTo>
                  <a:cubicBezTo>
                    <a:pt x="13" y="39"/>
                    <a:pt x="13" y="39"/>
                    <a:pt x="13" y="39"/>
                  </a:cubicBezTo>
                  <a:cubicBezTo>
                    <a:pt x="13" y="39"/>
                    <a:pt x="13" y="39"/>
                    <a:pt x="13" y="39"/>
                  </a:cubicBezTo>
                  <a:cubicBezTo>
                    <a:pt x="13" y="39"/>
                    <a:pt x="13" y="39"/>
                    <a:pt x="13" y="39"/>
                  </a:cubicBezTo>
                  <a:cubicBezTo>
                    <a:pt x="14" y="39"/>
                    <a:pt x="14" y="39"/>
                    <a:pt x="14" y="39"/>
                  </a:cubicBezTo>
                  <a:cubicBezTo>
                    <a:pt x="14" y="39"/>
                    <a:pt x="14" y="39"/>
                    <a:pt x="14" y="39"/>
                  </a:cubicBezTo>
                  <a:cubicBezTo>
                    <a:pt x="14" y="39"/>
                    <a:pt x="14" y="39"/>
                    <a:pt x="14" y="39"/>
                  </a:cubicBezTo>
                  <a:cubicBezTo>
                    <a:pt x="15" y="40"/>
                    <a:pt x="15" y="40"/>
                    <a:pt x="15" y="40"/>
                  </a:cubicBezTo>
                  <a:cubicBezTo>
                    <a:pt x="15" y="40"/>
                    <a:pt x="15" y="40"/>
                    <a:pt x="15" y="40"/>
                  </a:cubicBezTo>
                  <a:cubicBezTo>
                    <a:pt x="16" y="40"/>
                    <a:pt x="16" y="40"/>
                    <a:pt x="16" y="40"/>
                  </a:cubicBezTo>
                  <a:cubicBezTo>
                    <a:pt x="16" y="40"/>
                    <a:pt x="16" y="40"/>
                    <a:pt x="16" y="40"/>
                  </a:cubicBezTo>
                  <a:cubicBezTo>
                    <a:pt x="16" y="41"/>
                    <a:pt x="16" y="41"/>
                    <a:pt x="16" y="41"/>
                  </a:cubicBezTo>
                  <a:cubicBezTo>
                    <a:pt x="16" y="41"/>
                    <a:pt x="16" y="41"/>
                    <a:pt x="16" y="41"/>
                  </a:cubicBezTo>
                  <a:cubicBezTo>
                    <a:pt x="17" y="41"/>
                    <a:pt x="17" y="42"/>
                    <a:pt x="17" y="42"/>
                  </a:cubicBezTo>
                  <a:cubicBezTo>
                    <a:pt x="19" y="41"/>
                    <a:pt x="17" y="40"/>
                    <a:pt x="17" y="39"/>
                  </a:cubicBezTo>
                  <a:cubicBezTo>
                    <a:pt x="17" y="38"/>
                    <a:pt x="18" y="37"/>
                    <a:pt x="19" y="37"/>
                  </a:cubicBezTo>
                  <a:cubicBezTo>
                    <a:pt x="19" y="37"/>
                    <a:pt x="19" y="37"/>
                    <a:pt x="19" y="37"/>
                  </a:cubicBezTo>
                  <a:cubicBezTo>
                    <a:pt x="19" y="37"/>
                    <a:pt x="19" y="37"/>
                    <a:pt x="19" y="37"/>
                  </a:cubicBezTo>
                  <a:cubicBezTo>
                    <a:pt x="19" y="36"/>
                    <a:pt x="19" y="36"/>
                    <a:pt x="19" y="36"/>
                  </a:cubicBezTo>
                  <a:cubicBezTo>
                    <a:pt x="19" y="36"/>
                    <a:pt x="19" y="36"/>
                    <a:pt x="19" y="36"/>
                  </a:cubicBezTo>
                  <a:cubicBezTo>
                    <a:pt x="19" y="36"/>
                    <a:pt x="19" y="36"/>
                    <a:pt x="19" y="36"/>
                  </a:cubicBezTo>
                  <a:cubicBezTo>
                    <a:pt x="19" y="36"/>
                    <a:pt x="19" y="36"/>
                    <a:pt x="19" y="36"/>
                  </a:cubicBezTo>
                  <a:cubicBezTo>
                    <a:pt x="19" y="36"/>
                    <a:pt x="19" y="36"/>
                    <a:pt x="19" y="36"/>
                  </a:cubicBezTo>
                  <a:cubicBezTo>
                    <a:pt x="20" y="36"/>
                    <a:pt x="20" y="36"/>
                    <a:pt x="20" y="36"/>
                  </a:cubicBezTo>
                  <a:cubicBezTo>
                    <a:pt x="19" y="36"/>
                    <a:pt x="19" y="35"/>
                    <a:pt x="19" y="35"/>
                  </a:cubicBezTo>
                  <a:cubicBezTo>
                    <a:pt x="19" y="35"/>
                    <a:pt x="19" y="35"/>
                    <a:pt x="19" y="35"/>
                  </a:cubicBezTo>
                  <a:cubicBezTo>
                    <a:pt x="19" y="35"/>
                    <a:pt x="19" y="35"/>
                    <a:pt x="19" y="35"/>
                  </a:cubicBezTo>
                  <a:cubicBezTo>
                    <a:pt x="19" y="34"/>
                    <a:pt x="19" y="34"/>
                    <a:pt x="19" y="34"/>
                  </a:cubicBezTo>
                  <a:cubicBezTo>
                    <a:pt x="19" y="34"/>
                    <a:pt x="19" y="34"/>
                    <a:pt x="19" y="34"/>
                  </a:cubicBezTo>
                  <a:cubicBezTo>
                    <a:pt x="19" y="34"/>
                    <a:pt x="19" y="34"/>
                    <a:pt x="19" y="34"/>
                  </a:cubicBezTo>
                  <a:cubicBezTo>
                    <a:pt x="19" y="34"/>
                    <a:pt x="19" y="34"/>
                    <a:pt x="19" y="34"/>
                  </a:cubicBezTo>
                  <a:cubicBezTo>
                    <a:pt x="19" y="35"/>
                    <a:pt x="19" y="35"/>
                    <a:pt x="19" y="35"/>
                  </a:cubicBezTo>
                  <a:cubicBezTo>
                    <a:pt x="19" y="35"/>
                    <a:pt x="19" y="35"/>
                    <a:pt x="19" y="35"/>
                  </a:cubicBezTo>
                  <a:cubicBezTo>
                    <a:pt x="19" y="35"/>
                    <a:pt x="19" y="35"/>
                    <a:pt x="19" y="35"/>
                  </a:cubicBezTo>
                  <a:cubicBezTo>
                    <a:pt x="19" y="35"/>
                    <a:pt x="19" y="35"/>
                    <a:pt x="19" y="35"/>
                  </a:cubicBezTo>
                  <a:cubicBezTo>
                    <a:pt x="20" y="34"/>
                    <a:pt x="20" y="34"/>
                    <a:pt x="20" y="34"/>
                  </a:cubicBezTo>
                  <a:cubicBezTo>
                    <a:pt x="20" y="34"/>
                    <a:pt x="20" y="34"/>
                    <a:pt x="20" y="34"/>
                  </a:cubicBezTo>
                  <a:cubicBezTo>
                    <a:pt x="20" y="34"/>
                    <a:pt x="20" y="34"/>
                    <a:pt x="20" y="34"/>
                  </a:cubicBezTo>
                  <a:cubicBezTo>
                    <a:pt x="20" y="33"/>
                    <a:pt x="20" y="33"/>
                    <a:pt x="20" y="33"/>
                  </a:cubicBezTo>
                  <a:cubicBezTo>
                    <a:pt x="20" y="33"/>
                    <a:pt x="20" y="33"/>
                    <a:pt x="20" y="33"/>
                  </a:cubicBezTo>
                  <a:cubicBezTo>
                    <a:pt x="21" y="33"/>
                    <a:pt x="21"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1"/>
                    <a:pt x="22" y="31"/>
                    <a:pt x="22" y="31"/>
                  </a:cubicBezTo>
                  <a:cubicBezTo>
                    <a:pt x="22" y="31"/>
                    <a:pt x="22" y="31"/>
                    <a:pt x="22" y="31"/>
                  </a:cubicBezTo>
                  <a:cubicBezTo>
                    <a:pt x="22" y="31"/>
                    <a:pt x="22" y="31"/>
                    <a:pt x="22" y="31"/>
                  </a:cubicBezTo>
                  <a:cubicBezTo>
                    <a:pt x="23" y="30"/>
                    <a:pt x="23" y="30"/>
                    <a:pt x="23" y="30"/>
                  </a:cubicBezTo>
                  <a:cubicBezTo>
                    <a:pt x="23" y="30"/>
                    <a:pt x="23" y="30"/>
                    <a:pt x="23" y="30"/>
                  </a:cubicBezTo>
                  <a:cubicBezTo>
                    <a:pt x="24" y="30"/>
                    <a:pt x="24" y="30"/>
                    <a:pt x="24" y="30"/>
                  </a:cubicBezTo>
                  <a:cubicBezTo>
                    <a:pt x="24" y="29"/>
                    <a:pt x="24" y="29"/>
                    <a:pt x="24" y="29"/>
                  </a:cubicBezTo>
                  <a:cubicBezTo>
                    <a:pt x="24" y="29"/>
                    <a:pt x="25" y="29"/>
                    <a:pt x="25" y="29"/>
                  </a:cubicBezTo>
                  <a:cubicBezTo>
                    <a:pt x="25" y="29"/>
                    <a:pt x="25" y="29"/>
                    <a:pt x="25" y="29"/>
                  </a:cubicBezTo>
                  <a:cubicBezTo>
                    <a:pt x="25" y="29"/>
                    <a:pt x="25" y="29"/>
                    <a:pt x="25" y="29"/>
                  </a:cubicBezTo>
                  <a:cubicBezTo>
                    <a:pt x="25" y="29"/>
                    <a:pt x="24" y="30"/>
                    <a:pt x="24" y="30"/>
                  </a:cubicBezTo>
                  <a:cubicBezTo>
                    <a:pt x="25" y="31"/>
                    <a:pt x="25" y="31"/>
                    <a:pt x="25" y="31"/>
                  </a:cubicBezTo>
                  <a:cubicBezTo>
                    <a:pt x="25" y="30"/>
                    <a:pt x="25" y="30"/>
                    <a:pt x="25" y="30"/>
                  </a:cubicBezTo>
                  <a:cubicBezTo>
                    <a:pt x="26" y="30"/>
                    <a:pt x="26" y="29"/>
                    <a:pt x="27" y="29"/>
                  </a:cubicBezTo>
                  <a:cubicBezTo>
                    <a:pt x="27" y="29"/>
                    <a:pt x="27" y="29"/>
                    <a:pt x="27" y="29"/>
                  </a:cubicBezTo>
                  <a:cubicBezTo>
                    <a:pt x="27" y="28"/>
                    <a:pt x="27" y="28"/>
                    <a:pt x="27" y="28"/>
                  </a:cubicBezTo>
                  <a:cubicBezTo>
                    <a:pt x="27" y="28"/>
                    <a:pt x="27" y="28"/>
                    <a:pt x="27" y="28"/>
                  </a:cubicBezTo>
                  <a:cubicBezTo>
                    <a:pt x="27" y="28"/>
                    <a:pt x="27" y="28"/>
                    <a:pt x="27" y="28"/>
                  </a:cubicBezTo>
                  <a:cubicBezTo>
                    <a:pt x="27" y="28"/>
                    <a:pt x="27" y="28"/>
                    <a:pt x="27" y="28"/>
                  </a:cubicBezTo>
                  <a:cubicBezTo>
                    <a:pt x="27" y="29"/>
                    <a:pt x="27" y="29"/>
                    <a:pt x="27" y="29"/>
                  </a:cubicBezTo>
                  <a:cubicBezTo>
                    <a:pt x="26" y="29"/>
                    <a:pt x="26" y="29"/>
                    <a:pt x="25" y="29"/>
                  </a:cubicBezTo>
                  <a:cubicBezTo>
                    <a:pt x="25" y="28"/>
                    <a:pt x="25" y="28"/>
                    <a:pt x="25" y="28"/>
                  </a:cubicBezTo>
                  <a:cubicBezTo>
                    <a:pt x="24" y="28"/>
                    <a:pt x="24" y="28"/>
                    <a:pt x="24" y="28"/>
                  </a:cubicBezTo>
                  <a:cubicBezTo>
                    <a:pt x="24" y="27"/>
                    <a:pt x="24" y="27"/>
                    <a:pt x="24" y="27"/>
                  </a:cubicBezTo>
                  <a:cubicBezTo>
                    <a:pt x="25" y="27"/>
                    <a:pt x="25" y="27"/>
                    <a:pt x="25" y="27"/>
                  </a:cubicBezTo>
                  <a:cubicBezTo>
                    <a:pt x="25" y="27"/>
                    <a:pt x="25" y="27"/>
                    <a:pt x="25" y="27"/>
                  </a:cubicBezTo>
                  <a:cubicBezTo>
                    <a:pt x="24" y="26"/>
                    <a:pt x="23" y="28"/>
                    <a:pt x="22" y="28"/>
                  </a:cubicBezTo>
                  <a:cubicBezTo>
                    <a:pt x="22" y="28"/>
                    <a:pt x="23" y="27"/>
                    <a:pt x="23" y="26"/>
                  </a:cubicBezTo>
                  <a:cubicBezTo>
                    <a:pt x="24" y="26"/>
                    <a:pt x="24" y="26"/>
                    <a:pt x="24" y="26"/>
                  </a:cubicBezTo>
                  <a:cubicBezTo>
                    <a:pt x="24" y="25"/>
                    <a:pt x="26" y="26"/>
                    <a:pt x="27" y="25"/>
                  </a:cubicBezTo>
                  <a:cubicBezTo>
                    <a:pt x="28" y="24"/>
                    <a:pt x="28" y="24"/>
                    <a:pt x="28" y="24"/>
                  </a:cubicBezTo>
                  <a:cubicBezTo>
                    <a:pt x="28" y="25"/>
                    <a:pt x="28" y="26"/>
                    <a:pt x="27" y="27"/>
                  </a:cubicBezTo>
                  <a:cubicBezTo>
                    <a:pt x="27" y="27"/>
                    <a:pt x="27" y="27"/>
                    <a:pt x="27" y="27"/>
                  </a:cubicBezTo>
                  <a:cubicBezTo>
                    <a:pt x="27" y="27"/>
                    <a:pt x="27" y="27"/>
                    <a:pt x="27" y="27"/>
                  </a:cubicBezTo>
                  <a:cubicBezTo>
                    <a:pt x="27" y="27"/>
                    <a:pt x="27" y="27"/>
                    <a:pt x="27" y="27"/>
                  </a:cubicBezTo>
                  <a:cubicBezTo>
                    <a:pt x="28" y="27"/>
                    <a:pt x="28" y="27"/>
                    <a:pt x="29" y="27"/>
                  </a:cubicBezTo>
                  <a:cubicBezTo>
                    <a:pt x="29" y="27"/>
                    <a:pt x="29" y="27"/>
                    <a:pt x="29" y="27"/>
                  </a:cubicBezTo>
                  <a:cubicBezTo>
                    <a:pt x="29" y="28"/>
                    <a:pt x="29" y="28"/>
                    <a:pt x="29" y="28"/>
                  </a:cubicBezTo>
                  <a:cubicBezTo>
                    <a:pt x="29" y="28"/>
                    <a:pt x="29" y="28"/>
                    <a:pt x="29" y="28"/>
                  </a:cubicBezTo>
                  <a:cubicBezTo>
                    <a:pt x="29" y="27"/>
                    <a:pt x="29" y="27"/>
                    <a:pt x="29" y="27"/>
                  </a:cubicBezTo>
                  <a:cubicBezTo>
                    <a:pt x="30" y="27"/>
                    <a:pt x="30" y="27"/>
                    <a:pt x="30" y="27"/>
                  </a:cubicBezTo>
                  <a:cubicBezTo>
                    <a:pt x="30" y="28"/>
                    <a:pt x="30" y="28"/>
                    <a:pt x="30" y="28"/>
                  </a:cubicBezTo>
                  <a:cubicBezTo>
                    <a:pt x="30" y="27"/>
                    <a:pt x="30" y="27"/>
                    <a:pt x="30" y="27"/>
                  </a:cubicBezTo>
                  <a:cubicBezTo>
                    <a:pt x="30" y="28"/>
                    <a:pt x="30" y="28"/>
                    <a:pt x="30" y="28"/>
                  </a:cubicBezTo>
                  <a:cubicBezTo>
                    <a:pt x="30" y="28"/>
                    <a:pt x="30" y="28"/>
                    <a:pt x="30" y="28"/>
                  </a:cubicBezTo>
                  <a:cubicBezTo>
                    <a:pt x="30" y="27"/>
                    <a:pt x="30" y="27"/>
                    <a:pt x="30" y="27"/>
                  </a:cubicBezTo>
                  <a:close/>
                  <a:moveTo>
                    <a:pt x="20" y="10"/>
                  </a:moveTo>
                  <a:cubicBezTo>
                    <a:pt x="20" y="10"/>
                    <a:pt x="20" y="10"/>
                    <a:pt x="20" y="10"/>
                  </a:cubicBezTo>
                  <a:cubicBezTo>
                    <a:pt x="20" y="10"/>
                    <a:pt x="20" y="10"/>
                    <a:pt x="20" y="10"/>
                  </a:cubicBezTo>
                  <a:cubicBezTo>
                    <a:pt x="20" y="9"/>
                    <a:pt x="20" y="9"/>
                    <a:pt x="20" y="9"/>
                  </a:cubicBezTo>
                  <a:cubicBezTo>
                    <a:pt x="20" y="9"/>
                    <a:pt x="20" y="9"/>
                    <a:pt x="20" y="9"/>
                  </a:cubicBezTo>
                  <a:cubicBezTo>
                    <a:pt x="21" y="9"/>
                    <a:pt x="21" y="9"/>
                    <a:pt x="21" y="9"/>
                  </a:cubicBezTo>
                  <a:cubicBezTo>
                    <a:pt x="21" y="10"/>
                    <a:pt x="21" y="10"/>
                    <a:pt x="21" y="10"/>
                  </a:cubicBezTo>
                  <a:cubicBezTo>
                    <a:pt x="21" y="11"/>
                    <a:pt x="21" y="11"/>
                    <a:pt x="21" y="11"/>
                  </a:cubicBezTo>
                  <a:cubicBezTo>
                    <a:pt x="21" y="11"/>
                    <a:pt x="21" y="12"/>
                    <a:pt x="20" y="12"/>
                  </a:cubicBezTo>
                  <a:cubicBezTo>
                    <a:pt x="21" y="12"/>
                    <a:pt x="21" y="12"/>
                    <a:pt x="21" y="12"/>
                  </a:cubicBezTo>
                  <a:cubicBezTo>
                    <a:pt x="20" y="13"/>
                    <a:pt x="20" y="13"/>
                    <a:pt x="20" y="13"/>
                  </a:cubicBezTo>
                  <a:cubicBezTo>
                    <a:pt x="19" y="13"/>
                    <a:pt x="19" y="13"/>
                    <a:pt x="19" y="13"/>
                  </a:cubicBezTo>
                  <a:cubicBezTo>
                    <a:pt x="19" y="13"/>
                    <a:pt x="19" y="13"/>
                    <a:pt x="19" y="13"/>
                  </a:cubicBezTo>
                  <a:cubicBezTo>
                    <a:pt x="19" y="13"/>
                    <a:pt x="19" y="13"/>
                    <a:pt x="19" y="13"/>
                  </a:cubicBezTo>
                  <a:cubicBezTo>
                    <a:pt x="19" y="13"/>
                    <a:pt x="19" y="12"/>
                    <a:pt x="18" y="12"/>
                  </a:cubicBezTo>
                  <a:cubicBezTo>
                    <a:pt x="18" y="12"/>
                    <a:pt x="18" y="12"/>
                    <a:pt x="18" y="12"/>
                  </a:cubicBezTo>
                  <a:cubicBezTo>
                    <a:pt x="18" y="12"/>
                    <a:pt x="18" y="12"/>
                    <a:pt x="18" y="12"/>
                  </a:cubicBezTo>
                  <a:cubicBezTo>
                    <a:pt x="18" y="12"/>
                    <a:pt x="18" y="12"/>
                    <a:pt x="18" y="12"/>
                  </a:cubicBezTo>
                  <a:cubicBezTo>
                    <a:pt x="19" y="12"/>
                    <a:pt x="19" y="12"/>
                    <a:pt x="19" y="12"/>
                  </a:cubicBezTo>
                  <a:cubicBezTo>
                    <a:pt x="20" y="12"/>
                    <a:pt x="20" y="11"/>
                    <a:pt x="20" y="10"/>
                  </a:cubicBezTo>
                  <a:close/>
                  <a:moveTo>
                    <a:pt x="18" y="8"/>
                  </a:moveTo>
                  <a:cubicBezTo>
                    <a:pt x="18" y="8"/>
                    <a:pt x="18" y="8"/>
                    <a:pt x="18" y="8"/>
                  </a:cubicBezTo>
                  <a:cubicBezTo>
                    <a:pt x="18" y="8"/>
                    <a:pt x="19" y="8"/>
                    <a:pt x="19" y="8"/>
                  </a:cubicBezTo>
                  <a:cubicBezTo>
                    <a:pt x="19" y="8"/>
                    <a:pt x="19" y="8"/>
                    <a:pt x="19" y="8"/>
                  </a:cubicBezTo>
                  <a:cubicBezTo>
                    <a:pt x="19" y="9"/>
                    <a:pt x="19" y="9"/>
                    <a:pt x="19" y="10"/>
                  </a:cubicBezTo>
                  <a:cubicBezTo>
                    <a:pt x="19" y="10"/>
                    <a:pt x="18" y="10"/>
                    <a:pt x="18" y="11"/>
                  </a:cubicBezTo>
                  <a:cubicBezTo>
                    <a:pt x="18" y="11"/>
                    <a:pt x="18" y="11"/>
                    <a:pt x="18" y="11"/>
                  </a:cubicBezTo>
                  <a:cubicBezTo>
                    <a:pt x="18" y="10"/>
                    <a:pt x="18" y="9"/>
                    <a:pt x="18" y="9"/>
                  </a:cubicBezTo>
                  <a:cubicBezTo>
                    <a:pt x="18" y="9"/>
                    <a:pt x="18" y="9"/>
                    <a:pt x="18" y="9"/>
                  </a:cubicBezTo>
                  <a:cubicBezTo>
                    <a:pt x="18" y="9"/>
                    <a:pt x="17" y="8"/>
                    <a:pt x="17" y="8"/>
                  </a:cubicBezTo>
                  <a:lnTo>
                    <a:pt x="18" y="8"/>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57" name="Freeform 1679"/>
            <p:cNvSpPr>
              <a:spLocks/>
            </p:cNvSpPr>
            <p:nvPr userDrawn="1"/>
          </p:nvSpPr>
          <p:spPr bwMode="auto">
            <a:xfrm>
              <a:off x="291" y="302"/>
              <a:ext cx="4" cy="4"/>
            </a:xfrm>
            <a:custGeom>
              <a:avLst/>
              <a:gdLst/>
              <a:ahLst/>
              <a:cxnLst>
                <a:cxn ang="0">
                  <a:pos x="2" y="1"/>
                </a:cxn>
                <a:cxn ang="0">
                  <a:pos x="1" y="1"/>
                </a:cxn>
                <a:cxn ang="0">
                  <a:pos x="2" y="0"/>
                </a:cxn>
                <a:cxn ang="0">
                  <a:pos x="2" y="0"/>
                </a:cxn>
                <a:cxn ang="0">
                  <a:pos x="1" y="0"/>
                </a:cxn>
                <a:cxn ang="0">
                  <a:pos x="1" y="1"/>
                </a:cxn>
                <a:cxn ang="0">
                  <a:pos x="0" y="1"/>
                </a:cxn>
                <a:cxn ang="0">
                  <a:pos x="0" y="2"/>
                </a:cxn>
                <a:cxn ang="0">
                  <a:pos x="0" y="2"/>
                </a:cxn>
                <a:cxn ang="0">
                  <a:pos x="0" y="3"/>
                </a:cxn>
                <a:cxn ang="0">
                  <a:pos x="0" y="3"/>
                </a:cxn>
                <a:cxn ang="0">
                  <a:pos x="1" y="3"/>
                </a:cxn>
                <a:cxn ang="0">
                  <a:pos x="2" y="2"/>
                </a:cxn>
                <a:cxn ang="0">
                  <a:pos x="2" y="1"/>
                </a:cxn>
              </a:cxnLst>
              <a:rect l="0" t="0" r="r" b="b"/>
              <a:pathLst>
                <a:path w="2" h="3">
                  <a:moveTo>
                    <a:pt x="2" y="1"/>
                  </a:moveTo>
                  <a:cubicBezTo>
                    <a:pt x="1" y="1"/>
                    <a:pt x="1" y="1"/>
                    <a:pt x="1" y="1"/>
                  </a:cubicBezTo>
                  <a:cubicBezTo>
                    <a:pt x="2" y="1"/>
                    <a:pt x="2" y="0"/>
                    <a:pt x="2" y="0"/>
                  </a:cubicBezTo>
                  <a:cubicBezTo>
                    <a:pt x="2" y="0"/>
                    <a:pt x="2" y="0"/>
                    <a:pt x="2" y="0"/>
                  </a:cubicBezTo>
                  <a:cubicBezTo>
                    <a:pt x="1" y="0"/>
                    <a:pt x="1" y="0"/>
                    <a:pt x="1" y="0"/>
                  </a:cubicBezTo>
                  <a:cubicBezTo>
                    <a:pt x="1" y="0"/>
                    <a:pt x="1" y="1"/>
                    <a:pt x="1" y="1"/>
                  </a:cubicBezTo>
                  <a:cubicBezTo>
                    <a:pt x="0" y="1"/>
                    <a:pt x="0" y="1"/>
                    <a:pt x="0" y="1"/>
                  </a:cubicBezTo>
                  <a:cubicBezTo>
                    <a:pt x="0" y="2"/>
                    <a:pt x="0" y="2"/>
                    <a:pt x="0" y="2"/>
                  </a:cubicBezTo>
                  <a:cubicBezTo>
                    <a:pt x="0" y="2"/>
                    <a:pt x="0" y="2"/>
                    <a:pt x="0" y="2"/>
                  </a:cubicBezTo>
                  <a:cubicBezTo>
                    <a:pt x="0" y="3"/>
                    <a:pt x="0" y="3"/>
                    <a:pt x="0" y="3"/>
                  </a:cubicBezTo>
                  <a:cubicBezTo>
                    <a:pt x="0" y="3"/>
                    <a:pt x="0" y="3"/>
                    <a:pt x="0" y="3"/>
                  </a:cubicBezTo>
                  <a:cubicBezTo>
                    <a:pt x="1" y="3"/>
                    <a:pt x="1" y="3"/>
                    <a:pt x="1" y="3"/>
                  </a:cubicBezTo>
                  <a:cubicBezTo>
                    <a:pt x="2" y="2"/>
                    <a:pt x="2" y="2"/>
                    <a:pt x="2" y="2"/>
                  </a:cubicBezTo>
                  <a:lnTo>
                    <a:pt x="2" y="1"/>
                  </a:lnTo>
                  <a:close/>
                </a:path>
              </a:pathLst>
            </a:custGeom>
            <a:solidFill>
              <a:srgbClr val="FFFFFF"/>
            </a:solid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grpSp>
      <p:sp>
        <p:nvSpPr>
          <p:cNvPr id="258" name="Rectangle 1680"/>
          <p:cNvSpPr>
            <a:spLocks noChangeArrowheads="1"/>
          </p:cNvSpPr>
          <p:nvPr userDrawn="1"/>
        </p:nvSpPr>
        <p:spPr bwMode="auto">
          <a:xfrm>
            <a:off x="0" y="6669088"/>
            <a:ext cx="9144000" cy="200025"/>
          </a:xfrm>
          <a:prstGeom prst="rect">
            <a:avLst/>
          </a:prstGeom>
          <a:solidFill>
            <a:srgbClr val="00783C"/>
          </a:solidFill>
          <a:ln w="9525">
            <a:noFill/>
            <a:miter lim="800000"/>
            <a:headEnd/>
            <a:tailEnd/>
          </a:ln>
          <a:effectLst/>
        </p:spPr>
        <p:txBody>
          <a:bodyPr wrap="none" anchor="ctr"/>
          <a:lstStyle/>
          <a:p>
            <a:pPr>
              <a:spcBef>
                <a:spcPct val="50000"/>
              </a:spcBef>
              <a:buFontTx/>
              <a:buChar char="•"/>
              <a:defRPr/>
            </a:pPr>
            <a:endParaRPr lang="en-US" dirty="0">
              <a:solidFill>
                <a:prstClr val="black"/>
              </a:solidFill>
              <a:cs typeface="Times New Roman" pitchFamily="18" charset="0"/>
            </a:endParaRPr>
          </a:p>
        </p:txBody>
      </p:sp>
      <p:sp>
        <p:nvSpPr>
          <p:cNvPr id="259" name="Freeform 1682"/>
          <p:cNvSpPr>
            <a:spLocks/>
          </p:cNvSpPr>
          <p:nvPr userDrawn="1"/>
        </p:nvSpPr>
        <p:spPr bwMode="auto">
          <a:xfrm flipH="1">
            <a:off x="6380163" y="615950"/>
            <a:ext cx="1014412" cy="1895475"/>
          </a:xfrm>
          <a:custGeom>
            <a:avLst/>
            <a:gdLst/>
            <a:ahLst/>
            <a:cxnLst>
              <a:cxn ang="0">
                <a:pos x="0" y="0"/>
              </a:cxn>
              <a:cxn ang="0">
                <a:pos x="38" y="110"/>
              </a:cxn>
              <a:cxn ang="0">
                <a:pos x="78" y="216"/>
              </a:cxn>
              <a:cxn ang="0">
                <a:pos x="106" y="304"/>
              </a:cxn>
              <a:cxn ang="0">
                <a:pos x="136" y="398"/>
              </a:cxn>
              <a:cxn ang="0">
                <a:pos x="164" y="506"/>
              </a:cxn>
              <a:cxn ang="0">
                <a:pos x="206" y="672"/>
              </a:cxn>
              <a:cxn ang="0">
                <a:pos x="236" y="788"/>
              </a:cxn>
              <a:cxn ang="0">
                <a:pos x="272" y="990"/>
              </a:cxn>
              <a:cxn ang="0">
                <a:pos x="286" y="1086"/>
              </a:cxn>
              <a:cxn ang="0">
                <a:pos x="302" y="1194"/>
              </a:cxn>
              <a:cxn ang="0">
                <a:pos x="638" y="1194"/>
              </a:cxn>
              <a:cxn ang="0">
                <a:pos x="624" y="1142"/>
              </a:cxn>
              <a:cxn ang="0">
                <a:pos x="598" y="1060"/>
              </a:cxn>
              <a:cxn ang="0">
                <a:pos x="572" y="980"/>
              </a:cxn>
              <a:cxn ang="0">
                <a:pos x="548" y="912"/>
              </a:cxn>
              <a:cxn ang="0">
                <a:pos x="494" y="784"/>
              </a:cxn>
              <a:cxn ang="0">
                <a:pos x="456" y="698"/>
              </a:cxn>
              <a:cxn ang="0">
                <a:pos x="424" y="626"/>
              </a:cxn>
              <a:cxn ang="0">
                <a:pos x="378" y="532"/>
              </a:cxn>
              <a:cxn ang="0">
                <a:pos x="340" y="470"/>
              </a:cxn>
              <a:cxn ang="0">
                <a:pos x="306" y="414"/>
              </a:cxn>
              <a:cxn ang="0">
                <a:pos x="268" y="342"/>
              </a:cxn>
              <a:cxn ang="0">
                <a:pos x="228" y="286"/>
              </a:cxn>
              <a:cxn ang="0">
                <a:pos x="174" y="210"/>
              </a:cxn>
              <a:cxn ang="0">
                <a:pos x="122" y="140"/>
              </a:cxn>
              <a:cxn ang="0">
                <a:pos x="58" y="52"/>
              </a:cxn>
              <a:cxn ang="0">
                <a:pos x="30" y="20"/>
              </a:cxn>
              <a:cxn ang="0">
                <a:pos x="0" y="0"/>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w="9525" cap="flat" cmpd="sng">
            <a:noFill/>
            <a:prstDash val="solid"/>
            <a:round/>
            <a:headEnd type="none" w="med" len="med"/>
            <a:tailEnd type="none" w="med" len="med"/>
          </a:ln>
          <a:effectLst/>
        </p:spPr>
        <p:txBody>
          <a:bodyPr wrap="none" anchor="ctr"/>
          <a:lstStyle/>
          <a:p>
            <a:pPr>
              <a:spcBef>
                <a:spcPct val="50000"/>
              </a:spcBef>
              <a:buFontTx/>
              <a:buChar char="•"/>
              <a:defRPr/>
            </a:pPr>
            <a:endParaRPr lang="en-US" dirty="0">
              <a:solidFill>
                <a:prstClr val="black"/>
              </a:solidFill>
              <a:cs typeface="Times New Roman" pitchFamily="18" charset="0"/>
            </a:endParaRPr>
          </a:p>
        </p:txBody>
      </p:sp>
      <p:sp>
        <p:nvSpPr>
          <p:cNvPr id="260" name="Freeform 1683"/>
          <p:cNvSpPr>
            <a:spLocks/>
          </p:cNvSpPr>
          <p:nvPr userDrawn="1"/>
        </p:nvSpPr>
        <p:spPr bwMode="auto">
          <a:xfrm flipH="1">
            <a:off x="7410450" y="3175"/>
            <a:ext cx="712788" cy="584200"/>
          </a:xfrm>
          <a:custGeom>
            <a:avLst/>
            <a:gdLst/>
            <a:ahLst/>
            <a:cxnLst>
              <a:cxn ang="0">
                <a:pos x="448" y="372"/>
              </a:cxn>
              <a:cxn ang="0">
                <a:pos x="388" y="302"/>
              </a:cxn>
              <a:cxn ang="0">
                <a:pos x="280" y="208"/>
              </a:cxn>
              <a:cxn ang="0">
                <a:pos x="210" y="142"/>
              </a:cxn>
              <a:cxn ang="0">
                <a:pos x="140" y="94"/>
              </a:cxn>
              <a:cxn ang="0">
                <a:pos x="64" y="44"/>
              </a:cxn>
              <a:cxn ang="0">
                <a:pos x="0" y="0"/>
              </a:cxn>
              <a:cxn ang="0">
                <a:pos x="280" y="0"/>
              </a:cxn>
              <a:cxn ang="0">
                <a:pos x="300" y="36"/>
              </a:cxn>
              <a:cxn ang="0">
                <a:pos x="324" y="82"/>
              </a:cxn>
              <a:cxn ang="0">
                <a:pos x="346" y="134"/>
              </a:cxn>
              <a:cxn ang="0">
                <a:pos x="378" y="206"/>
              </a:cxn>
              <a:cxn ang="0">
                <a:pos x="408" y="264"/>
              </a:cxn>
              <a:cxn ang="0">
                <a:pos x="434" y="334"/>
              </a:cxn>
              <a:cxn ang="0">
                <a:pos x="448" y="372"/>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w="9525" cap="flat" cmpd="sng">
            <a:noFill/>
            <a:prstDash val="solid"/>
            <a:round/>
            <a:headEnd type="none" w="med" len="med"/>
            <a:tailEnd type="none" w="med" len="med"/>
          </a:ln>
          <a:effectLst/>
        </p:spPr>
        <p:txBody>
          <a:bodyPr wrap="none" anchor="ctr"/>
          <a:lstStyle/>
          <a:p>
            <a:pPr>
              <a:spcBef>
                <a:spcPct val="50000"/>
              </a:spcBef>
              <a:buFontTx/>
              <a:buChar char="•"/>
              <a:defRPr/>
            </a:pPr>
            <a:endParaRPr lang="en-US" dirty="0">
              <a:solidFill>
                <a:prstClr val="black"/>
              </a:solidFill>
              <a:cs typeface="Times New Roman" pitchFamily="18" charset="0"/>
            </a:endParaRPr>
          </a:p>
        </p:txBody>
      </p:sp>
      <p:grpSp>
        <p:nvGrpSpPr>
          <p:cNvPr id="261" name="Group 1684"/>
          <p:cNvGrpSpPr>
            <a:grpSpLocks/>
          </p:cNvGrpSpPr>
          <p:nvPr userDrawn="1"/>
        </p:nvGrpSpPr>
        <p:grpSpPr bwMode="auto">
          <a:xfrm flipH="1">
            <a:off x="6376988" y="6350"/>
            <a:ext cx="2767012" cy="2501900"/>
            <a:chOff x="0" y="2744"/>
            <a:chExt cx="1740" cy="1576"/>
          </a:xfrm>
        </p:grpSpPr>
        <p:sp>
          <p:nvSpPr>
            <p:cNvPr id="262" name="Freeform 1685"/>
            <p:cNvSpPr>
              <a:spLocks/>
            </p:cNvSpPr>
            <p:nvPr userDrawn="1"/>
          </p:nvSpPr>
          <p:spPr bwMode="auto">
            <a:xfrm>
              <a:off x="648" y="2744"/>
              <a:ext cx="1092" cy="1576"/>
            </a:xfrm>
            <a:custGeom>
              <a:avLst/>
              <a:gdLst/>
              <a:ahLst/>
              <a:cxnLst>
                <a:cxn ang="0">
                  <a:pos x="0" y="0"/>
                </a:cxn>
                <a:cxn ang="0">
                  <a:pos x="181" y="176"/>
                </a:cxn>
              </a:cxnLst>
              <a:rect l="0" t="0" r="r" b="b"/>
              <a:pathLst>
                <a:path w="181" h="176">
                  <a:moveTo>
                    <a:pt x="0" y="0"/>
                  </a:moveTo>
                  <a:cubicBezTo>
                    <a:pt x="81" y="32"/>
                    <a:pt x="147" y="96"/>
                    <a:pt x="181" y="176"/>
                  </a:cubicBezTo>
                </a:path>
              </a:pathLst>
            </a:custGeom>
            <a:noFill/>
            <a:ln w="19050" cap="flat" cmpd="sng">
              <a:solidFill>
                <a:schemeClr val="bg1"/>
              </a:solidFill>
              <a:prstDash val="solid"/>
              <a:miter lim="800000"/>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63" name="Freeform 1686"/>
            <p:cNvSpPr>
              <a:spLocks noEditPoints="1"/>
            </p:cNvSpPr>
            <p:nvPr userDrawn="1"/>
          </p:nvSpPr>
          <p:spPr bwMode="auto">
            <a:xfrm>
              <a:off x="0" y="2744"/>
              <a:ext cx="1401" cy="1576"/>
            </a:xfrm>
            <a:custGeom>
              <a:avLst/>
              <a:gdLst/>
              <a:ahLst/>
              <a:cxnLst>
                <a:cxn ang="0">
                  <a:pos x="0" y="12"/>
                </a:cxn>
                <a:cxn ang="0">
                  <a:pos x="213" y="176"/>
                </a:cxn>
                <a:cxn ang="0">
                  <a:pos x="168" y="0"/>
                </a:cxn>
                <a:cxn ang="0">
                  <a:pos x="254" y="175"/>
                </a:cxn>
              </a:cxnLst>
              <a:rect l="0" t="0" r="r" b="b"/>
              <a:pathLst>
                <a:path w="254" h="176">
                  <a:moveTo>
                    <a:pt x="0" y="12"/>
                  </a:moveTo>
                  <a:cubicBezTo>
                    <a:pt x="94" y="31"/>
                    <a:pt x="172" y="93"/>
                    <a:pt x="213" y="176"/>
                  </a:cubicBezTo>
                  <a:moveTo>
                    <a:pt x="168" y="0"/>
                  </a:moveTo>
                  <a:cubicBezTo>
                    <a:pt x="210" y="50"/>
                    <a:pt x="240" y="110"/>
                    <a:pt x="254" y="175"/>
                  </a:cubicBezTo>
                </a:path>
              </a:pathLst>
            </a:custGeom>
            <a:noFill/>
            <a:ln w="19050" cap="flat" cmpd="sng">
              <a:solidFill>
                <a:schemeClr val="bg1"/>
              </a:solidFill>
              <a:prstDash val="solid"/>
              <a:miter lim="800000"/>
              <a:headEnd/>
              <a:tailEnd/>
            </a:ln>
          </p:spPr>
          <p:txBody>
            <a:bodyPr/>
            <a:lstStyle/>
            <a:p>
              <a:pPr>
                <a:spcBef>
                  <a:spcPct val="50000"/>
                </a:spcBef>
                <a:buFontTx/>
                <a:buChar char="•"/>
                <a:defRPr/>
              </a:pPr>
              <a:endParaRPr lang="en-US" dirty="0">
                <a:solidFill>
                  <a:prstClr val="black"/>
                </a:solidFill>
                <a:cs typeface="Times New Roman" pitchFamily="18" charset="0"/>
              </a:endParaRPr>
            </a:p>
          </p:txBody>
        </p:sp>
      </p:grpSp>
      <p:sp>
        <p:nvSpPr>
          <p:cNvPr id="264" name="Rectangle 1034"/>
          <p:cNvSpPr>
            <a:spLocks noChangeArrowheads="1"/>
          </p:cNvSpPr>
          <p:nvPr userDrawn="1"/>
        </p:nvSpPr>
        <p:spPr bwMode="auto">
          <a:xfrm>
            <a:off x="236538" y="-9525"/>
            <a:ext cx="8912225" cy="3776663"/>
          </a:xfrm>
          <a:prstGeom prst="rect">
            <a:avLst/>
          </a:prstGeom>
          <a:noFill/>
          <a:ln w="9525">
            <a:noFill/>
            <a:miter lim="800000"/>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65" name="Line 1086"/>
          <p:cNvSpPr>
            <a:spLocks noChangeShapeType="1"/>
          </p:cNvSpPr>
          <p:nvPr userDrawn="1"/>
        </p:nvSpPr>
        <p:spPr bwMode="auto">
          <a:xfrm>
            <a:off x="484188" y="617538"/>
            <a:ext cx="1587" cy="1587"/>
          </a:xfrm>
          <a:prstGeom prst="line">
            <a:avLst/>
          </a:prstGeom>
          <a:no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66" name="Line 1087"/>
          <p:cNvSpPr>
            <a:spLocks noChangeShapeType="1"/>
          </p:cNvSpPr>
          <p:nvPr userDrawn="1"/>
        </p:nvSpPr>
        <p:spPr bwMode="auto">
          <a:xfrm>
            <a:off x="484188" y="617538"/>
            <a:ext cx="1587" cy="1587"/>
          </a:xfrm>
          <a:prstGeom prst="line">
            <a:avLst/>
          </a:prstGeom>
          <a:no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67" name="Rectangle 1088"/>
          <p:cNvSpPr>
            <a:spLocks noChangeArrowheads="1"/>
          </p:cNvSpPr>
          <p:nvPr userDrawn="1"/>
        </p:nvSpPr>
        <p:spPr bwMode="auto">
          <a:xfrm>
            <a:off x="484188" y="617538"/>
            <a:ext cx="1587" cy="1587"/>
          </a:xfrm>
          <a:prstGeom prst="rect">
            <a:avLst/>
          </a:prstGeom>
          <a:solidFill>
            <a:srgbClr val="000000"/>
          </a:solidFill>
          <a:ln w="9525">
            <a:noFill/>
            <a:miter lim="800000"/>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68" name="Rectangle 1089"/>
          <p:cNvSpPr>
            <a:spLocks noChangeArrowheads="1"/>
          </p:cNvSpPr>
          <p:nvPr userDrawn="1"/>
        </p:nvSpPr>
        <p:spPr bwMode="auto">
          <a:xfrm>
            <a:off x="484188" y="617538"/>
            <a:ext cx="1587" cy="1587"/>
          </a:xfrm>
          <a:prstGeom prst="rect">
            <a:avLst/>
          </a:prstGeom>
          <a:noFill/>
          <a:ln w="9525">
            <a:noFill/>
            <a:miter lim="800000"/>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69" name="Freeform 1098"/>
          <p:cNvSpPr>
            <a:spLocks/>
          </p:cNvSpPr>
          <p:nvPr userDrawn="1"/>
        </p:nvSpPr>
        <p:spPr bwMode="auto">
          <a:xfrm>
            <a:off x="487363" y="617538"/>
            <a:ext cx="3175" cy="1587"/>
          </a:xfrm>
          <a:custGeom>
            <a:avLst/>
            <a:gdLst/>
            <a:ahLst/>
            <a:cxnLst>
              <a:cxn ang="0">
                <a:pos x="0" y="0"/>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2" y="0"/>
              </a:cxn>
              <a:cxn ang="0">
                <a:pos x="2" y="0"/>
              </a:cxn>
              <a:cxn ang="0">
                <a:pos x="2" y="0"/>
              </a:cxn>
              <a:cxn ang="0">
                <a:pos x="0" y="0"/>
              </a:cxn>
              <a:cxn ang="0">
                <a:pos x="0" y="0"/>
              </a:cxn>
              <a:cxn ang="0">
                <a:pos x="0" y="0"/>
              </a:cxn>
            </a:cxnLst>
            <a:rect l="0" t="0" r="r" b="b"/>
            <a:pathLst>
              <a:path w="2">
                <a:moveTo>
                  <a:pt x="0" y="0"/>
                </a:move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70" name="Freeform 1115"/>
          <p:cNvSpPr>
            <a:spLocks/>
          </p:cNvSpPr>
          <p:nvPr userDrawn="1"/>
        </p:nvSpPr>
        <p:spPr bwMode="auto">
          <a:xfrm>
            <a:off x="458788" y="473075"/>
            <a:ext cx="3175" cy="3175"/>
          </a:xfrm>
          <a:custGeom>
            <a:avLst/>
            <a:gdLst/>
            <a:ahLst/>
            <a:cxnLst>
              <a:cxn ang="0">
                <a:pos x="0" y="2"/>
              </a:cxn>
              <a:cxn ang="0">
                <a:pos x="0" y="2"/>
              </a:cxn>
              <a:cxn ang="0">
                <a:pos x="0" y="2"/>
              </a:cxn>
              <a:cxn ang="0">
                <a:pos x="0" y="2"/>
              </a:cxn>
              <a:cxn ang="0">
                <a:pos x="0" y="2"/>
              </a:cxn>
              <a:cxn ang="0">
                <a:pos x="0" y="2"/>
              </a:cxn>
              <a:cxn ang="0">
                <a:pos x="2" y="2"/>
              </a:cxn>
              <a:cxn ang="0">
                <a:pos x="2" y="2"/>
              </a:cxn>
              <a:cxn ang="0">
                <a:pos x="2" y="0"/>
              </a:cxn>
              <a:cxn ang="0">
                <a:pos x="0" y="2"/>
              </a:cxn>
              <a:cxn ang="0">
                <a:pos x="0" y="2"/>
              </a:cxn>
              <a:cxn ang="0">
                <a:pos x="0" y="2"/>
              </a:cxn>
              <a:cxn ang="0">
                <a:pos x="0" y="2"/>
              </a:cxn>
              <a:cxn ang="0">
                <a:pos x="0" y="2"/>
              </a:cxn>
              <a:cxn ang="0">
                <a:pos x="2" y="2"/>
              </a:cxn>
              <a:cxn ang="0">
                <a:pos x="2" y="2"/>
              </a:cxn>
              <a:cxn ang="0">
                <a:pos x="2" y="2"/>
              </a:cxn>
              <a:cxn ang="0">
                <a:pos x="2" y="2"/>
              </a:cxn>
              <a:cxn ang="0">
                <a:pos x="2" y="2"/>
              </a:cxn>
              <a:cxn ang="0">
                <a:pos x="2" y="2"/>
              </a:cxn>
              <a:cxn ang="0">
                <a:pos x="0" y="2"/>
              </a:cxn>
              <a:cxn ang="0">
                <a:pos x="0" y="2"/>
              </a:cxn>
              <a:cxn ang="0">
                <a:pos x="0" y="2"/>
              </a:cxn>
              <a:cxn ang="0">
                <a:pos x="0" y="2"/>
              </a:cxn>
              <a:cxn ang="0">
                <a:pos x="0" y="2"/>
              </a:cxn>
              <a:cxn ang="0">
                <a:pos x="0" y="2"/>
              </a:cxn>
              <a:cxn ang="0">
                <a:pos x="0" y="2"/>
              </a:cxn>
              <a:cxn ang="0">
                <a:pos x="2" y="2"/>
              </a:cxn>
              <a:cxn ang="0">
                <a:pos x="0" y="2"/>
              </a:cxn>
              <a:cxn ang="0">
                <a:pos x="2" y="2"/>
              </a:cxn>
              <a:cxn ang="0">
                <a:pos x="2" y="2"/>
              </a:cxn>
              <a:cxn ang="0">
                <a:pos x="2" y="2"/>
              </a:cxn>
              <a:cxn ang="0">
                <a:pos x="0" y="2"/>
              </a:cxn>
              <a:cxn ang="0">
                <a:pos x="0" y="2"/>
              </a:cxn>
            </a:cxnLst>
            <a:rect l="0" t="0" r="r" b="b"/>
            <a:pathLst>
              <a:path w="2" h="2">
                <a:moveTo>
                  <a:pt x="0" y="2"/>
                </a:move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2" y="0"/>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2" y="2"/>
                </a:lnTo>
                <a:lnTo>
                  <a:pt x="2" y="2"/>
                </a:lnTo>
                <a:lnTo>
                  <a:pt x="2" y="2"/>
                </a:lnTo>
                <a:lnTo>
                  <a:pt x="2" y="2"/>
                </a:lnTo>
                <a:lnTo>
                  <a:pt x="0" y="2"/>
                </a:lnTo>
                <a:lnTo>
                  <a:pt x="2" y="2"/>
                </a:lnTo>
                <a:lnTo>
                  <a:pt x="2"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0" y="2"/>
                </a:lnTo>
                <a:lnTo>
                  <a:pt x="2" y="2"/>
                </a:lnTo>
                <a:lnTo>
                  <a:pt x="2" y="2"/>
                </a:lnTo>
                <a:lnTo>
                  <a:pt x="2" y="2"/>
                </a:lnTo>
                <a:lnTo>
                  <a:pt x="2" y="2"/>
                </a:lnTo>
                <a:lnTo>
                  <a:pt x="2" y="2"/>
                </a:lnTo>
                <a:lnTo>
                  <a:pt x="2" y="2"/>
                </a:lnTo>
                <a:lnTo>
                  <a:pt x="2" y="2"/>
                </a:lnTo>
                <a:lnTo>
                  <a:pt x="0" y="2"/>
                </a:lnTo>
                <a:lnTo>
                  <a:pt x="0" y="2"/>
                </a:lnTo>
                <a:lnTo>
                  <a:pt x="0" y="2"/>
                </a:lnTo>
                <a:lnTo>
                  <a:pt x="0" y="2"/>
                </a:lnTo>
              </a:path>
            </a:pathLst>
          </a:custGeom>
          <a:no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71" name="Freeform 1120"/>
          <p:cNvSpPr>
            <a:spLocks/>
          </p:cNvSpPr>
          <p:nvPr userDrawn="1"/>
        </p:nvSpPr>
        <p:spPr bwMode="auto">
          <a:xfrm>
            <a:off x="458788" y="463550"/>
            <a:ext cx="3175" cy="3175"/>
          </a:xfrm>
          <a:custGeom>
            <a:avLst/>
            <a:gdLst/>
            <a:ahLst/>
            <a:cxnLst>
              <a:cxn ang="0">
                <a:pos x="0" y="0"/>
              </a:cxn>
              <a:cxn ang="0">
                <a:pos x="0" y="2"/>
              </a:cxn>
              <a:cxn ang="0">
                <a:pos x="0" y="2"/>
              </a:cxn>
              <a:cxn ang="0">
                <a:pos x="0" y="2"/>
              </a:cxn>
              <a:cxn ang="0">
                <a:pos x="2" y="2"/>
              </a:cxn>
              <a:cxn ang="0">
                <a:pos x="2" y="0"/>
              </a:cxn>
              <a:cxn ang="0">
                <a:pos x="2" y="0"/>
              </a:cxn>
              <a:cxn ang="0">
                <a:pos x="2" y="0"/>
              </a:cxn>
              <a:cxn ang="0">
                <a:pos x="0" y="0"/>
              </a:cxn>
              <a:cxn ang="0">
                <a:pos x="0" y="2"/>
              </a:cxn>
              <a:cxn ang="0">
                <a:pos x="0" y="2"/>
              </a:cxn>
              <a:cxn ang="0">
                <a:pos x="2" y="0"/>
              </a:cxn>
              <a:cxn ang="0">
                <a:pos x="2" y="0"/>
              </a:cxn>
              <a:cxn ang="0">
                <a:pos x="2" y="0"/>
              </a:cxn>
              <a:cxn ang="0">
                <a:pos x="2" y="2"/>
              </a:cxn>
              <a:cxn ang="0">
                <a:pos x="0" y="2"/>
              </a:cxn>
              <a:cxn ang="0">
                <a:pos x="0" y="2"/>
              </a:cxn>
              <a:cxn ang="0">
                <a:pos x="0" y="2"/>
              </a:cxn>
              <a:cxn ang="0">
                <a:pos x="0" y="2"/>
              </a:cxn>
              <a:cxn ang="0">
                <a:pos x="0" y="2"/>
              </a:cxn>
              <a:cxn ang="0">
                <a:pos x="0" y="2"/>
              </a:cxn>
              <a:cxn ang="0">
                <a:pos x="0" y="2"/>
              </a:cxn>
              <a:cxn ang="0">
                <a:pos x="0" y="2"/>
              </a:cxn>
              <a:cxn ang="0">
                <a:pos x="2" y="2"/>
              </a:cxn>
              <a:cxn ang="0">
                <a:pos x="0" y="2"/>
              </a:cxn>
              <a:cxn ang="0">
                <a:pos x="0" y="2"/>
              </a:cxn>
              <a:cxn ang="0">
                <a:pos x="2" y="2"/>
              </a:cxn>
              <a:cxn ang="0">
                <a:pos x="2" y="2"/>
              </a:cxn>
              <a:cxn ang="0">
                <a:pos x="2" y="0"/>
              </a:cxn>
              <a:cxn ang="0">
                <a:pos x="0" y="0"/>
              </a:cxn>
              <a:cxn ang="0">
                <a:pos x="0" y="0"/>
              </a:cxn>
            </a:cxnLst>
            <a:rect l="0" t="0" r="r" b="b"/>
            <a:pathLst>
              <a:path w="2" h="2">
                <a:moveTo>
                  <a:pt x="0" y="0"/>
                </a:moveTo>
                <a:lnTo>
                  <a:pt x="0" y="2"/>
                </a:lnTo>
                <a:lnTo>
                  <a:pt x="0" y="2"/>
                </a:lnTo>
                <a:lnTo>
                  <a:pt x="0" y="2"/>
                </a:lnTo>
                <a:lnTo>
                  <a:pt x="2" y="2"/>
                </a:lnTo>
                <a:lnTo>
                  <a:pt x="2" y="0"/>
                </a:lnTo>
                <a:lnTo>
                  <a:pt x="2" y="0"/>
                </a:lnTo>
                <a:lnTo>
                  <a:pt x="2" y="0"/>
                </a:lnTo>
                <a:lnTo>
                  <a:pt x="0" y="0"/>
                </a:lnTo>
                <a:lnTo>
                  <a:pt x="0" y="2"/>
                </a:lnTo>
                <a:lnTo>
                  <a:pt x="0" y="2"/>
                </a:lnTo>
                <a:lnTo>
                  <a:pt x="2" y="0"/>
                </a:lnTo>
                <a:lnTo>
                  <a:pt x="2" y="0"/>
                </a:lnTo>
                <a:lnTo>
                  <a:pt x="2" y="0"/>
                </a:lnTo>
                <a:lnTo>
                  <a:pt x="2" y="2"/>
                </a:lnTo>
                <a:lnTo>
                  <a:pt x="0" y="2"/>
                </a:lnTo>
                <a:lnTo>
                  <a:pt x="0" y="2"/>
                </a:lnTo>
                <a:lnTo>
                  <a:pt x="0" y="2"/>
                </a:lnTo>
                <a:lnTo>
                  <a:pt x="0" y="2"/>
                </a:lnTo>
                <a:lnTo>
                  <a:pt x="0" y="2"/>
                </a:lnTo>
                <a:lnTo>
                  <a:pt x="0" y="2"/>
                </a:lnTo>
                <a:lnTo>
                  <a:pt x="0" y="2"/>
                </a:lnTo>
                <a:lnTo>
                  <a:pt x="0" y="2"/>
                </a:lnTo>
                <a:lnTo>
                  <a:pt x="2" y="2"/>
                </a:lnTo>
                <a:lnTo>
                  <a:pt x="0" y="2"/>
                </a:lnTo>
                <a:lnTo>
                  <a:pt x="0" y="2"/>
                </a:lnTo>
                <a:lnTo>
                  <a:pt x="2" y="2"/>
                </a:lnTo>
                <a:lnTo>
                  <a:pt x="2" y="2"/>
                </a:lnTo>
                <a:lnTo>
                  <a:pt x="2" y="0"/>
                </a:lnTo>
                <a:lnTo>
                  <a:pt x="0" y="0"/>
                </a:lnTo>
                <a:lnTo>
                  <a:pt x="0" y="0"/>
                </a:lnTo>
              </a:path>
            </a:pathLst>
          </a:custGeom>
          <a:no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72" name="Freeform 1134"/>
          <p:cNvSpPr>
            <a:spLocks/>
          </p:cNvSpPr>
          <p:nvPr userDrawn="1"/>
        </p:nvSpPr>
        <p:spPr bwMode="auto">
          <a:xfrm>
            <a:off x="703263" y="514350"/>
            <a:ext cx="3175" cy="6350"/>
          </a:xfrm>
          <a:custGeom>
            <a:avLst/>
            <a:gdLst/>
            <a:ahLst/>
            <a:cxnLst>
              <a:cxn ang="0">
                <a:pos x="2" y="4"/>
              </a:cxn>
              <a:cxn ang="0">
                <a:pos x="2" y="4"/>
              </a:cxn>
              <a:cxn ang="0">
                <a:pos x="2" y="4"/>
              </a:cxn>
              <a:cxn ang="0">
                <a:pos x="2" y="2"/>
              </a:cxn>
              <a:cxn ang="0">
                <a:pos x="2" y="0"/>
              </a:cxn>
              <a:cxn ang="0">
                <a:pos x="2" y="0"/>
              </a:cxn>
              <a:cxn ang="0">
                <a:pos x="2" y="0"/>
              </a:cxn>
              <a:cxn ang="0">
                <a:pos x="0" y="2"/>
              </a:cxn>
              <a:cxn ang="0">
                <a:pos x="2" y="4"/>
              </a:cxn>
              <a:cxn ang="0">
                <a:pos x="2" y="2"/>
              </a:cxn>
              <a:cxn ang="0">
                <a:pos x="2" y="2"/>
              </a:cxn>
              <a:cxn ang="0">
                <a:pos x="2" y="0"/>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0" y="2"/>
              </a:cxn>
              <a:cxn ang="0">
                <a:pos x="2" y="4"/>
              </a:cxn>
            </a:cxnLst>
            <a:rect l="0" t="0" r="r" b="b"/>
            <a:pathLst>
              <a:path w="2" h="4">
                <a:moveTo>
                  <a:pt x="2" y="4"/>
                </a:moveTo>
                <a:lnTo>
                  <a:pt x="2" y="4"/>
                </a:lnTo>
                <a:lnTo>
                  <a:pt x="2" y="4"/>
                </a:lnTo>
                <a:lnTo>
                  <a:pt x="2" y="2"/>
                </a:lnTo>
                <a:lnTo>
                  <a:pt x="2" y="0"/>
                </a:lnTo>
                <a:lnTo>
                  <a:pt x="2" y="0"/>
                </a:lnTo>
                <a:lnTo>
                  <a:pt x="2" y="0"/>
                </a:lnTo>
                <a:lnTo>
                  <a:pt x="0" y="2"/>
                </a:lnTo>
                <a:lnTo>
                  <a:pt x="2" y="4"/>
                </a:lnTo>
                <a:lnTo>
                  <a:pt x="2" y="2"/>
                </a:lnTo>
                <a:lnTo>
                  <a:pt x="2" y="2"/>
                </a:lnTo>
                <a:lnTo>
                  <a:pt x="2" y="0"/>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0" y="2"/>
                </a:lnTo>
                <a:lnTo>
                  <a:pt x="2" y="4"/>
                </a:lnTo>
              </a:path>
            </a:pathLst>
          </a:custGeom>
          <a:no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73" name="Freeform 1141"/>
          <p:cNvSpPr>
            <a:spLocks/>
          </p:cNvSpPr>
          <p:nvPr userDrawn="1"/>
        </p:nvSpPr>
        <p:spPr bwMode="auto">
          <a:xfrm>
            <a:off x="706438" y="479425"/>
            <a:ext cx="1587" cy="6350"/>
          </a:xfrm>
          <a:custGeom>
            <a:avLst/>
            <a:gdLst/>
            <a:ahLst/>
            <a:cxnLst>
              <a:cxn ang="0">
                <a:pos x="0" y="4"/>
              </a:cxn>
              <a:cxn ang="0">
                <a:pos x="0" y="2"/>
              </a:cxn>
              <a:cxn ang="0">
                <a:pos x="0" y="0"/>
              </a:cxn>
              <a:cxn ang="0">
                <a:pos x="0" y="0"/>
              </a:cxn>
              <a:cxn ang="0">
                <a:pos x="0" y="2"/>
              </a:cxn>
              <a:cxn ang="0">
                <a:pos x="0" y="2"/>
              </a:cxn>
              <a:cxn ang="0">
                <a:pos x="0" y="4"/>
              </a:cxn>
              <a:cxn ang="0">
                <a:pos x="0" y="2"/>
              </a:cxn>
              <a:cxn ang="0">
                <a:pos x="0" y="2"/>
              </a:cxn>
              <a:cxn ang="0">
                <a:pos x="0" y="2"/>
              </a:cxn>
              <a:cxn ang="0">
                <a:pos x="0" y="2"/>
              </a:cxn>
              <a:cxn ang="0">
                <a:pos x="0" y="2"/>
              </a:cxn>
              <a:cxn ang="0">
                <a:pos x="0" y="2"/>
              </a:cxn>
              <a:cxn ang="0">
                <a:pos x="0" y="2"/>
              </a:cxn>
              <a:cxn ang="0">
                <a:pos x="0" y="4"/>
              </a:cxn>
            </a:cxnLst>
            <a:rect l="0" t="0" r="r" b="b"/>
            <a:pathLst>
              <a:path h="4">
                <a:moveTo>
                  <a:pt x="0" y="4"/>
                </a:moveTo>
                <a:lnTo>
                  <a:pt x="0" y="2"/>
                </a:lnTo>
                <a:lnTo>
                  <a:pt x="0" y="0"/>
                </a:lnTo>
                <a:lnTo>
                  <a:pt x="0" y="0"/>
                </a:lnTo>
                <a:lnTo>
                  <a:pt x="0" y="2"/>
                </a:lnTo>
                <a:lnTo>
                  <a:pt x="0" y="2"/>
                </a:lnTo>
                <a:lnTo>
                  <a:pt x="0" y="4"/>
                </a:lnTo>
                <a:lnTo>
                  <a:pt x="0" y="2"/>
                </a:lnTo>
                <a:lnTo>
                  <a:pt x="0" y="2"/>
                </a:lnTo>
                <a:lnTo>
                  <a:pt x="0" y="2"/>
                </a:lnTo>
                <a:lnTo>
                  <a:pt x="0" y="2"/>
                </a:lnTo>
                <a:lnTo>
                  <a:pt x="0" y="2"/>
                </a:lnTo>
                <a:lnTo>
                  <a:pt x="0" y="2"/>
                </a:lnTo>
                <a:lnTo>
                  <a:pt x="0" y="2"/>
                </a:lnTo>
                <a:lnTo>
                  <a:pt x="0" y="4"/>
                </a:lnTo>
              </a:path>
            </a:pathLst>
          </a:custGeom>
          <a:no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74" name="Freeform 1148"/>
          <p:cNvSpPr>
            <a:spLocks/>
          </p:cNvSpPr>
          <p:nvPr userDrawn="1"/>
        </p:nvSpPr>
        <p:spPr bwMode="auto">
          <a:xfrm>
            <a:off x="693738" y="460375"/>
            <a:ext cx="3175" cy="3175"/>
          </a:xfrm>
          <a:custGeom>
            <a:avLst/>
            <a:gdLst/>
            <a:ahLst/>
            <a:cxnLst>
              <a:cxn ang="0">
                <a:pos x="2" y="2"/>
              </a:cxn>
              <a:cxn ang="0">
                <a:pos x="2" y="0"/>
              </a:cxn>
              <a:cxn ang="0">
                <a:pos x="2" y="0"/>
              </a:cxn>
              <a:cxn ang="0">
                <a:pos x="2" y="0"/>
              </a:cxn>
              <a:cxn ang="0">
                <a:pos x="2" y="0"/>
              </a:cxn>
              <a:cxn ang="0">
                <a:pos x="0" y="0"/>
              </a:cxn>
              <a:cxn ang="0">
                <a:pos x="0" y="0"/>
              </a:cxn>
              <a:cxn ang="0">
                <a:pos x="0" y="2"/>
              </a:cxn>
              <a:cxn ang="0">
                <a:pos x="0" y="2"/>
              </a:cxn>
              <a:cxn ang="0">
                <a:pos x="0" y="2"/>
              </a:cxn>
              <a:cxn ang="0">
                <a:pos x="2" y="2"/>
              </a:cxn>
              <a:cxn ang="0">
                <a:pos x="2" y="2"/>
              </a:cxn>
              <a:cxn ang="0">
                <a:pos x="2" y="0"/>
              </a:cxn>
              <a:cxn ang="0">
                <a:pos x="2" y="0"/>
              </a:cxn>
              <a:cxn ang="0">
                <a:pos x="2" y="0"/>
              </a:cxn>
              <a:cxn ang="0">
                <a:pos x="0" y="2"/>
              </a:cxn>
              <a:cxn ang="0">
                <a:pos x="2" y="2"/>
              </a:cxn>
              <a:cxn ang="0">
                <a:pos x="2" y="0"/>
              </a:cxn>
              <a:cxn ang="0">
                <a:pos x="0" y="2"/>
              </a:cxn>
              <a:cxn ang="0">
                <a:pos x="2" y="2"/>
              </a:cxn>
              <a:cxn ang="0">
                <a:pos x="0" y="2"/>
              </a:cxn>
              <a:cxn ang="0">
                <a:pos x="0" y="2"/>
              </a:cxn>
              <a:cxn ang="0">
                <a:pos x="0" y="2"/>
              </a:cxn>
              <a:cxn ang="0">
                <a:pos x="0" y="2"/>
              </a:cxn>
              <a:cxn ang="0">
                <a:pos x="0" y="2"/>
              </a:cxn>
              <a:cxn ang="0">
                <a:pos x="0" y="2"/>
              </a:cxn>
              <a:cxn ang="0">
                <a:pos x="0" y="2"/>
              </a:cxn>
              <a:cxn ang="0">
                <a:pos x="0" y="2"/>
              </a:cxn>
              <a:cxn ang="0">
                <a:pos x="0" y="2"/>
              </a:cxn>
              <a:cxn ang="0">
                <a:pos x="2" y="2"/>
              </a:cxn>
              <a:cxn ang="0">
                <a:pos x="2" y="2"/>
              </a:cxn>
            </a:cxnLst>
            <a:rect l="0" t="0" r="r" b="b"/>
            <a:pathLst>
              <a:path w="2" h="2">
                <a:moveTo>
                  <a:pt x="2" y="2"/>
                </a:moveTo>
                <a:lnTo>
                  <a:pt x="2" y="0"/>
                </a:lnTo>
                <a:lnTo>
                  <a:pt x="2" y="0"/>
                </a:lnTo>
                <a:lnTo>
                  <a:pt x="2" y="0"/>
                </a:lnTo>
                <a:lnTo>
                  <a:pt x="2" y="0"/>
                </a:lnTo>
                <a:lnTo>
                  <a:pt x="0" y="0"/>
                </a:lnTo>
                <a:lnTo>
                  <a:pt x="0" y="0"/>
                </a:lnTo>
                <a:lnTo>
                  <a:pt x="0" y="2"/>
                </a:lnTo>
                <a:lnTo>
                  <a:pt x="0" y="2"/>
                </a:lnTo>
                <a:lnTo>
                  <a:pt x="0" y="2"/>
                </a:lnTo>
                <a:lnTo>
                  <a:pt x="2" y="2"/>
                </a:lnTo>
                <a:lnTo>
                  <a:pt x="2" y="2"/>
                </a:lnTo>
                <a:lnTo>
                  <a:pt x="2" y="0"/>
                </a:lnTo>
                <a:lnTo>
                  <a:pt x="2" y="0"/>
                </a:lnTo>
                <a:lnTo>
                  <a:pt x="2" y="0"/>
                </a:lnTo>
                <a:lnTo>
                  <a:pt x="0" y="2"/>
                </a:lnTo>
                <a:lnTo>
                  <a:pt x="2" y="2"/>
                </a:lnTo>
                <a:lnTo>
                  <a:pt x="2" y="0"/>
                </a:lnTo>
                <a:lnTo>
                  <a:pt x="0" y="2"/>
                </a:lnTo>
                <a:lnTo>
                  <a:pt x="2" y="2"/>
                </a:lnTo>
                <a:lnTo>
                  <a:pt x="0" y="2"/>
                </a:lnTo>
                <a:lnTo>
                  <a:pt x="0" y="2"/>
                </a:lnTo>
                <a:lnTo>
                  <a:pt x="0" y="2"/>
                </a:lnTo>
                <a:lnTo>
                  <a:pt x="0" y="2"/>
                </a:lnTo>
                <a:lnTo>
                  <a:pt x="0" y="2"/>
                </a:lnTo>
                <a:lnTo>
                  <a:pt x="0" y="2"/>
                </a:lnTo>
                <a:lnTo>
                  <a:pt x="0" y="2"/>
                </a:lnTo>
                <a:lnTo>
                  <a:pt x="0" y="2"/>
                </a:lnTo>
                <a:lnTo>
                  <a:pt x="0" y="2"/>
                </a:lnTo>
                <a:lnTo>
                  <a:pt x="2" y="2"/>
                </a:lnTo>
                <a:lnTo>
                  <a:pt x="2" y="2"/>
                </a:lnTo>
              </a:path>
            </a:pathLst>
          </a:custGeom>
          <a:no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75" name="Freeform 1150"/>
          <p:cNvSpPr>
            <a:spLocks/>
          </p:cNvSpPr>
          <p:nvPr userDrawn="1"/>
        </p:nvSpPr>
        <p:spPr bwMode="auto">
          <a:xfrm>
            <a:off x="684213" y="447675"/>
            <a:ext cx="1587" cy="3175"/>
          </a:xfrm>
          <a:custGeom>
            <a:avLst/>
            <a:gdLst/>
            <a:ahLst/>
            <a:cxnLst>
              <a:cxn ang="0">
                <a:pos x="0" y="2"/>
              </a:cxn>
              <a:cxn ang="0">
                <a:pos x="0" y="0"/>
              </a:cxn>
              <a:cxn ang="0">
                <a:pos x="0" y="2"/>
              </a:cxn>
            </a:cxnLst>
            <a:rect l="0" t="0" r="r" b="b"/>
            <a:pathLst>
              <a:path h="2">
                <a:moveTo>
                  <a:pt x="0" y="2"/>
                </a:moveTo>
                <a:lnTo>
                  <a:pt x="0" y="0"/>
                </a:lnTo>
                <a:lnTo>
                  <a:pt x="0" y="2"/>
                </a:lnTo>
              </a:path>
            </a:pathLst>
          </a:custGeom>
          <a:no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76" name="Freeform 1152"/>
          <p:cNvSpPr>
            <a:spLocks/>
          </p:cNvSpPr>
          <p:nvPr userDrawn="1"/>
        </p:nvSpPr>
        <p:spPr bwMode="auto">
          <a:xfrm>
            <a:off x="684213" y="447675"/>
            <a:ext cx="3175" cy="3175"/>
          </a:xfrm>
          <a:custGeom>
            <a:avLst/>
            <a:gdLst/>
            <a:ahLst/>
            <a:cxnLst>
              <a:cxn ang="0">
                <a:pos x="2" y="0"/>
              </a:cxn>
              <a:cxn ang="0">
                <a:pos x="0" y="0"/>
              </a:cxn>
              <a:cxn ang="0">
                <a:pos x="0" y="0"/>
              </a:cxn>
              <a:cxn ang="0">
                <a:pos x="0" y="0"/>
              </a:cxn>
              <a:cxn ang="0">
                <a:pos x="0" y="2"/>
              </a:cxn>
              <a:cxn ang="0">
                <a:pos x="2" y="2"/>
              </a:cxn>
              <a:cxn ang="0">
                <a:pos x="2" y="0"/>
              </a:cxn>
              <a:cxn ang="0">
                <a:pos x="0" y="0"/>
              </a:cxn>
              <a:cxn ang="0">
                <a:pos x="0" y="0"/>
              </a:cxn>
              <a:cxn ang="0">
                <a:pos x="0" y="0"/>
              </a:cxn>
              <a:cxn ang="0">
                <a:pos x="0" y="2"/>
              </a:cxn>
              <a:cxn ang="0">
                <a:pos x="2" y="2"/>
              </a:cxn>
              <a:cxn ang="0">
                <a:pos x="2" y="0"/>
              </a:cxn>
            </a:cxnLst>
            <a:rect l="0" t="0" r="r" b="b"/>
            <a:pathLst>
              <a:path w="2" h="2">
                <a:moveTo>
                  <a:pt x="2" y="0"/>
                </a:moveTo>
                <a:lnTo>
                  <a:pt x="0" y="0"/>
                </a:lnTo>
                <a:lnTo>
                  <a:pt x="0" y="0"/>
                </a:lnTo>
                <a:lnTo>
                  <a:pt x="0" y="0"/>
                </a:lnTo>
                <a:lnTo>
                  <a:pt x="0" y="2"/>
                </a:lnTo>
                <a:lnTo>
                  <a:pt x="2" y="2"/>
                </a:lnTo>
                <a:lnTo>
                  <a:pt x="2" y="0"/>
                </a:lnTo>
                <a:lnTo>
                  <a:pt x="0" y="0"/>
                </a:lnTo>
                <a:lnTo>
                  <a:pt x="0" y="0"/>
                </a:lnTo>
                <a:lnTo>
                  <a:pt x="0" y="0"/>
                </a:lnTo>
                <a:lnTo>
                  <a:pt x="0" y="2"/>
                </a:lnTo>
                <a:lnTo>
                  <a:pt x="2" y="2"/>
                </a:lnTo>
                <a:lnTo>
                  <a:pt x="2" y="0"/>
                </a:lnTo>
              </a:path>
            </a:pathLst>
          </a:custGeom>
          <a:no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77" name="Freeform 1154"/>
          <p:cNvSpPr>
            <a:spLocks/>
          </p:cNvSpPr>
          <p:nvPr userDrawn="1"/>
        </p:nvSpPr>
        <p:spPr bwMode="auto">
          <a:xfrm>
            <a:off x="665163" y="434975"/>
            <a:ext cx="3175" cy="1588"/>
          </a:xfrm>
          <a:custGeom>
            <a:avLst/>
            <a:gdLst/>
            <a:ahLst/>
            <a:cxnLst>
              <a:cxn ang="0">
                <a:pos x="2" y="0"/>
              </a:cxn>
              <a:cxn ang="0">
                <a:pos x="0" y="0"/>
              </a:cxn>
              <a:cxn ang="0">
                <a:pos x="2" y="0"/>
              </a:cxn>
            </a:cxnLst>
            <a:rect l="0" t="0" r="r" b="b"/>
            <a:pathLst>
              <a:path w="2">
                <a:moveTo>
                  <a:pt x="2" y="0"/>
                </a:moveTo>
                <a:lnTo>
                  <a:pt x="0" y="0"/>
                </a:lnTo>
                <a:lnTo>
                  <a:pt x="2" y="0"/>
                </a:lnTo>
              </a:path>
            </a:pathLst>
          </a:custGeom>
          <a:no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78" name="Freeform 1156"/>
          <p:cNvSpPr>
            <a:spLocks/>
          </p:cNvSpPr>
          <p:nvPr userDrawn="1"/>
        </p:nvSpPr>
        <p:spPr bwMode="auto">
          <a:xfrm>
            <a:off x="665163" y="431800"/>
            <a:ext cx="3175" cy="3175"/>
          </a:xfrm>
          <a:custGeom>
            <a:avLst/>
            <a:gdLst/>
            <a:ahLst/>
            <a:cxnLst>
              <a:cxn ang="0">
                <a:pos x="2" y="2"/>
              </a:cxn>
              <a:cxn ang="0">
                <a:pos x="0" y="0"/>
              </a:cxn>
              <a:cxn ang="0">
                <a:pos x="0" y="0"/>
              </a:cxn>
              <a:cxn ang="0">
                <a:pos x="0" y="2"/>
              </a:cxn>
              <a:cxn ang="0">
                <a:pos x="2" y="2"/>
              </a:cxn>
              <a:cxn ang="0">
                <a:pos x="2" y="2"/>
              </a:cxn>
              <a:cxn ang="0">
                <a:pos x="2" y="2"/>
              </a:cxn>
              <a:cxn ang="0">
                <a:pos x="0" y="0"/>
              </a:cxn>
              <a:cxn ang="0">
                <a:pos x="0" y="0"/>
              </a:cxn>
              <a:cxn ang="0">
                <a:pos x="0" y="2"/>
              </a:cxn>
              <a:cxn ang="0">
                <a:pos x="2" y="2"/>
              </a:cxn>
              <a:cxn ang="0">
                <a:pos x="2" y="2"/>
              </a:cxn>
              <a:cxn ang="0">
                <a:pos x="2" y="2"/>
              </a:cxn>
            </a:cxnLst>
            <a:rect l="0" t="0" r="r" b="b"/>
            <a:pathLst>
              <a:path w="2" h="2">
                <a:moveTo>
                  <a:pt x="2" y="2"/>
                </a:moveTo>
                <a:lnTo>
                  <a:pt x="0" y="0"/>
                </a:lnTo>
                <a:lnTo>
                  <a:pt x="0" y="0"/>
                </a:lnTo>
                <a:lnTo>
                  <a:pt x="0" y="2"/>
                </a:lnTo>
                <a:lnTo>
                  <a:pt x="2" y="2"/>
                </a:lnTo>
                <a:lnTo>
                  <a:pt x="2" y="2"/>
                </a:lnTo>
                <a:lnTo>
                  <a:pt x="2" y="2"/>
                </a:lnTo>
                <a:lnTo>
                  <a:pt x="0" y="0"/>
                </a:lnTo>
                <a:lnTo>
                  <a:pt x="0" y="0"/>
                </a:lnTo>
                <a:lnTo>
                  <a:pt x="0" y="2"/>
                </a:lnTo>
                <a:lnTo>
                  <a:pt x="2" y="2"/>
                </a:lnTo>
                <a:lnTo>
                  <a:pt x="2" y="2"/>
                </a:lnTo>
                <a:lnTo>
                  <a:pt x="2" y="2"/>
                </a:lnTo>
              </a:path>
            </a:pathLst>
          </a:custGeom>
          <a:no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79" name="Freeform 1163"/>
          <p:cNvSpPr>
            <a:spLocks/>
          </p:cNvSpPr>
          <p:nvPr userDrawn="1"/>
        </p:nvSpPr>
        <p:spPr bwMode="auto">
          <a:xfrm>
            <a:off x="611188" y="415925"/>
            <a:ext cx="6350" cy="3175"/>
          </a:xfrm>
          <a:custGeom>
            <a:avLst/>
            <a:gdLst/>
            <a:ahLst/>
            <a:cxnLst>
              <a:cxn ang="0">
                <a:pos x="2" y="2"/>
              </a:cxn>
              <a:cxn ang="0">
                <a:pos x="2" y="2"/>
              </a:cxn>
              <a:cxn ang="0">
                <a:pos x="4" y="2"/>
              </a:cxn>
              <a:cxn ang="0">
                <a:pos x="4" y="0"/>
              </a:cxn>
              <a:cxn ang="0">
                <a:pos x="4" y="0"/>
              </a:cxn>
              <a:cxn ang="0">
                <a:pos x="2" y="0"/>
              </a:cxn>
              <a:cxn ang="0">
                <a:pos x="2" y="0"/>
              </a:cxn>
              <a:cxn ang="0">
                <a:pos x="0" y="2"/>
              </a:cxn>
              <a:cxn ang="0">
                <a:pos x="2" y="2"/>
              </a:cxn>
              <a:cxn ang="0">
                <a:pos x="2" y="0"/>
              </a:cxn>
              <a:cxn ang="0">
                <a:pos x="4" y="2"/>
              </a:cxn>
              <a:cxn ang="0">
                <a:pos x="4" y="0"/>
              </a:cxn>
              <a:cxn ang="0">
                <a:pos x="4" y="0"/>
              </a:cxn>
              <a:cxn ang="0">
                <a:pos x="2" y="0"/>
              </a:cxn>
              <a:cxn ang="0">
                <a:pos x="2" y="0"/>
              </a:cxn>
              <a:cxn ang="0">
                <a:pos x="0" y="0"/>
              </a:cxn>
              <a:cxn ang="0">
                <a:pos x="2" y="2"/>
              </a:cxn>
            </a:cxnLst>
            <a:rect l="0" t="0" r="r" b="b"/>
            <a:pathLst>
              <a:path w="4" h="2">
                <a:moveTo>
                  <a:pt x="2" y="2"/>
                </a:moveTo>
                <a:lnTo>
                  <a:pt x="2" y="2"/>
                </a:lnTo>
                <a:lnTo>
                  <a:pt x="4" y="2"/>
                </a:lnTo>
                <a:lnTo>
                  <a:pt x="4" y="0"/>
                </a:lnTo>
                <a:lnTo>
                  <a:pt x="4" y="0"/>
                </a:lnTo>
                <a:lnTo>
                  <a:pt x="2" y="0"/>
                </a:lnTo>
                <a:lnTo>
                  <a:pt x="2" y="0"/>
                </a:lnTo>
                <a:lnTo>
                  <a:pt x="0" y="2"/>
                </a:lnTo>
                <a:lnTo>
                  <a:pt x="2" y="2"/>
                </a:lnTo>
                <a:lnTo>
                  <a:pt x="2" y="0"/>
                </a:lnTo>
                <a:lnTo>
                  <a:pt x="4" y="2"/>
                </a:lnTo>
                <a:lnTo>
                  <a:pt x="4" y="0"/>
                </a:lnTo>
                <a:lnTo>
                  <a:pt x="4" y="0"/>
                </a:lnTo>
                <a:lnTo>
                  <a:pt x="2" y="0"/>
                </a:lnTo>
                <a:lnTo>
                  <a:pt x="2" y="0"/>
                </a:lnTo>
                <a:lnTo>
                  <a:pt x="0" y="0"/>
                </a:lnTo>
                <a:lnTo>
                  <a:pt x="2" y="2"/>
                </a:lnTo>
              </a:path>
            </a:pathLst>
          </a:custGeom>
          <a:no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80" name="Freeform 1172"/>
          <p:cNvSpPr>
            <a:spLocks/>
          </p:cNvSpPr>
          <p:nvPr userDrawn="1"/>
        </p:nvSpPr>
        <p:spPr bwMode="auto">
          <a:xfrm>
            <a:off x="582613" y="476250"/>
            <a:ext cx="3175" cy="3175"/>
          </a:xfrm>
          <a:custGeom>
            <a:avLst/>
            <a:gdLst/>
            <a:ahLst/>
            <a:cxnLst>
              <a:cxn ang="0">
                <a:pos x="0" y="2"/>
              </a:cxn>
              <a:cxn ang="0">
                <a:pos x="0" y="2"/>
              </a:cxn>
              <a:cxn ang="0">
                <a:pos x="2" y="2"/>
              </a:cxn>
              <a:cxn ang="0">
                <a:pos x="0" y="0"/>
              </a:cxn>
              <a:cxn ang="0">
                <a:pos x="0" y="0"/>
              </a:cxn>
              <a:cxn ang="0">
                <a:pos x="0" y="0"/>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Lst>
            <a:rect l="0" t="0" r="r" b="b"/>
            <a:pathLst>
              <a:path w="2" h="2">
                <a:moveTo>
                  <a:pt x="0" y="2"/>
                </a:moveTo>
                <a:lnTo>
                  <a:pt x="0" y="2"/>
                </a:lnTo>
                <a:lnTo>
                  <a:pt x="2" y="2"/>
                </a:lnTo>
                <a:lnTo>
                  <a:pt x="0" y="0"/>
                </a:lnTo>
                <a:lnTo>
                  <a:pt x="0" y="0"/>
                </a:lnTo>
                <a:lnTo>
                  <a:pt x="0" y="0"/>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path>
            </a:pathLst>
          </a:custGeom>
          <a:no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81" name="Freeform 1177"/>
          <p:cNvSpPr>
            <a:spLocks/>
          </p:cNvSpPr>
          <p:nvPr userDrawn="1"/>
        </p:nvSpPr>
        <p:spPr bwMode="auto">
          <a:xfrm>
            <a:off x="557213" y="534988"/>
            <a:ext cx="3175" cy="3175"/>
          </a:xfrm>
          <a:custGeom>
            <a:avLst/>
            <a:gdLst/>
            <a:ahLst/>
            <a:cxnLst>
              <a:cxn ang="0">
                <a:pos x="0" y="2"/>
              </a:cxn>
              <a:cxn ang="0">
                <a:pos x="2" y="2"/>
              </a:cxn>
              <a:cxn ang="0">
                <a:pos x="2" y="2"/>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
              </a:cxn>
              <a:cxn ang="0">
                <a:pos x="0" y="2"/>
              </a:cxn>
              <a:cxn ang="0">
                <a:pos x="2" y="2"/>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2"/>
              </a:cxn>
              <a:cxn ang="0">
                <a:pos x="2" y="0"/>
              </a:cxn>
              <a:cxn ang="0">
                <a:pos x="2" y="0"/>
              </a:cxn>
              <a:cxn ang="0">
                <a:pos x="0" y="0"/>
              </a:cxn>
              <a:cxn ang="0">
                <a:pos x="0" y="0"/>
              </a:cxn>
              <a:cxn ang="0">
                <a:pos x="0" y="2"/>
              </a:cxn>
            </a:cxnLst>
            <a:rect l="0" t="0" r="r" b="b"/>
            <a:pathLst>
              <a:path w="2" h="2">
                <a:moveTo>
                  <a:pt x="0" y="2"/>
                </a:moveTo>
                <a:lnTo>
                  <a:pt x="2" y="2"/>
                </a:lnTo>
                <a:lnTo>
                  <a:pt x="2" y="2"/>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2" y="2"/>
                </a:lnTo>
                <a:lnTo>
                  <a:pt x="2" y="0"/>
                </a:lnTo>
                <a:lnTo>
                  <a:pt x="2" y="0"/>
                </a:lnTo>
                <a:lnTo>
                  <a:pt x="2" y="0"/>
                </a:lnTo>
                <a:lnTo>
                  <a:pt x="2" y="0"/>
                </a:lnTo>
                <a:lnTo>
                  <a:pt x="2" y="0"/>
                </a:lnTo>
                <a:lnTo>
                  <a:pt x="2" y="0"/>
                </a:lnTo>
                <a:lnTo>
                  <a:pt x="2" y="0"/>
                </a:lnTo>
                <a:lnTo>
                  <a:pt x="2" y="0"/>
                </a:lnTo>
                <a:lnTo>
                  <a:pt x="2" y="0"/>
                </a:lnTo>
                <a:lnTo>
                  <a:pt x="2" y="0"/>
                </a:lnTo>
                <a:lnTo>
                  <a:pt x="2" y="0"/>
                </a:lnTo>
                <a:lnTo>
                  <a:pt x="2" y="2"/>
                </a:lnTo>
                <a:lnTo>
                  <a:pt x="2" y="0"/>
                </a:lnTo>
                <a:lnTo>
                  <a:pt x="2" y="0"/>
                </a:lnTo>
                <a:lnTo>
                  <a:pt x="0" y="0"/>
                </a:lnTo>
                <a:lnTo>
                  <a:pt x="0" y="0"/>
                </a:lnTo>
                <a:lnTo>
                  <a:pt x="0" y="2"/>
                </a:lnTo>
              </a:path>
            </a:pathLst>
          </a:custGeom>
          <a:no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82" name="Freeform 1180"/>
          <p:cNvSpPr>
            <a:spLocks/>
          </p:cNvSpPr>
          <p:nvPr userDrawn="1"/>
        </p:nvSpPr>
        <p:spPr bwMode="auto">
          <a:xfrm>
            <a:off x="560388" y="530225"/>
            <a:ext cx="3175" cy="4763"/>
          </a:xfrm>
          <a:custGeom>
            <a:avLst/>
            <a:gdLst/>
            <a:ahLst/>
            <a:cxnLst>
              <a:cxn ang="0">
                <a:pos x="0" y="3"/>
              </a:cxn>
              <a:cxn ang="0">
                <a:pos x="0" y="3"/>
              </a:cxn>
              <a:cxn ang="0">
                <a:pos x="2" y="3"/>
              </a:cxn>
              <a:cxn ang="0">
                <a:pos x="2" y="3"/>
              </a:cxn>
              <a:cxn ang="0">
                <a:pos x="0" y="0"/>
              </a:cxn>
              <a:cxn ang="0">
                <a:pos x="0" y="0"/>
              </a:cxn>
              <a:cxn ang="0">
                <a:pos x="0" y="0"/>
              </a:cxn>
              <a:cxn ang="0">
                <a:pos x="0" y="3"/>
              </a:cxn>
              <a:cxn ang="0">
                <a:pos x="0" y="3"/>
              </a:cxn>
              <a:cxn ang="0">
                <a:pos x="0" y="3"/>
              </a:cxn>
              <a:cxn ang="0">
                <a:pos x="0" y="3"/>
              </a:cxn>
              <a:cxn ang="0">
                <a:pos x="0" y="0"/>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Lst>
            <a:rect l="0" t="0" r="r" b="b"/>
            <a:pathLst>
              <a:path w="2" h="3">
                <a:moveTo>
                  <a:pt x="0" y="3"/>
                </a:moveTo>
                <a:lnTo>
                  <a:pt x="0" y="3"/>
                </a:lnTo>
                <a:lnTo>
                  <a:pt x="2" y="3"/>
                </a:lnTo>
                <a:lnTo>
                  <a:pt x="2" y="3"/>
                </a:lnTo>
                <a:lnTo>
                  <a:pt x="0" y="0"/>
                </a:lnTo>
                <a:lnTo>
                  <a:pt x="0" y="0"/>
                </a:lnTo>
                <a:lnTo>
                  <a:pt x="0" y="0"/>
                </a:lnTo>
                <a:lnTo>
                  <a:pt x="0" y="3"/>
                </a:lnTo>
                <a:lnTo>
                  <a:pt x="0" y="3"/>
                </a:lnTo>
                <a:lnTo>
                  <a:pt x="0" y="3"/>
                </a:lnTo>
                <a:lnTo>
                  <a:pt x="0" y="3"/>
                </a:lnTo>
                <a:lnTo>
                  <a:pt x="0" y="0"/>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path>
            </a:pathLst>
          </a:custGeom>
          <a:no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83" name="Line 1187"/>
          <p:cNvSpPr>
            <a:spLocks noChangeShapeType="1"/>
          </p:cNvSpPr>
          <p:nvPr userDrawn="1"/>
        </p:nvSpPr>
        <p:spPr bwMode="auto">
          <a:xfrm>
            <a:off x="569913" y="520700"/>
            <a:ext cx="1587" cy="1588"/>
          </a:xfrm>
          <a:prstGeom prst="line">
            <a:avLst/>
          </a:prstGeom>
          <a:no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84" name="Line 1188"/>
          <p:cNvSpPr>
            <a:spLocks noChangeShapeType="1"/>
          </p:cNvSpPr>
          <p:nvPr userDrawn="1"/>
        </p:nvSpPr>
        <p:spPr bwMode="auto">
          <a:xfrm>
            <a:off x="569913" y="520700"/>
            <a:ext cx="1587" cy="1588"/>
          </a:xfrm>
          <a:prstGeom prst="line">
            <a:avLst/>
          </a:prstGeom>
          <a:no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85" name="Freeform 1208"/>
          <p:cNvSpPr>
            <a:spLocks/>
          </p:cNvSpPr>
          <p:nvPr userDrawn="1"/>
        </p:nvSpPr>
        <p:spPr bwMode="auto">
          <a:xfrm>
            <a:off x="595313" y="557213"/>
            <a:ext cx="1587" cy="1587"/>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86" name="Freeform 1210"/>
          <p:cNvSpPr>
            <a:spLocks/>
          </p:cNvSpPr>
          <p:nvPr userDrawn="1"/>
        </p:nvSpPr>
        <p:spPr bwMode="auto">
          <a:xfrm>
            <a:off x="595313" y="557213"/>
            <a:ext cx="3175" cy="3175"/>
          </a:xfrm>
          <a:custGeom>
            <a:avLst/>
            <a:gdLst/>
            <a:ahLst/>
            <a:cxnLst>
              <a:cxn ang="0">
                <a:pos x="0" y="2"/>
              </a:cxn>
              <a:cxn ang="0">
                <a:pos x="0" y="2"/>
              </a:cxn>
              <a:cxn ang="0">
                <a:pos x="2" y="2"/>
              </a:cxn>
              <a:cxn ang="0">
                <a:pos x="2" y="0"/>
              </a:cxn>
              <a:cxn ang="0">
                <a:pos x="2" y="0"/>
              </a:cxn>
              <a:cxn ang="0">
                <a:pos x="0" y="0"/>
              </a:cxn>
              <a:cxn ang="0">
                <a:pos x="0" y="0"/>
              </a:cxn>
              <a:cxn ang="0">
                <a:pos x="0" y="0"/>
              </a:cxn>
              <a:cxn ang="0">
                <a:pos x="0" y="2"/>
              </a:cxn>
              <a:cxn ang="0">
                <a:pos x="0" y="2"/>
              </a:cxn>
              <a:cxn ang="0">
                <a:pos x="2" y="2"/>
              </a:cxn>
              <a:cxn ang="0">
                <a:pos x="2" y="0"/>
              </a:cxn>
              <a:cxn ang="0">
                <a:pos x="2" y="0"/>
              </a:cxn>
              <a:cxn ang="0">
                <a:pos x="0" y="0"/>
              </a:cxn>
              <a:cxn ang="0">
                <a:pos x="0" y="0"/>
              </a:cxn>
              <a:cxn ang="0">
                <a:pos x="0" y="0"/>
              </a:cxn>
              <a:cxn ang="0">
                <a:pos x="0" y="2"/>
              </a:cxn>
            </a:cxnLst>
            <a:rect l="0" t="0" r="r" b="b"/>
            <a:pathLst>
              <a:path w="2" h="2">
                <a:moveTo>
                  <a:pt x="0" y="2"/>
                </a:moveTo>
                <a:lnTo>
                  <a:pt x="0" y="2"/>
                </a:lnTo>
                <a:lnTo>
                  <a:pt x="2" y="2"/>
                </a:lnTo>
                <a:lnTo>
                  <a:pt x="2" y="0"/>
                </a:lnTo>
                <a:lnTo>
                  <a:pt x="2" y="0"/>
                </a:lnTo>
                <a:lnTo>
                  <a:pt x="0" y="0"/>
                </a:lnTo>
                <a:lnTo>
                  <a:pt x="0" y="0"/>
                </a:lnTo>
                <a:lnTo>
                  <a:pt x="0" y="0"/>
                </a:lnTo>
                <a:lnTo>
                  <a:pt x="0" y="2"/>
                </a:lnTo>
                <a:lnTo>
                  <a:pt x="0" y="2"/>
                </a:lnTo>
                <a:lnTo>
                  <a:pt x="2" y="2"/>
                </a:lnTo>
                <a:lnTo>
                  <a:pt x="2" y="0"/>
                </a:lnTo>
                <a:lnTo>
                  <a:pt x="2" y="0"/>
                </a:lnTo>
                <a:lnTo>
                  <a:pt x="0" y="0"/>
                </a:lnTo>
                <a:lnTo>
                  <a:pt x="0" y="0"/>
                </a:lnTo>
                <a:lnTo>
                  <a:pt x="0" y="0"/>
                </a:lnTo>
                <a:lnTo>
                  <a:pt x="0" y="2"/>
                </a:lnTo>
              </a:path>
            </a:pathLst>
          </a:custGeom>
          <a:no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87" name="Freeform 1214"/>
          <p:cNvSpPr>
            <a:spLocks/>
          </p:cNvSpPr>
          <p:nvPr userDrawn="1"/>
        </p:nvSpPr>
        <p:spPr bwMode="auto">
          <a:xfrm>
            <a:off x="595313" y="557213"/>
            <a:ext cx="3175" cy="3175"/>
          </a:xfrm>
          <a:custGeom>
            <a:avLst/>
            <a:gdLst/>
            <a:ahLst/>
            <a:cxnLst>
              <a:cxn ang="0">
                <a:pos x="0" y="2"/>
              </a:cxn>
              <a:cxn ang="0">
                <a:pos x="2" y="2"/>
              </a:cxn>
              <a:cxn ang="0">
                <a:pos x="0" y="0"/>
              </a:cxn>
              <a:cxn ang="0">
                <a:pos x="0" y="2"/>
              </a:cxn>
              <a:cxn ang="0">
                <a:pos x="0" y="2"/>
              </a:cxn>
            </a:cxnLst>
            <a:rect l="0" t="0" r="r" b="b"/>
            <a:pathLst>
              <a:path w="2" h="2">
                <a:moveTo>
                  <a:pt x="0" y="2"/>
                </a:moveTo>
                <a:lnTo>
                  <a:pt x="2" y="2"/>
                </a:lnTo>
                <a:lnTo>
                  <a:pt x="0" y="0"/>
                </a:lnTo>
                <a:lnTo>
                  <a:pt x="0" y="2"/>
                </a:lnTo>
                <a:lnTo>
                  <a:pt x="0" y="2"/>
                </a:lnTo>
              </a:path>
            </a:pathLst>
          </a:custGeom>
          <a:no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88" name="Rectangle 1215"/>
          <p:cNvSpPr>
            <a:spLocks noChangeArrowheads="1"/>
          </p:cNvSpPr>
          <p:nvPr userDrawn="1"/>
        </p:nvSpPr>
        <p:spPr bwMode="auto">
          <a:xfrm>
            <a:off x="595313" y="627063"/>
            <a:ext cx="1587" cy="1587"/>
          </a:xfrm>
          <a:prstGeom prst="rect">
            <a:avLst/>
          </a:prstGeom>
          <a:solidFill>
            <a:srgbClr val="000000"/>
          </a:solidFill>
          <a:ln w="9525">
            <a:noFill/>
            <a:miter lim="800000"/>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89" name="Freeform 1217"/>
          <p:cNvSpPr>
            <a:spLocks/>
          </p:cNvSpPr>
          <p:nvPr userDrawn="1"/>
        </p:nvSpPr>
        <p:spPr bwMode="auto">
          <a:xfrm>
            <a:off x="595313" y="627063"/>
            <a:ext cx="1587" cy="1587"/>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90" name="Freeform 1219"/>
          <p:cNvSpPr>
            <a:spLocks/>
          </p:cNvSpPr>
          <p:nvPr userDrawn="1"/>
        </p:nvSpPr>
        <p:spPr bwMode="auto">
          <a:xfrm>
            <a:off x="731838" y="541338"/>
            <a:ext cx="1587" cy="1587"/>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91" name="Freeform 1221"/>
          <p:cNvSpPr>
            <a:spLocks/>
          </p:cNvSpPr>
          <p:nvPr userDrawn="1"/>
        </p:nvSpPr>
        <p:spPr bwMode="auto">
          <a:xfrm>
            <a:off x="731838" y="541338"/>
            <a:ext cx="3175" cy="3175"/>
          </a:xfrm>
          <a:custGeom>
            <a:avLst/>
            <a:gdLst/>
            <a:ahLst/>
            <a:cxnLst>
              <a:cxn ang="0">
                <a:pos x="2" y="0"/>
              </a:cxn>
              <a:cxn ang="0">
                <a:pos x="2" y="0"/>
              </a:cxn>
              <a:cxn ang="0">
                <a:pos x="2" y="0"/>
              </a:cxn>
              <a:cxn ang="0">
                <a:pos x="0" y="0"/>
              </a:cxn>
              <a:cxn ang="0">
                <a:pos x="0" y="0"/>
              </a:cxn>
              <a:cxn ang="0">
                <a:pos x="0" y="2"/>
              </a:cxn>
              <a:cxn ang="0">
                <a:pos x="2" y="0"/>
              </a:cxn>
              <a:cxn ang="0">
                <a:pos x="2" y="0"/>
              </a:cxn>
              <a:cxn ang="0">
                <a:pos x="2" y="0"/>
              </a:cxn>
              <a:cxn ang="0">
                <a:pos x="0" y="0"/>
              </a:cxn>
              <a:cxn ang="0">
                <a:pos x="0" y="0"/>
              </a:cxn>
              <a:cxn ang="0">
                <a:pos x="0" y="2"/>
              </a:cxn>
              <a:cxn ang="0">
                <a:pos x="2" y="0"/>
              </a:cxn>
            </a:cxnLst>
            <a:rect l="0" t="0" r="r" b="b"/>
            <a:pathLst>
              <a:path w="2" h="2">
                <a:moveTo>
                  <a:pt x="2" y="0"/>
                </a:moveTo>
                <a:lnTo>
                  <a:pt x="2" y="0"/>
                </a:lnTo>
                <a:lnTo>
                  <a:pt x="2" y="0"/>
                </a:lnTo>
                <a:lnTo>
                  <a:pt x="0" y="0"/>
                </a:lnTo>
                <a:lnTo>
                  <a:pt x="0" y="0"/>
                </a:lnTo>
                <a:lnTo>
                  <a:pt x="0" y="2"/>
                </a:lnTo>
                <a:lnTo>
                  <a:pt x="2" y="0"/>
                </a:lnTo>
                <a:lnTo>
                  <a:pt x="2" y="0"/>
                </a:lnTo>
                <a:lnTo>
                  <a:pt x="2" y="0"/>
                </a:lnTo>
                <a:lnTo>
                  <a:pt x="0" y="0"/>
                </a:lnTo>
                <a:lnTo>
                  <a:pt x="0" y="0"/>
                </a:lnTo>
                <a:lnTo>
                  <a:pt x="0" y="2"/>
                </a:lnTo>
                <a:lnTo>
                  <a:pt x="2" y="0"/>
                </a:lnTo>
              </a:path>
            </a:pathLst>
          </a:custGeom>
          <a:no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92" name="Freeform 1234"/>
          <p:cNvSpPr>
            <a:spLocks/>
          </p:cNvSpPr>
          <p:nvPr userDrawn="1"/>
        </p:nvSpPr>
        <p:spPr bwMode="auto">
          <a:xfrm>
            <a:off x="722313" y="550863"/>
            <a:ext cx="3175" cy="1587"/>
          </a:xfrm>
          <a:custGeom>
            <a:avLst/>
            <a:gdLst/>
            <a:ahLst/>
            <a:cxnLst>
              <a:cxn ang="0">
                <a:pos x="0" y="0"/>
              </a:cxn>
              <a:cxn ang="0">
                <a:pos x="0" y="0"/>
              </a:cxn>
              <a:cxn ang="0">
                <a:pos x="2" y="0"/>
              </a:cxn>
              <a:cxn ang="0">
                <a:pos x="2" y="0"/>
              </a:cxn>
              <a:cxn ang="0">
                <a:pos x="2" y="0"/>
              </a:cxn>
              <a:cxn ang="0">
                <a:pos x="2" y="0"/>
              </a:cxn>
              <a:cxn ang="0">
                <a:pos x="0" y="0"/>
              </a:cxn>
              <a:cxn ang="0">
                <a:pos x="0" y="0"/>
              </a:cxn>
              <a:cxn ang="0">
                <a:pos x="0" y="0"/>
              </a:cxn>
              <a:cxn ang="0">
                <a:pos x="0" y="0"/>
              </a:cxn>
              <a:cxn ang="0">
                <a:pos x="0" y="0"/>
              </a:cxn>
              <a:cxn ang="0">
                <a:pos x="0" y="0"/>
              </a:cxn>
              <a:cxn ang="0">
                <a:pos x="2" y="0"/>
              </a:cxn>
              <a:cxn ang="0">
                <a:pos x="2" y="0"/>
              </a:cxn>
              <a:cxn ang="0">
                <a:pos x="2" y="0"/>
              </a:cxn>
              <a:cxn ang="0">
                <a:pos x="0" y="0"/>
              </a:cxn>
              <a:cxn ang="0">
                <a:pos x="0"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w="2">
                <a:moveTo>
                  <a:pt x="0" y="0"/>
                </a:moveTo>
                <a:lnTo>
                  <a:pt x="0" y="0"/>
                </a:lnTo>
                <a:lnTo>
                  <a:pt x="2" y="0"/>
                </a:lnTo>
                <a:lnTo>
                  <a:pt x="2" y="0"/>
                </a:lnTo>
                <a:lnTo>
                  <a:pt x="2" y="0"/>
                </a:lnTo>
                <a:lnTo>
                  <a:pt x="2" y="0"/>
                </a:lnTo>
                <a:lnTo>
                  <a:pt x="0" y="0"/>
                </a:lnTo>
                <a:lnTo>
                  <a:pt x="0" y="0"/>
                </a:lnTo>
                <a:lnTo>
                  <a:pt x="0" y="0"/>
                </a:lnTo>
                <a:lnTo>
                  <a:pt x="0" y="0"/>
                </a:lnTo>
                <a:lnTo>
                  <a:pt x="0" y="0"/>
                </a:lnTo>
                <a:lnTo>
                  <a:pt x="0" y="0"/>
                </a:lnTo>
                <a:lnTo>
                  <a:pt x="2" y="0"/>
                </a:lnTo>
                <a:lnTo>
                  <a:pt x="2" y="0"/>
                </a:lnTo>
                <a:lnTo>
                  <a:pt x="2" y="0"/>
                </a:lnTo>
                <a:lnTo>
                  <a:pt x="0" y="0"/>
                </a:lnTo>
                <a:lnTo>
                  <a:pt x="0"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93" name="Line 1237"/>
          <p:cNvSpPr>
            <a:spLocks noChangeShapeType="1"/>
          </p:cNvSpPr>
          <p:nvPr userDrawn="1"/>
        </p:nvSpPr>
        <p:spPr bwMode="auto">
          <a:xfrm>
            <a:off x="728663" y="544513"/>
            <a:ext cx="1587" cy="1587"/>
          </a:xfrm>
          <a:prstGeom prst="line">
            <a:avLst/>
          </a:prstGeom>
          <a:no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94" name="Line 1238"/>
          <p:cNvSpPr>
            <a:spLocks noChangeShapeType="1"/>
          </p:cNvSpPr>
          <p:nvPr userDrawn="1"/>
        </p:nvSpPr>
        <p:spPr bwMode="auto">
          <a:xfrm>
            <a:off x="728663" y="544513"/>
            <a:ext cx="1587" cy="1587"/>
          </a:xfrm>
          <a:prstGeom prst="line">
            <a:avLst/>
          </a:prstGeom>
          <a:no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95" name="Freeform 1240"/>
          <p:cNvSpPr>
            <a:spLocks/>
          </p:cNvSpPr>
          <p:nvPr userDrawn="1"/>
        </p:nvSpPr>
        <p:spPr bwMode="auto">
          <a:xfrm>
            <a:off x="728663" y="541338"/>
            <a:ext cx="1587" cy="3175"/>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path>
            </a:pathLst>
          </a:custGeom>
          <a:no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96" name="Freeform 1243"/>
          <p:cNvSpPr>
            <a:spLocks/>
          </p:cNvSpPr>
          <p:nvPr userDrawn="1"/>
        </p:nvSpPr>
        <p:spPr bwMode="auto">
          <a:xfrm>
            <a:off x="728663" y="538163"/>
            <a:ext cx="3175" cy="3175"/>
          </a:xfrm>
          <a:custGeom>
            <a:avLst/>
            <a:gdLst/>
            <a:ahLst/>
            <a:cxnLst>
              <a:cxn ang="0">
                <a:pos x="2" y="2"/>
              </a:cxn>
              <a:cxn ang="0">
                <a:pos x="2" y="2"/>
              </a:cxn>
              <a:cxn ang="0">
                <a:pos x="2" y="2"/>
              </a:cxn>
              <a:cxn ang="0">
                <a:pos x="2" y="2"/>
              </a:cxn>
              <a:cxn ang="0">
                <a:pos x="0" y="2"/>
              </a:cxn>
              <a:cxn ang="0">
                <a:pos x="0" y="2"/>
              </a:cxn>
              <a:cxn ang="0">
                <a:pos x="2"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2" y="2"/>
              </a:cxn>
              <a:cxn ang="0">
                <a:pos x="2" y="2"/>
              </a:cxn>
              <a:cxn ang="0">
                <a:pos x="2" y="2"/>
              </a:cxn>
              <a:cxn ang="0">
                <a:pos x="2" y="2"/>
              </a:cxn>
              <a:cxn ang="0">
                <a:pos x="2" y="2"/>
              </a:cxn>
              <a:cxn ang="0">
                <a:pos x="0" y="0"/>
              </a:cxn>
              <a:cxn ang="0">
                <a:pos x="0" y="2"/>
              </a:cxn>
              <a:cxn ang="0">
                <a:pos x="0" y="2"/>
              </a:cxn>
              <a:cxn ang="0">
                <a:pos x="0" y="2"/>
              </a:cxn>
              <a:cxn ang="0">
                <a:pos x="2" y="2"/>
              </a:cxn>
            </a:cxnLst>
            <a:rect l="0" t="0" r="r" b="b"/>
            <a:pathLst>
              <a:path w="2" h="2">
                <a:moveTo>
                  <a:pt x="2" y="2"/>
                </a:moveTo>
                <a:lnTo>
                  <a:pt x="2" y="2"/>
                </a:lnTo>
                <a:lnTo>
                  <a:pt x="2" y="2"/>
                </a:lnTo>
                <a:lnTo>
                  <a:pt x="2" y="2"/>
                </a:lnTo>
                <a:lnTo>
                  <a:pt x="0" y="2"/>
                </a:lnTo>
                <a:lnTo>
                  <a:pt x="0" y="2"/>
                </a:lnTo>
                <a:lnTo>
                  <a:pt x="2"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0" y="0"/>
                </a:lnTo>
                <a:lnTo>
                  <a:pt x="0" y="2"/>
                </a:lnTo>
                <a:lnTo>
                  <a:pt x="0" y="2"/>
                </a:lnTo>
                <a:lnTo>
                  <a:pt x="0" y="2"/>
                </a:lnTo>
                <a:lnTo>
                  <a:pt x="2" y="2"/>
                </a:lnTo>
              </a:path>
            </a:pathLst>
          </a:custGeom>
          <a:no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97" name="Freeform 1246"/>
          <p:cNvSpPr>
            <a:spLocks/>
          </p:cNvSpPr>
          <p:nvPr userDrawn="1"/>
        </p:nvSpPr>
        <p:spPr bwMode="auto">
          <a:xfrm>
            <a:off x="725488" y="547688"/>
            <a:ext cx="3175" cy="3175"/>
          </a:xfrm>
          <a:custGeom>
            <a:avLst/>
            <a:gdLst/>
            <a:ahLst/>
            <a:cxnLst>
              <a:cxn ang="0">
                <a:pos x="0" y="2"/>
              </a:cxn>
              <a:cxn ang="0">
                <a:pos x="0" y="2"/>
              </a:cxn>
              <a:cxn ang="0">
                <a:pos x="2" y="0"/>
              </a:cxn>
              <a:cxn ang="0">
                <a:pos x="2" y="0"/>
              </a:cxn>
              <a:cxn ang="0">
                <a:pos x="0" y="0"/>
              </a:cxn>
              <a:cxn ang="0">
                <a:pos x="0" y="0"/>
              </a:cxn>
              <a:cxn ang="0">
                <a:pos x="0" y="2"/>
              </a:cxn>
              <a:cxn ang="0">
                <a:pos x="0" y="2"/>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
              </a:cxn>
              <a:cxn ang="0">
                <a:pos x="0" y="2"/>
              </a:cxn>
            </a:cxnLst>
            <a:rect l="0" t="0" r="r" b="b"/>
            <a:pathLst>
              <a:path w="2" h="2">
                <a:moveTo>
                  <a:pt x="0" y="2"/>
                </a:moveTo>
                <a:lnTo>
                  <a:pt x="0" y="2"/>
                </a:lnTo>
                <a:lnTo>
                  <a:pt x="2" y="0"/>
                </a:lnTo>
                <a:lnTo>
                  <a:pt x="2" y="0"/>
                </a:lnTo>
                <a:lnTo>
                  <a:pt x="0" y="0"/>
                </a:lnTo>
                <a:lnTo>
                  <a:pt x="0" y="0"/>
                </a:lnTo>
                <a:lnTo>
                  <a:pt x="0" y="2"/>
                </a:lnTo>
                <a:lnTo>
                  <a:pt x="0" y="2"/>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path>
            </a:pathLst>
          </a:custGeom>
          <a:no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98" name="Freeform 1250"/>
          <p:cNvSpPr>
            <a:spLocks/>
          </p:cNvSpPr>
          <p:nvPr userDrawn="1"/>
        </p:nvSpPr>
        <p:spPr bwMode="auto">
          <a:xfrm>
            <a:off x="731838" y="530225"/>
            <a:ext cx="3175" cy="1588"/>
          </a:xfrm>
          <a:custGeom>
            <a:avLst/>
            <a:gdLst/>
            <a:ahLst/>
            <a:cxnLst>
              <a:cxn ang="0">
                <a:pos x="2" y="0"/>
              </a:cxn>
              <a:cxn ang="0">
                <a:pos x="0" y="0"/>
              </a:cxn>
              <a:cxn ang="0">
                <a:pos x="2" y="0"/>
              </a:cxn>
            </a:cxnLst>
            <a:rect l="0" t="0" r="r" b="b"/>
            <a:pathLst>
              <a:path w="2">
                <a:moveTo>
                  <a:pt x="2" y="0"/>
                </a:moveTo>
                <a:lnTo>
                  <a:pt x="0" y="0"/>
                </a:lnTo>
                <a:lnTo>
                  <a:pt x="2" y="0"/>
                </a:lnTo>
              </a:path>
            </a:pathLst>
          </a:custGeom>
          <a:no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299" name="Freeform 1252"/>
          <p:cNvSpPr>
            <a:spLocks/>
          </p:cNvSpPr>
          <p:nvPr userDrawn="1"/>
        </p:nvSpPr>
        <p:spPr bwMode="auto">
          <a:xfrm>
            <a:off x="731838" y="527050"/>
            <a:ext cx="3175" cy="7938"/>
          </a:xfrm>
          <a:custGeom>
            <a:avLst/>
            <a:gdLst/>
            <a:ahLst/>
            <a:cxnLst>
              <a:cxn ang="0">
                <a:pos x="2" y="2"/>
              </a:cxn>
              <a:cxn ang="0">
                <a:pos x="2" y="2"/>
              </a:cxn>
              <a:cxn ang="0">
                <a:pos x="0" y="0"/>
              </a:cxn>
              <a:cxn ang="0">
                <a:pos x="0" y="2"/>
              </a:cxn>
              <a:cxn ang="0">
                <a:pos x="0" y="2"/>
              </a:cxn>
              <a:cxn ang="0">
                <a:pos x="2" y="5"/>
              </a:cxn>
              <a:cxn ang="0">
                <a:pos x="2" y="2"/>
              </a:cxn>
              <a:cxn ang="0">
                <a:pos x="2" y="2"/>
              </a:cxn>
              <a:cxn ang="0">
                <a:pos x="0" y="0"/>
              </a:cxn>
              <a:cxn ang="0">
                <a:pos x="0" y="2"/>
              </a:cxn>
              <a:cxn ang="0">
                <a:pos x="0" y="2"/>
              </a:cxn>
              <a:cxn ang="0">
                <a:pos x="2" y="5"/>
              </a:cxn>
              <a:cxn ang="0">
                <a:pos x="2" y="2"/>
              </a:cxn>
            </a:cxnLst>
            <a:rect l="0" t="0" r="r" b="b"/>
            <a:pathLst>
              <a:path w="2" h="5">
                <a:moveTo>
                  <a:pt x="2" y="2"/>
                </a:moveTo>
                <a:lnTo>
                  <a:pt x="2" y="2"/>
                </a:lnTo>
                <a:lnTo>
                  <a:pt x="0" y="0"/>
                </a:lnTo>
                <a:lnTo>
                  <a:pt x="0" y="2"/>
                </a:lnTo>
                <a:lnTo>
                  <a:pt x="0" y="2"/>
                </a:lnTo>
                <a:lnTo>
                  <a:pt x="2" y="5"/>
                </a:lnTo>
                <a:lnTo>
                  <a:pt x="2" y="2"/>
                </a:lnTo>
                <a:lnTo>
                  <a:pt x="2" y="2"/>
                </a:lnTo>
                <a:lnTo>
                  <a:pt x="0" y="0"/>
                </a:lnTo>
                <a:lnTo>
                  <a:pt x="0" y="2"/>
                </a:lnTo>
                <a:lnTo>
                  <a:pt x="0" y="2"/>
                </a:lnTo>
                <a:lnTo>
                  <a:pt x="2" y="5"/>
                </a:lnTo>
                <a:lnTo>
                  <a:pt x="2" y="2"/>
                </a:lnTo>
              </a:path>
            </a:pathLst>
          </a:custGeom>
          <a:no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300" name="Freeform 1255"/>
          <p:cNvSpPr>
            <a:spLocks/>
          </p:cNvSpPr>
          <p:nvPr userDrawn="1"/>
        </p:nvSpPr>
        <p:spPr bwMode="auto">
          <a:xfrm>
            <a:off x="712788" y="550863"/>
            <a:ext cx="3175" cy="1587"/>
          </a:xfrm>
          <a:custGeom>
            <a:avLst/>
            <a:gdLst/>
            <a:ahLst/>
            <a:cxnLst>
              <a:cxn ang="0">
                <a:pos x="0" y="0"/>
              </a:cxn>
              <a:cxn ang="0">
                <a:pos x="2" y="0"/>
              </a:cxn>
              <a:cxn ang="0">
                <a:pos x="2" y="0"/>
              </a:cxn>
              <a:cxn ang="0">
                <a:pos x="2" y="0"/>
              </a:cxn>
              <a:cxn ang="0">
                <a:pos x="2" y="0"/>
              </a:cxn>
              <a:cxn ang="0">
                <a:pos x="0" y="0"/>
              </a:cxn>
              <a:cxn ang="0">
                <a:pos x="0" y="0"/>
              </a:cxn>
              <a:cxn ang="0">
                <a:pos x="0" y="0"/>
              </a:cxn>
              <a:cxn ang="0">
                <a:pos x="0"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0" y="0"/>
              </a:cxn>
              <a:cxn ang="0">
                <a:pos x="0" y="0"/>
              </a:cxn>
              <a:cxn ang="0">
                <a:pos x="0" y="0"/>
              </a:cxn>
            </a:cxnLst>
            <a:rect l="0" t="0" r="r" b="b"/>
            <a:pathLst>
              <a:path w="2">
                <a:moveTo>
                  <a:pt x="0" y="0"/>
                </a:moveTo>
                <a:lnTo>
                  <a:pt x="2" y="0"/>
                </a:lnTo>
                <a:lnTo>
                  <a:pt x="2" y="0"/>
                </a:lnTo>
                <a:lnTo>
                  <a:pt x="2" y="0"/>
                </a:lnTo>
                <a:lnTo>
                  <a:pt x="2" y="0"/>
                </a:lnTo>
                <a:lnTo>
                  <a:pt x="0" y="0"/>
                </a:lnTo>
                <a:lnTo>
                  <a:pt x="0" y="0"/>
                </a:lnTo>
                <a:lnTo>
                  <a:pt x="0" y="0"/>
                </a:lnTo>
                <a:lnTo>
                  <a:pt x="0"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301" name="Rectangle 1256"/>
          <p:cNvSpPr>
            <a:spLocks noChangeArrowheads="1"/>
          </p:cNvSpPr>
          <p:nvPr userDrawn="1"/>
        </p:nvSpPr>
        <p:spPr bwMode="auto">
          <a:xfrm>
            <a:off x="722313" y="550863"/>
            <a:ext cx="1587" cy="1587"/>
          </a:xfrm>
          <a:prstGeom prst="rect">
            <a:avLst/>
          </a:prstGeom>
          <a:solidFill>
            <a:srgbClr val="FFFFFF"/>
          </a:solidFill>
          <a:ln w="9525">
            <a:noFill/>
            <a:miter lim="800000"/>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302" name="Freeform 1258"/>
          <p:cNvSpPr>
            <a:spLocks/>
          </p:cNvSpPr>
          <p:nvPr userDrawn="1"/>
        </p:nvSpPr>
        <p:spPr bwMode="auto">
          <a:xfrm>
            <a:off x="722313" y="550863"/>
            <a:ext cx="1587" cy="1587"/>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303" name="Freeform 1266"/>
          <p:cNvSpPr>
            <a:spLocks/>
          </p:cNvSpPr>
          <p:nvPr userDrawn="1"/>
        </p:nvSpPr>
        <p:spPr bwMode="auto">
          <a:xfrm>
            <a:off x="728663" y="534988"/>
            <a:ext cx="1587" cy="1587"/>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304" name="Freeform 1269"/>
          <p:cNvSpPr>
            <a:spLocks/>
          </p:cNvSpPr>
          <p:nvPr userDrawn="1"/>
        </p:nvSpPr>
        <p:spPr bwMode="auto">
          <a:xfrm>
            <a:off x="728663" y="530225"/>
            <a:ext cx="3175" cy="4763"/>
          </a:xfrm>
          <a:custGeom>
            <a:avLst/>
            <a:gdLst/>
            <a:ahLst/>
            <a:cxnLst>
              <a:cxn ang="0">
                <a:pos x="0" y="3"/>
              </a:cxn>
              <a:cxn ang="0">
                <a:pos x="2" y="0"/>
              </a:cxn>
              <a:cxn ang="0">
                <a:pos x="2" y="0"/>
              </a:cxn>
              <a:cxn ang="0">
                <a:pos x="2" y="0"/>
              </a:cxn>
              <a:cxn ang="0">
                <a:pos x="2" y="0"/>
              </a:cxn>
              <a:cxn ang="0">
                <a:pos x="0" y="0"/>
              </a:cxn>
              <a:cxn ang="0">
                <a:pos x="0" y="0"/>
              </a:cxn>
              <a:cxn ang="0">
                <a:pos x="0" y="3"/>
              </a:cxn>
              <a:cxn ang="0">
                <a:pos x="0" y="3"/>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3"/>
              </a:cxn>
              <a:cxn ang="0">
                <a:pos x="0" y="3"/>
              </a:cxn>
            </a:cxnLst>
            <a:rect l="0" t="0" r="r" b="b"/>
            <a:pathLst>
              <a:path w="2" h="3">
                <a:moveTo>
                  <a:pt x="0" y="3"/>
                </a:moveTo>
                <a:lnTo>
                  <a:pt x="2" y="0"/>
                </a:lnTo>
                <a:lnTo>
                  <a:pt x="2" y="0"/>
                </a:lnTo>
                <a:lnTo>
                  <a:pt x="2" y="0"/>
                </a:lnTo>
                <a:lnTo>
                  <a:pt x="2" y="0"/>
                </a:lnTo>
                <a:lnTo>
                  <a:pt x="0" y="0"/>
                </a:lnTo>
                <a:lnTo>
                  <a:pt x="0" y="0"/>
                </a:lnTo>
                <a:lnTo>
                  <a:pt x="0" y="3"/>
                </a:lnTo>
                <a:lnTo>
                  <a:pt x="0" y="3"/>
                </a:lnTo>
                <a:lnTo>
                  <a:pt x="2" y="0"/>
                </a:lnTo>
                <a:lnTo>
                  <a:pt x="2" y="0"/>
                </a:lnTo>
                <a:lnTo>
                  <a:pt x="0" y="0"/>
                </a:lnTo>
                <a:lnTo>
                  <a:pt x="0" y="0"/>
                </a:lnTo>
                <a:lnTo>
                  <a:pt x="0" y="0"/>
                </a:lnTo>
                <a:lnTo>
                  <a:pt x="0" y="0"/>
                </a:lnTo>
                <a:lnTo>
                  <a:pt x="0" y="0"/>
                </a:lnTo>
                <a:lnTo>
                  <a:pt x="0" y="0"/>
                </a:lnTo>
                <a:lnTo>
                  <a:pt x="0" y="0"/>
                </a:lnTo>
                <a:lnTo>
                  <a:pt x="0" y="0"/>
                </a:lnTo>
                <a:lnTo>
                  <a:pt x="0" y="3"/>
                </a:lnTo>
                <a:lnTo>
                  <a:pt x="0" y="3"/>
                </a:lnTo>
              </a:path>
            </a:pathLst>
          </a:custGeom>
          <a:no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305" name="Line 1270"/>
          <p:cNvSpPr>
            <a:spLocks noChangeShapeType="1"/>
          </p:cNvSpPr>
          <p:nvPr userDrawn="1"/>
        </p:nvSpPr>
        <p:spPr bwMode="auto">
          <a:xfrm>
            <a:off x="728663" y="530225"/>
            <a:ext cx="1587" cy="1588"/>
          </a:xfrm>
          <a:prstGeom prst="line">
            <a:avLst/>
          </a:prstGeom>
          <a:no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306" name="Line 1271"/>
          <p:cNvSpPr>
            <a:spLocks noChangeShapeType="1"/>
          </p:cNvSpPr>
          <p:nvPr userDrawn="1"/>
        </p:nvSpPr>
        <p:spPr bwMode="auto">
          <a:xfrm>
            <a:off x="728663" y="530225"/>
            <a:ext cx="1587" cy="1588"/>
          </a:xfrm>
          <a:prstGeom prst="line">
            <a:avLst/>
          </a:prstGeom>
          <a:no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307" name="Rectangle 1272"/>
          <p:cNvSpPr>
            <a:spLocks noChangeArrowheads="1"/>
          </p:cNvSpPr>
          <p:nvPr userDrawn="1"/>
        </p:nvSpPr>
        <p:spPr bwMode="auto">
          <a:xfrm>
            <a:off x="728663" y="530225"/>
            <a:ext cx="1587" cy="1588"/>
          </a:xfrm>
          <a:prstGeom prst="rect">
            <a:avLst/>
          </a:prstGeom>
          <a:solidFill>
            <a:srgbClr val="FFFFFF"/>
          </a:solidFill>
          <a:ln w="9525">
            <a:noFill/>
            <a:miter lim="800000"/>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308" name="Rectangle 1273"/>
          <p:cNvSpPr>
            <a:spLocks noChangeArrowheads="1"/>
          </p:cNvSpPr>
          <p:nvPr userDrawn="1"/>
        </p:nvSpPr>
        <p:spPr bwMode="auto">
          <a:xfrm>
            <a:off x="728663" y="530225"/>
            <a:ext cx="1587" cy="1588"/>
          </a:xfrm>
          <a:prstGeom prst="rect">
            <a:avLst/>
          </a:prstGeom>
          <a:noFill/>
          <a:ln w="9525">
            <a:noFill/>
            <a:miter lim="800000"/>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309" name="Line 1274"/>
          <p:cNvSpPr>
            <a:spLocks noChangeShapeType="1"/>
          </p:cNvSpPr>
          <p:nvPr userDrawn="1"/>
        </p:nvSpPr>
        <p:spPr bwMode="auto">
          <a:xfrm>
            <a:off x="728663" y="527050"/>
            <a:ext cx="1587" cy="1588"/>
          </a:xfrm>
          <a:prstGeom prst="line">
            <a:avLst/>
          </a:prstGeom>
          <a:no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310" name="Line 1275"/>
          <p:cNvSpPr>
            <a:spLocks noChangeShapeType="1"/>
          </p:cNvSpPr>
          <p:nvPr userDrawn="1"/>
        </p:nvSpPr>
        <p:spPr bwMode="auto">
          <a:xfrm>
            <a:off x="728663" y="527050"/>
            <a:ext cx="1587" cy="1588"/>
          </a:xfrm>
          <a:prstGeom prst="line">
            <a:avLst/>
          </a:prstGeom>
          <a:no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311" name="Freeform 1277"/>
          <p:cNvSpPr>
            <a:spLocks/>
          </p:cNvSpPr>
          <p:nvPr userDrawn="1"/>
        </p:nvSpPr>
        <p:spPr bwMode="auto">
          <a:xfrm>
            <a:off x="728663" y="523875"/>
            <a:ext cx="1587" cy="3175"/>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path>
            </a:pathLst>
          </a:custGeom>
          <a:no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312" name="Freeform 1287"/>
          <p:cNvSpPr>
            <a:spLocks/>
          </p:cNvSpPr>
          <p:nvPr userDrawn="1"/>
        </p:nvSpPr>
        <p:spPr bwMode="auto">
          <a:xfrm>
            <a:off x="719138" y="514350"/>
            <a:ext cx="3175" cy="3175"/>
          </a:xfrm>
          <a:custGeom>
            <a:avLst/>
            <a:gdLst/>
            <a:ahLst/>
            <a:cxnLst>
              <a:cxn ang="0">
                <a:pos x="0" y="0"/>
              </a:cxn>
              <a:cxn ang="0">
                <a:pos x="0" y="2"/>
              </a:cxn>
              <a:cxn ang="0">
                <a:pos x="2" y="2"/>
              </a:cxn>
              <a:cxn ang="0">
                <a:pos x="2" y="2"/>
              </a:cxn>
              <a:cxn ang="0">
                <a:pos x="2" y="2"/>
              </a:cxn>
              <a:cxn ang="0">
                <a:pos x="2" y="0"/>
              </a:cxn>
              <a:cxn ang="0">
                <a:pos x="0" y="0"/>
              </a:cxn>
              <a:cxn ang="0">
                <a:pos x="0" y="0"/>
              </a:cxn>
              <a:cxn ang="0">
                <a:pos x="0" y="2"/>
              </a:cxn>
              <a:cxn ang="0">
                <a:pos x="0" y="2"/>
              </a:cxn>
              <a:cxn ang="0">
                <a:pos x="0" y="2"/>
              </a:cxn>
              <a:cxn ang="0">
                <a:pos x="0" y="2"/>
              </a:cxn>
              <a:cxn ang="0">
                <a:pos x="2" y="2"/>
              </a:cxn>
              <a:cxn ang="0">
                <a:pos x="2" y="2"/>
              </a:cxn>
              <a:cxn ang="0">
                <a:pos x="0" y="0"/>
              </a:cxn>
              <a:cxn ang="0">
                <a:pos x="0" y="0"/>
              </a:cxn>
              <a:cxn ang="0">
                <a:pos x="0" y="0"/>
              </a:cxn>
            </a:cxnLst>
            <a:rect l="0" t="0" r="r" b="b"/>
            <a:pathLst>
              <a:path w="2" h="2">
                <a:moveTo>
                  <a:pt x="0" y="0"/>
                </a:moveTo>
                <a:lnTo>
                  <a:pt x="0" y="2"/>
                </a:lnTo>
                <a:lnTo>
                  <a:pt x="2" y="2"/>
                </a:lnTo>
                <a:lnTo>
                  <a:pt x="2" y="2"/>
                </a:lnTo>
                <a:lnTo>
                  <a:pt x="2" y="2"/>
                </a:lnTo>
                <a:lnTo>
                  <a:pt x="2" y="0"/>
                </a:lnTo>
                <a:lnTo>
                  <a:pt x="0" y="0"/>
                </a:lnTo>
                <a:lnTo>
                  <a:pt x="0" y="0"/>
                </a:lnTo>
                <a:lnTo>
                  <a:pt x="0" y="2"/>
                </a:lnTo>
                <a:lnTo>
                  <a:pt x="0" y="2"/>
                </a:lnTo>
                <a:lnTo>
                  <a:pt x="0" y="2"/>
                </a:lnTo>
                <a:lnTo>
                  <a:pt x="0" y="2"/>
                </a:lnTo>
                <a:lnTo>
                  <a:pt x="2" y="2"/>
                </a:lnTo>
                <a:lnTo>
                  <a:pt x="2" y="2"/>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313" name="Freeform 1290"/>
          <p:cNvSpPr>
            <a:spLocks/>
          </p:cNvSpPr>
          <p:nvPr userDrawn="1"/>
        </p:nvSpPr>
        <p:spPr bwMode="auto">
          <a:xfrm>
            <a:off x="719138" y="517525"/>
            <a:ext cx="3175" cy="3175"/>
          </a:xfrm>
          <a:custGeom>
            <a:avLst/>
            <a:gdLst/>
            <a:ahLst/>
            <a:cxnLst>
              <a:cxn ang="0">
                <a:pos x="0" y="2"/>
              </a:cxn>
              <a:cxn ang="0">
                <a:pos x="0" y="2"/>
              </a:cxn>
              <a:cxn ang="0">
                <a:pos x="2" y="2"/>
              </a:cxn>
              <a:cxn ang="0">
                <a:pos x="2" y="2"/>
              </a:cxn>
              <a:cxn ang="0">
                <a:pos x="2" y="2"/>
              </a:cxn>
              <a:cxn ang="0">
                <a:pos x="2" y="0"/>
              </a:cxn>
              <a:cxn ang="0">
                <a:pos x="0" y="0"/>
              </a:cxn>
              <a:cxn ang="0">
                <a:pos x="0" y="0"/>
              </a:cxn>
              <a:cxn ang="0">
                <a:pos x="0" y="0"/>
              </a:cxn>
              <a:cxn ang="0">
                <a:pos x="0" y="0"/>
              </a:cxn>
              <a:cxn ang="0">
                <a:pos x="2" y="0"/>
              </a:cxn>
              <a:cxn ang="0">
                <a:pos x="0" y="0"/>
              </a:cxn>
              <a:cxn ang="0">
                <a:pos x="0" y="0"/>
              </a:cxn>
              <a:cxn ang="0">
                <a:pos x="0" y="0"/>
              </a:cxn>
              <a:cxn ang="0">
                <a:pos x="0" y="0"/>
              </a:cxn>
              <a:cxn ang="0">
                <a:pos x="0" y="2"/>
              </a:cxn>
              <a:cxn ang="0">
                <a:pos x="0" y="2"/>
              </a:cxn>
              <a:cxn ang="0">
                <a:pos x="0" y="2"/>
              </a:cxn>
              <a:cxn ang="0">
                <a:pos x="0" y="0"/>
              </a:cxn>
              <a:cxn ang="0">
                <a:pos x="0" y="0"/>
              </a:cxn>
              <a:cxn ang="0">
                <a:pos x="0" y="0"/>
              </a:cxn>
              <a:cxn ang="0">
                <a:pos x="0" y="0"/>
              </a:cxn>
              <a:cxn ang="0">
                <a:pos x="0" y="0"/>
              </a:cxn>
              <a:cxn ang="0">
                <a:pos x="0" y="0"/>
              </a:cxn>
              <a:cxn ang="0">
                <a:pos x="0" y="2"/>
              </a:cxn>
              <a:cxn ang="0">
                <a:pos x="2" y="2"/>
              </a:cxn>
              <a:cxn ang="0">
                <a:pos x="2" y="0"/>
              </a:cxn>
              <a:cxn ang="0">
                <a:pos x="2" y="0"/>
              </a:cxn>
              <a:cxn ang="0">
                <a:pos x="0" y="0"/>
              </a:cxn>
              <a:cxn ang="0">
                <a:pos x="0" y="0"/>
              </a:cxn>
              <a:cxn ang="0">
                <a:pos x="0" y="2"/>
              </a:cxn>
              <a:cxn ang="0">
                <a:pos x="0" y="2"/>
              </a:cxn>
              <a:cxn ang="0">
                <a:pos x="2" y="2"/>
              </a:cxn>
              <a:cxn ang="0">
                <a:pos x="2" y="2"/>
              </a:cxn>
              <a:cxn ang="0">
                <a:pos x="0" y="2"/>
              </a:cxn>
              <a:cxn ang="0">
                <a:pos x="0" y="2"/>
              </a:cxn>
              <a:cxn ang="0">
                <a:pos x="0" y="2"/>
              </a:cxn>
            </a:cxnLst>
            <a:rect l="0" t="0" r="r" b="b"/>
            <a:pathLst>
              <a:path w="2" h="2">
                <a:moveTo>
                  <a:pt x="0" y="2"/>
                </a:moveTo>
                <a:lnTo>
                  <a:pt x="0" y="2"/>
                </a:lnTo>
                <a:lnTo>
                  <a:pt x="2" y="2"/>
                </a:lnTo>
                <a:lnTo>
                  <a:pt x="2" y="2"/>
                </a:lnTo>
                <a:lnTo>
                  <a:pt x="2" y="2"/>
                </a:lnTo>
                <a:lnTo>
                  <a:pt x="2" y="0"/>
                </a:lnTo>
                <a:lnTo>
                  <a:pt x="0" y="0"/>
                </a:lnTo>
                <a:lnTo>
                  <a:pt x="0" y="0"/>
                </a:lnTo>
                <a:lnTo>
                  <a:pt x="0" y="0"/>
                </a:lnTo>
                <a:lnTo>
                  <a:pt x="0" y="0"/>
                </a:lnTo>
                <a:lnTo>
                  <a:pt x="2" y="0"/>
                </a:lnTo>
                <a:lnTo>
                  <a:pt x="0" y="0"/>
                </a:lnTo>
                <a:lnTo>
                  <a:pt x="0" y="0"/>
                </a:lnTo>
                <a:lnTo>
                  <a:pt x="0" y="0"/>
                </a:lnTo>
                <a:lnTo>
                  <a:pt x="0" y="0"/>
                </a:lnTo>
                <a:lnTo>
                  <a:pt x="0" y="2"/>
                </a:lnTo>
                <a:lnTo>
                  <a:pt x="0" y="2"/>
                </a:lnTo>
                <a:lnTo>
                  <a:pt x="0" y="2"/>
                </a:lnTo>
                <a:lnTo>
                  <a:pt x="0" y="0"/>
                </a:lnTo>
                <a:lnTo>
                  <a:pt x="0" y="0"/>
                </a:lnTo>
                <a:lnTo>
                  <a:pt x="0" y="0"/>
                </a:lnTo>
                <a:lnTo>
                  <a:pt x="0" y="0"/>
                </a:lnTo>
                <a:lnTo>
                  <a:pt x="0" y="0"/>
                </a:lnTo>
                <a:lnTo>
                  <a:pt x="0" y="0"/>
                </a:lnTo>
                <a:lnTo>
                  <a:pt x="0" y="2"/>
                </a:lnTo>
                <a:lnTo>
                  <a:pt x="2" y="2"/>
                </a:lnTo>
                <a:lnTo>
                  <a:pt x="2" y="0"/>
                </a:lnTo>
                <a:lnTo>
                  <a:pt x="2" y="0"/>
                </a:lnTo>
                <a:lnTo>
                  <a:pt x="0" y="0"/>
                </a:lnTo>
                <a:lnTo>
                  <a:pt x="0" y="0"/>
                </a:lnTo>
                <a:lnTo>
                  <a:pt x="0" y="2"/>
                </a:lnTo>
                <a:lnTo>
                  <a:pt x="0" y="2"/>
                </a:lnTo>
                <a:lnTo>
                  <a:pt x="2" y="2"/>
                </a:lnTo>
                <a:lnTo>
                  <a:pt x="2" y="2"/>
                </a:lnTo>
                <a:lnTo>
                  <a:pt x="0" y="2"/>
                </a:lnTo>
                <a:lnTo>
                  <a:pt x="0" y="2"/>
                </a:lnTo>
                <a:lnTo>
                  <a:pt x="0" y="2"/>
                </a:lnTo>
              </a:path>
            </a:pathLst>
          </a:custGeom>
          <a:noFill/>
          <a:ln w="9525">
            <a:noFill/>
            <a:round/>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314" name="Rectangle 1335"/>
          <p:cNvSpPr>
            <a:spLocks noChangeArrowheads="1"/>
          </p:cNvSpPr>
          <p:nvPr userDrawn="1"/>
        </p:nvSpPr>
        <p:spPr bwMode="auto">
          <a:xfrm>
            <a:off x="468313" y="508000"/>
            <a:ext cx="1587" cy="1588"/>
          </a:xfrm>
          <a:prstGeom prst="rect">
            <a:avLst/>
          </a:prstGeom>
          <a:solidFill>
            <a:srgbClr val="000000"/>
          </a:solidFill>
          <a:ln w="9525">
            <a:noFill/>
            <a:miter lim="800000"/>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315" name="Rectangle 1336"/>
          <p:cNvSpPr>
            <a:spLocks noChangeArrowheads="1"/>
          </p:cNvSpPr>
          <p:nvPr userDrawn="1"/>
        </p:nvSpPr>
        <p:spPr bwMode="auto">
          <a:xfrm>
            <a:off x="474663" y="495300"/>
            <a:ext cx="1587" cy="1588"/>
          </a:xfrm>
          <a:prstGeom prst="rect">
            <a:avLst/>
          </a:prstGeom>
          <a:solidFill>
            <a:srgbClr val="000000"/>
          </a:solidFill>
          <a:ln w="9525">
            <a:noFill/>
            <a:miter lim="800000"/>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316" name="Rectangle 1337"/>
          <p:cNvSpPr>
            <a:spLocks noChangeArrowheads="1"/>
          </p:cNvSpPr>
          <p:nvPr userDrawn="1"/>
        </p:nvSpPr>
        <p:spPr bwMode="auto">
          <a:xfrm>
            <a:off x="474663" y="495300"/>
            <a:ext cx="1587" cy="1588"/>
          </a:xfrm>
          <a:prstGeom prst="rect">
            <a:avLst/>
          </a:prstGeom>
          <a:solidFill>
            <a:srgbClr val="000000"/>
          </a:solidFill>
          <a:ln w="9525">
            <a:noFill/>
            <a:miter lim="800000"/>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317" name="Rectangle 1340"/>
          <p:cNvSpPr>
            <a:spLocks noChangeArrowheads="1"/>
          </p:cNvSpPr>
          <p:nvPr userDrawn="1"/>
        </p:nvSpPr>
        <p:spPr bwMode="auto">
          <a:xfrm>
            <a:off x="468313" y="508000"/>
            <a:ext cx="1587" cy="1588"/>
          </a:xfrm>
          <a:prstGeom prst="rect">
            <a:avLst/>
          </a:prstGeom>
          <a:solidFill>
            <a:srgbClr val="FFFFFF"/>
          </a:solidFill>
          <a:ln w="9525">
            <a:noFill/>
            <a:miter lim="800000"/>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318" name="Rectangle 1341"/>
          <p:cNvSpPr>
            <a:spLocks noChangeArrowheads="1"/>
          </p:cNvSpPr>
          <p:nvPr userDrawn="1"/>
        </p:nvSpPr>
        <p:spPr bwMode="auto">
          <a:xfrm>
            <a:off x="468313" y="508000"/>
            <a:ext cx="1587" cy="1588"/>
          </a:xfrm>
          <a:prstGeom prst="rect">
            <a:avLst/>
          </a:prstGeom>
          <a:solidFill>
            <a:srgbClr val="FFFFFF"/>
          </a:solidFill>
          <a:ln w="9525">
            <a:noFill/>
            <a:miter lim="800000"/>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319" name="Rectangle 1342"/>
          <p:cNvSpPr>
            <a:spLocks noChangeArrowheads="1"/>
          </p:cNvSpPr>
          <p:nvPr userDrawn="1"/>
        </p:nvSpPr>
        <p:spPr bwMode="auto">
          <a:xfrm>
            <a:off x="468313" y="508000"/>
            <a:ext cx="1587" cy="1588"/>
          </a:xfrm>
          <a:prstGeom prst="rect">
            <a:avLst/>
          </a:prstGeom>
          <a:solidFill>
            <a:srgbClr val="FFFFFF"/>
          </a:solidFill>
          <a:ln w="9525">
            <a:noFill/>
            <a:miter lim="800000"/>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320" name="Rectangle 1343"/>
          <p:cNvSpPr>
            <a:spLocks noChangeArrowheads="1"/>
          </p:cNvSpPr>
          <p:nvPr userDrawn="1"/>
        </p:nvSpPr>
        <p:spPr bwMode="auto">
          <a:xfrm>
            <a:off x="468313" y="508000"/>
            <a:ext cx="1587" cy="1588"/>
          </a:xfrm>
          <a:prstGeom prst="rect">
            <a:avLst/>
          </a:prstGeom>
          <a:solidFill>
            <a:srgbClr val="000000"/>
          </a:solidFill>
          <a:ln w="9525">
            <a:noFill/>
            <a:miter lim="800000"/>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321" name="Rectangle 1344"/>
          <p:cNvSpPr>
            <a:spLocks noChangeArrowheads="1"/>
          </p:cNvSpPr>
          <p:nvPr userDrawn="1"/>
        </p:nvSpPr>
        <p:spPr bwMode="auto">
          <a:xfrm>
            <a:off x="465138" y="485775"/>
            <a:ext cx="1587" cy="3175"/>
          </a:xfrm>
          <a:prstGeom prst="rect">
            <a:avLst/>
          </a:prstGeom>
          <a:solidFill>
            <a:srgbClr val="FFFFFF"/>
          </a:solidFill>
          <a:ln w="9525">
            <a:noFill/>
            <a:miter lim="800000"/>
            <a:headEnd/>
            <a:tailEnd/>
          </a:ln>
        </p:spPr>
        <p:txBody>
          <a:bodyPr/>
          <a:lstStyle/>
          <a:p>
            <a:pPr>
              <a:spcBef>
                <a:spcPct val="50000"/>
              </a:spcBef>
              <a:buFontTx/>
              <a:buChar char="•"/>
              <a:defRPr/>
            </a:pPr>
            <a:endParaRPr lang="en-US" dirty="0">
              <a:solidFill>
                <a:prstClr val="black"/>
              </a:solidFill>
              <a:cs typeface="Times New Roman" pitchFamily="18" charset="0"/>
            </a:endParaRPr>
          </a:p>
        </p:txBody>
      </p:sp>
      <p:sp>
        <p:nvSpPr>
          <p:cNvPr id="322" name="Rectangle 1028"/>
          <p:cNvSpPr>
            <a:spLocks noGrp="1" noChangeArrowheads="1"/>
          </p:cNvSpPr>
          <p:nvPr>
            <p:ph type="dt" sz="half" idx="10"/>
          </p:nvPr>
        </p:nvSpPr>
        <p:spPr>
          <a:xfrm>
            <a:off x="685800" y="6248400"/>
            <a:ext cx="1905000" cy="457200"/>
          </a:xfrm>
        </p:spPr>
        <p:txBody>
          <a:bodyPr/>
          <a:lstStyle>
            <a:lvl1pPr algn="l">
              <a:defRPr/>
            </a:lvl1pPr>
          </a:lstStyle>
          <a:p>
            <a:pPr>
              <a:defRPr/>
            </a:pPr>
            <a:endParaRPr lang="en-US" dirty="0">
              <a:solidFill>
                <a:prstClr val="black"/>
              </a:solidFill>
            </a:endParaRPr>
          </a:p>
        </p:txBody>
      </p:sp>
      <p:sp>
        <p:nvSpPr>
          <p:cNvPr id="2" name="Rectangle 1"/>
          <p:cNvSpPr/>
          <p:nvPr userDrawn="1"/>
        </p:nvSpPr>
        <p:spPr bwMode="auto">
          <a:xfrm>
            <a:off x="0" y="4587875"/>
            <a:ext cx="9148763" cy="208121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indent="-115888">
              <a:spcBef>
                <a:spcPct val="50000"/>
              </a:spcBef>
              <a:buFontTx/>
              <a:buChar char="•"/>
            </a:pPr>
            <a:endParaRPr lang="en-US" smtClean="0">
              <a:solidFill>
                <a:prstClr val="black"/>
              </a:solidFill>
              <a:cs typeface="Times New Roman" pitchFamily="18" charset="0"/>
            </a:endParaRPr>
          </a:p>
        </p:txBody>
      </p:sp>
    </p:spTree>
    <p:extLst>
      <p:ext uri="{BB962C8B-B14F-4D97-AF65-F5344CB8AC3E}">
        <p14:creationId xmlns:p14="http://schemas.microsoft.com/office/powerpoint/2010/main" val="1807130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98143"/>
            <a:ext cx="9144000" cy="731520"/>
          </a:xfrm>
        </p:spPr>
        <p:txBody>
          <a:bodyPr/>
          <a:lstStyle>
            <a:lvl1pPr>
              <a:defRPr sz="3000">
                <a:latin typeface="Gill Sans MT"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08343" y="978194"/>
            <a:ext cx="2777087" cy="224347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3126966" y="978194"/>
            <a:ext cx="2817628" cy="2255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5"/>
          </p:nvPr>
        </p:nvSpPr>
        <p:spPr>
          <a:xfrm>
            <a:off x="3147236" y="3317357"/>
            <a:ext cx="5645890" cy="24773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9"/>
          </p:nvPr>
        </p:nvSpPr>
        <p:spPr>
          <a:xfrm>
            <a:off x="5986130" y="978194"/>
            <a:ext cx="2817628" cy="2255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idx="20"/>
          </p:nvPr>
        </p:nvSpPr>
        <p:spPr>
          <a:xfrm>
            <a:off x="297711" y="3296103"/>
            <a:ext cx="2777087" cy="224347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6"/>
          <p:cNvSpPr>
            <a:spLocks noGrp="1" noChangeArrowheads="1"/>
          </p:cNvSpPr>
          <p:nvPr>
            <p:ph type="sldNum" sz="quarter" idx="23"/>
          </p:nvPr>
        </p:nvSpPr>
        <p:spPr>
          <a:ln/>
        </p:spPr>
        <p:txBody>
          <a:bodyPr/>
          <a:lstStyle>
            <a:lvl1pPr>
              <a:defRPr/>
            </a:lvl1pPr>
          </a:lstStyle>
          <a:p>
            <a:pPr>
              <a:defRPr/>
            </a:pPr>
            <a:fld id="{8F902B73-227A-4CE1-BFCF-219CA7647B63}"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613396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244800" y="259200"/>
            <a:ext cx="8424863" cy="777875"/>
          </a:xfrm>
        </p:spPr>
        <p:txBody>
          <a:bodyPr>
            <a:noAutofit/>
          </a:bodyPr>
          <a:lstStyle>
            <a:lvl1pPr algn="l">
              <a:defRPr/>
            </a:lvl1pPr>
          </a:lstStyle>
          <a:p>
            <a:r>
              <a:rPr lang="en-US" smtClean="0"/>
              <a:t>Click to edit Master title style</a:t>
            </a:r>
            <a:endParaRPr lang="en-US" dirty="0"/>
          </a:p>
        </p:txBody>
      </p:sp>
      <p:sp>
        <p:nvSpPr>
          <p:cNvPr id="9" name="Slide Number Placeholder 1"/>
          <p:cNvSpPr>
            <a:spLocks noGrp="1"/>
          </p:cNvSpPr>
          <p:nvPr>
            <p:ph type="sldNum" sz="quarter" idx="11"/>
            <p:custDataLst>
              <p:tags r:id="rId1"/>
            </p:custDataLst>
          </p:nvPr>
        </p:nvSpPr>
        <p:spPr>
          <a:xfrm>
            <a:off x="8172400" y="6585922"/>
            <a:ext cx="491540" cy="156985"/>
          </a:xfrm>
          <a:prstGeom prst="rect">
            <a:avLst/>
          </a:prstGeom>
        </p:spPr>
        <p:txBody>
          <a:bodyPr/>
          <a:lstStyle>
            <a:lvl1pPr algn="r">
              <a:defRPr sz="800"/>
            </a:lvl1pPr>
          </a:lstStyle>
          <a:p>
            <a:fld id="{256D3EEF-DE4E-429D-8EC4-DDC531AFF58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01590492"/>
      </p:ext>
    </p:extLst>
  </p:cSld>
  <p:clrMapOvr>
    <a:masterClrMapping/>
  </p:clrMapOvr>
  <p:timing>
    <p:tnLst>
      <p:par>
        <p:cTn id="1" dur="indefinite" restart="never" nodeType="tmRoot"/>
      </p:par>
    </p:tnLst>
  </p:timing>
  <p:hf hdr="0" dt="0"/>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993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9322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0"/>
            <a:ext cx="9144000" cy="2506663"/>
          </a:xfrm>
          <a:prstGeom prst="rect">
            <a:avLst/>
          </a:prstGeom>
          <a:solidFill>
            <a:srgbClr val="014C6D"/>
          </a:solidFill>
          <a:ln w="9525">
            <a:noFill/>
            <a:miter lim="800000"/>
            <a:headEnd/>
            <a:tailEnd/>
          </a:ln>
          <a:effectLst/>
        </p:spPr>
        <p:txBody>
          <a:bodyPr/>
          <a:lstStyle/>
          <a:p>
            <a:pPr>
              <a:spcBef>
                <a:spcPct val="50000"/>
              </a:spcBef>
              <a:buFontTx/>
              <a:buChar char="•"/>
              <a:defRPr/>
            </a:pPr>
            <a:endParaRPr lang="en-US" sz="900" dirty="0">
              <a:solidFill>
                <a:srgbClr val="000000"/>
              </a:solidFill>
              <a:cs typeface="Times New Roman" pitchFamily="18" charset="0"/>
            </a:endParaRPr>
          </a:p>
        </p:txBody>
      </p:sp>
      <p:grpSp>
        <p:nvGrpSpPr>
          <p:cNvPr id="2" name="Group 10"/>
          <p:cNvGrpSpPr>
            <a:grpSpLocks/>
          </p:cNvGrpSpPr>
          <p:nvPr/>
        </p:nvGrpSpPr>
        <p:grpSpPr bwMode="auto">
          <a:xfrm>
            <a:off x="384175" y="385763"/>
            <a:ext cx="2989263" cy="412750"/>
            <a:chOff x="257" y="242"/>
            <a:chExt cx="1674" cy="231"/>
          </a:xfrm>
        </p:grpSpPr>
        <p:sp>
          <p:nvSpPr>
            <p:cNvPr id="6" name="Freeform 11"/>
            <p:cNvSpPr>
              <a:spLocks/>
            </p:cNvSpPr>
            <p:nvPr userDrawn="1"/>
          </p:nvSpPr>
          <p:spPr bwMode="auto">
            <a:xfrm>
              <a:off x="938" y="246"/>
              <a:ext cx="10" cy="219"/>
            </a:xfrm>
            <a:custGeom>
              <a:avLst/>
              <a:gdLst/>
              <a:ahLst/>
              <a:cxnLst>
                <a:cxn ang="0">
                  <a:pos x="0" y="2"/>
                </a:cxn>
                <a:cxn ang="0">
                  <a:pos x="0" y="106"/>
                </a:cxn>
                <a:cxn ang="0">
                  <a:pos x="2" y="109"/>
                </a:cxn>
                <a:cxn ang="0">
                  <a:pos x="5" y="106"/>
                </a:cxn>
                <a:cxn ang="0">
                  <a:pos x="5" y="2"/>
                </a:cxn>
                <a:cxn ang="0">
                  <a:pos x="2" y="0"/>
                </a:cxn>
                <a:cxn ang="0">
                  <a:pos x="0" y="2"/>
                </a:cxn>
              </a:cxnLst>
              <a:rect l="0" t="0" r="r" b="b"/>
              <a:pathLst>
                <a:path w="5" h="109">
                  <a:moveTo>
                    <a:pt x="0" y="2"/>
                  </a:moveTo>
                  <a:cubicBezTo>
                    <a:pt x="0" y="106"/>
                    <a:pt x="0" y="106"/>
                    <a:pt x="0" y="106"/>
                  </a:cubicBezTo>
                  <a:cubicBezTo>
                    <a:pt x="0" y="108"/>
                    <a:pt x="1" y="109"/>
                    <a:pt x="2" y="109"/>
                  </a:cubicBezTo>
                  <a:cubicBezTo>
                    <a:pt x="4" y="109"/>
                    <a:pt x="5" y="108"/>
                    <a:pt x="5" y="106"/>
                  </a:cubicBezTo>
                  <a:cubicBezTo>
                    <a:pt x="5" y="2"/>
                    <a:pt x="5" y="2"/>
                    <a:pt x="5" y="2"/>
                  </a:cubicBezTo>
                  <a:cubicBezTo>
                    <a:pt x="5" y="1"/>
                    <a:pt x="4" y="0"/>
                    <a:pt x="2" y="0"/>
                  </a:cubicBezTo>
                  <a:cubicBezTo>
                    <a:pt x="1" y="0"/>
                    <a:pt x="0" y="1"/>
                    <a:pt x="0" y="2"/>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7" name="Rectangle 12"/>
            <p:cNvSpPr>
              <a:spLocks noChangeArrowheads="1"/>
            </p:cNvSpPr>
            <p:nvPr userDrawn="1"/>
          </p:nvSpPr>
          <p:spPr bwMode="auto">
            <a:xfrm>
              <a:off x="492" y="248"/>
              <a:ext cx="68" cy="211"/>
            </a:xfrm>
            <a:prstGeom prst="rect">
              <a:avLst/>
            </a:prstGeom>
            <a:solidFill>
              <a:srgbClr val="FFFFFF"/>
            </a:solidFill>
            <a:ln w="9525">
              <a:noFill/>
              <a:miter lim="800000"/>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8" name="Freeform 13"/>
            <p:cNvSpPr>
              <a:spLocks/>
            </p:cNvSpPr>
            <p:nvPr userDrawn="1"/>
          </p:nvSpPr>
          <p:spPr bwMode="auto">
            <a:xfrm>
              <a:off x="582" y="248"/>
              <a:ext cx="148" cy="211"/>
            </a:xfrm>
            <a:custGeom>
              <a:avLst/>
              <a:gdLst/>
              <a:ahLst/>
              <a:cxnLst>
                <a:cxn ang="0">
                  <a:pos x="0" y="0"/>
                </a:cxn>
                <a:cxn ang="0">
                  <a:pos x="150" y="0"/>
                </a:cxn>
                <a:cxn ang="0">
                  <a:pos x="150" y="52"/>
                </a:cxn>
                <a:cxn ang="0">
                  <a:pos x="66" y="52"/>
                </a:cxn>
                <a:cxn ang="0">
                  <a:pos x="66" y="86"/>
                </a:cxn>
                <a:cxn ang="0">
                  <a:pos x="140" y="86"/>
                </a:cxn>
                <a:cxn ang="0">
                  <a:pos x="140" y="139"/>
                </a:cxn>
                <a:cxn ang="0">
                  <a:pos x="66" y="139"/>
                </a:cxn>
                <a:cxn ang="0">
                  <a:pos x="66" y="213"/>
                </a:cxn>
                <a:cxn ang="0">
                  <a:pos x="0" y="213"/>
                </a:cxn>
                <a:cxn ang="0">
                  <a:pos x="0" y="0"/>
                </a:cxn>
              </a:cxnLst>
              <a:rect l="0" t="0" r="r" b="b"/>
              <a:pathLst>
                <a:path w="150" h="213">
                  <a:moveTo>
                    <a:pt x="0" y="0"/>
                  </a:moveTo>
                  <a:lnTo>
                    <a:pt x="150" y="0"/>
                  </a:lnTo>
                  <a:lnTo>
                    <a:pt x="150" y="52"/>
                  </a:lnTo>
                  <a:lnTo>
                    <a:pt x="66" y="52"/>
                  </a:lnTo>
                  <a:lnTo>
                    <a:pt x="66" y="86"/>
                  </a:lnTo>
                  <a:lnTo>
                    <a:pt x="140" y="86"/>
                  </a:lnTo>
                  <a:lnTo>
                    <a:pt x="140" y="139"/>
                  </a:lnTo>
                  <a:lnTo>
                    <a:pt x="66" y="139"/>
                  </a:lnTo>
                  <a:lnTo>
                    <a:pt x="66" y="213"/>
                  </a:lnTo>
                  <a:lnTo>
                    <a:pt x="0" y="213"/>
                  </a:lnTo>
                  <a:lnTo>
                    <a:pt x="0" y="0"/>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9" name="Freeform 14"/>
            <p:cNvSpPr>
              <a:spLocks/>
            </p:cNvSpPr>
            <p:nvPr userDrawn="1"/>
          </p:nvSpPr>
          <p:spPr bwMode="auto">
            <a:xfrm>
              <a:off x="740" y="244"/>
              <a:ext cx="152" cy="221"/>
            </a:xfrm>
            <a:custGeom>
              <a:avLst/>
              <a:gdLst/>
              <a:ahLst/>
              <a:cxnLst>
                <a:cxn ang="0">
                  <a:pos x="76" y="106"/>
                </a:cxn>
                <a:cxn ang="0">
                  <a:pos x="52" y="110"/>
                </a:cxn>
                <a:cxn ang="0">
                  <a:pos x="0" y="54"/>
                </a:cxn>
                <a:cxn ang="0">
                  <a:pos x="52" y="0"/>
                </a:cxn>
                <a:cxn ang="0">
                  <a:pos x="76" y="4"/>
                </a:cxn>
                <a:cxn ang="0">
                  <a:pos x="76" y="32"/>
                </a:cxn>
                <a:cxn ang="0">
                  <a:pos x="59" y="28"/>
                </a:cxn>
                <a:cxn ang="0">
                  <a:pos x="34" y="54"/>
                </a:cxn>
                <a:cxn ang="0">
                  <a:pos x="58" y="82"/>
                </a:cxn>
                <a:cxn ang="0">
                  <a:pos x="76" y="78"/>
                </a:cxn>
                <a:cxn ang="0">
                  <a:pos x="76" y="106"/>
                </a:cxn>
              </a:cxnLst>
              <a:rect l="0" t="0" r="r" b="b"/>
              <a:pathLst>
                <a:path w="76" h="110">
                  <a:moveTo>
                    <a:pt x="76" y="106"/>
                  </a:moveTo>
                  <a:cubicBezTo>
                    <a:pt x="70" y="108"/>
                    <a:pt x="61" y="110"/>
                    <a:pt x="52" y="110"/>
                  </a:cubicBezTo>
                  <a:cubicBezTo>
                    <a:pt x="23" y="110"/>
                    <a:pt x="0" y="91"/>
                    <a:pt x="0" y="54"/>
                  </a:cubicBezTo>
                  <a:cubicBezTo>
                    <a:pt x="0" y="18"/>
                    <a:pt x="24" y="0"/>
                    <a:pt x="52" y="0"/>
                  </a:cubicBezTo>
                  <a:cubicBezTo>
                    <a:pt x="61" y="0"/>
                    <a:pt x="67" y="2"/>
                    <a:pt x="76" y="4"/>
                  </a:cubicBezTo>
                  <a:cubicBezTo>
                    <a:pt x="76" y="32"/>
                    <a:pt x="76" y="32"/>
                    <a:pt x="76" y="32"/>
                  </a:cubicBezTo>
                  <a:cubicBezTo>
                    <a:pt x="70" y="29"/>
                    <a:pt x="65" y="28"/>
                    <a:pt x="59" y="28"/>
                  </a:cubicBezTo>
                  <a:cubicBezTo>
                    <a:pt x="45" y="28"/>
                    <a:pt x="34" y="37"/>
                    <a:pt x="34" y="54"/>
                  </a:cubicBezTo>
                  <a:cubicBezTo>
                    <a:pt x="34" y="72"/>
                    <a:pt x="44" y="82"/>
                    <a:pt x="58" y="82"/>
                  </a:cubicBezTo>
                  <a:cubicBezTo>
                    <a:pt x="64" y="82"/>
                    <a:pt x="70" y="80"/>
                    <a:pt x="76" y="78"/>
                  </a:cubicBezTo>
                  <a:lnTo>
                    <a:pt x="76" y="106"/>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0" name="Rectangle 15"/>
            <p:cNvSpPr>
              <a:spLocks noChangeArrowheads="1"/>
            </p:cNvSpPr>
            <p:nvPr userDrawn="1"/>
          </p:nvSpPr>
          <p:spPr bwMode="auto">
            <a:xfrm>
              <a:off x="994" y="246"/>
              <a:ext cx="16" cy="64"/>
            </a:xfrm>
            <a:prstGeom prst="rect">
              <a:avLst/>
            </a:prstGeom>
            <a:solidFill>
              <a:srgbClr val="FFFFFF"/>
            </a:solidFill>
            <a:ln w="9525">
              <a:noFill/>
              <a:miter lim="800000"/>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1" name="Freeform 16"/>
            <p:cNvSpPr>
              <a:spLocks/>
            </p:cNvSpPr>
            <p:nvPr userDrawn="1"/>
          </p:nvSpPr>
          <p:spPr bwMode="auto">
            <a:xfrm>
              <a:off x="1022" y="262"/>
              <a:ext cx="50" cy="48"/>
            </a:xfrm>
            <a:custGeom>
              <a:avLst/>
              <a:gdLst/>
              <a:ahLst/>
              <a:cxnLst>
                <a:cxn ang="0">
                  <a:pos x="0" y="0"/>
                </a:cxn>
                <a:cxn ang="0">
                  <a:pos x="7" y="0"/>
                </a:cxn>
                <a:cxn ang="0">
                  <a:pos x="7" y="5"/>
                </a:cxn>
                <a:cxn ang="0">
                  <a:pos x="7" y="5"/>
                </a:cxn>
                <a:cxn ang="0">
                  <a:pos x="16" y="0"/>
                </a:cxn>
                <a:cxn ang="0">
                  <a:pos x="25" y="9"/>
                </a:cxn>
                <a:cxn ang="0">
                  <a:pos x="25" y="24"/>
                </a:cxn>
                <a:cxn ang="0">
                  <a:pos x="17" y="24"/>
                </a:cxn>
                <a:cxn ang="0">
                  <a:pos x="17" y="13"/>
                </a:cxn>
                <a:cxn ang="0">
                  <a:pos x="13" y="7"/>
                </a:cxn>
                <a:cxn ang="0">
                  <a:pos x="8" y="14"/>
                </a:cxn>
                <a:cxn ang="0">
                  <a:pos x="8" y="24"/>
                </a:cxn>
                <a:cxn ang="0">
                  <a:pos x="0" y="24"/>
                </a:cxn>
                <a:cxn ang="0">
                  <a:pos x="0" y="0"/>
                </a:cxn>
              </a:cxnLst>
              <a:rect l="0" t="0" r="r" b="b"/>
              <a:pathLst>
                <a:path w="25" h="24">
                  <a:moveTo>
                    <a:pt x="0" y="0"/>
                  </a:moveTo>
                  <a:cubicBezTo>
                    <a:pt x="7" y="0"/>
                    <a:pt x="7" y="0"/>
                    <a:pt x="7" y="0"/>
                  </a:cubicBezTo>
                  <a:cubicBezTo>
                    <a:pt x="7" y="5"/>
                    <a:pt x="7" y="5"/>
                    <a:pt x="7" y="5"/>
                  </a:cubicBezTo>
                  <a:cubicBezTo>
                    <a:pt x="7" y="5"/>
                    <a:pt x="7" y="5"/>
                    <a:pt x="7" y="5"/>
                  </a:cubicBezTo>
                  <a:cubicBezTo>
                    <a:pt x="9" y="1"/>
                    <a:pt x="12" y="0"/>
                    <a:pt x="16" y="0"/>
                  </a:cubicBezTo>
                  <a:cubicBezTo>
                    <a:pt x="22" y="0"/>
                    <a:pt x="25" y="4"/>
                    <a:pt x="25" y="9"/>
                  </a:cubicBezTo>
                  <a:cubicBezTo>
                    <a:pt x="25" y="24"/>
                    <a:pt x="25" y="24"/>
                    <a:pt x="25" y="24"/>
                  </a:cubicBezTo>
                  <a:cubicBezTo>
                    <a:pt x="17" y="24"/>
                    <a:pt x="17" y="24"/>
                    <a:pt x="17" y="24"/>
                  </a:cubicBezTo>
                  <a:cubicBezTo>
                    <a:pt x="17" y="13"/>
                    <a:pt x="17" y="13"/>
                    <a:pt x="17" y="13"/>
                  </a:cubicBezTo>
                  <a:cubicBezTo>
                    <a:pt x="17" y="8"/>
                    <a:pt x="15" y="7"/>
                    <a:pt x="13" y="7"/>
                  </a:cubicBezTo>
                  <a:cubicBezTo>
                    <a:pt x="10" y="7"/>
                    <a:pt x="8" y="9"/>
                    <a:pt x="8" y="14"/>
                  </a:cubicBezTo>
                  <a:cubicBezTo>
                    <a:pt x="8" y="24"/>
                    <a:pt x="8" y="24"/>
                    <a:pt x="8" y="24"/>
                  </a:cubicBezTo>
                  <a:cubicBezTo>
                    <a:pt x="0" y="24"/>
                    <a:pt x="0" y="24"/>
                    <a:pt x="0" y="24"/>
                  </a:cubicBezTo>
                  <a:lnTo>
                    <a:pt x="0" y="0"/>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2" name="Freeform 17"/>
            <p:cNvSpPr>
              <a:spLocks/>
            </p:cNvSpPr>
            <p:nvPr userDrawn="1"/>
          </p:nvSpPr>
          <p:spPr bwMode="auto">
            <a:xfrm>
              <a:off x="1078" y="248"/>
              <a:ext cx="36" cy="64"/>
            </a:xfrm>
            <a:custGeom>
              <a:avLst/>
              <a:gdLst/>
              <a:ahLst/>
              <a:cxnLst>
                <a:cxn ang="0">
                  <a:pos x="0" y="7"/>
                </a:cxn>
                <a:cxn ang="0">
                  <a:pos x="4" y="7"/>
                </a:cxn>
                <a:cxn ang="0">
                  <a:pos x="4" y="2"/>
                </a:cxn>
                <a:cxn ang="0">
                  <a:pos x="13" y="0"/>
                </a:cxn>
                <a:cxn ang="0">
                  <a:pos x="13" y="7"/>
                </a:cxn>
                <a:cxn ang="0">
                  <a:pos x="18" y="7"/>
                </a:cxn>
                <a:cxn ang="0">
                  <a:pos x="18" y="13"/>
                </a:cxn>
                <a:cxn ang="0">
                  <a:pos x="13" y="13"/>
                </a:cxn>
                <a:cxn ang="0">
                  <a:pos x="13" y="22"/>
                </a:cxn>
                <a:cxn ang="0">
                  <a:pos x="16" y="26"/>
                </a:cxn>
                <a:cxn ang="0">
                  <a:pos x="18" y="26"/>
                </a:cxn>
                <a:cxn ang="0">
                  <a:pos x="19" y="31"/>
                </a:cxn>
                <a:cxn ang="0">
                  <a:pos x="13" y="32"/>
                </a:cxn>
                <a:cxn ang="0">
                  <a:pos x="4" y="23"/>
                </a:cxn>
                <a:cxn ang="0">
                  <a:pos x="4" y="13"/>
                </a:cxn>
                <a:cxn ang="0">
                  <a:pos x="0" y="13"/>
                </a:cxn>
                <a:cxn ang="0">
                  <a:pos x="0" y="7"/>
                </a:cxn>
              </a:cxnLst>
              <a:rect l="0" t="0" r="r" b="b"/>
              <a:pathLst>
                <a:path w="19" h="32">
                  <a:moveTo>
                    <a:pt x="0" y="7"/>
                  </a:moveTo>
                  <a:cubicBezTo>
                    <a:pt x="4" y="7"/>
                    <a:pt x="4" y="7"/>
                    <a:pt x="4" y="7"/>
                  </a:cubicBezTo>
                  <a:cubicBezTo>
                    <a:pt x="4" y="2"/>
                    <a:pt x="4" y="2"/>
                    <a:pt x="4" y="2"/>
                  </a:cubicBezTo>
                  <a:cubicBezTo>
                    <a:pt x="13" y="0"/>
                    <a:pt x="13" y="0"/>
                    <a:pt x="13" y="0"/>
                  </a:cubicBezTo>
                  <a:cubicBezTo>
                    <a:pt x="13" y="7"/>
                    <a:pt x="13" y="7"/>
                    <a:pt x="13" y="7"/>
                  </a:cubicBezTo>
                  <a:cubicBezTo>
                    <a:pt x="18" y="7"/>
                    <a:pt x="18" y="7"/>
                    <a:pt x="18" y="7"/>
                  </a:cubicBezTo>
                  <a:cubicBezTo>
                    <a:pt x="18" y="13"/>
                    <a:pt x="18" y="13"/>
                    <a:pt x="18" y="13"/>
                  </a:cubicBezTo>
                  <a:cubicBezTo>
                    <a:pt x="13" y="13"/>
                    <a:pt x="13" y="13"/>
                    <a:pt x="13" y="13"/>
                  </a:cubicBezTo>
                  <a:cubicBezTo>
                    <a:pt x="13" y="22"/>
                    <a:pt x="13" y="22"/>
                    <a:pt x="13" y="22"/>
                  </a:cubicBezTo>
                  <a:cubicBezTo>
                    <a:pt x="13" y="25"/>
                    <a:pt x="13" y="26"/>
                    <a:pt x="16" y="26"/>
                  </a:cubicBezTo>
                  <a:cubicBezTo>
                    <a:pt x="17" y="26"/>
                    <a:pt x="18" y="26"/>
                    <a:pt x="18" y="26"/>
                  </a:cubicBezTo>
                  <a:cubicBezTo>
                    <a:pt x="19" y="31"/>
                    <a:pt x="19" y="31"/>
                    <a:pt x="19" y="31"/>
                  </a:cubicBezTo>
                  <a:cubicBezTo>
                    <a:pt x="17" y="31"/>
                    <a:pt x="16" y="32"/>
                    <a:pt x="13" y="32"/>
                  </a:cubicBezTo>
                  <a:cubicBezTo>
                    <a:pt x="6" y="32"/>
                    <a:pt x="4" y="29"/>
                    <a:pt x="4" y="23"/>
                  </a:cubicBezTo>
                  <a:cubicBezTo>
                    <a:pt x="4" y="13"/>
                    <a:pt x="4" y="13"/>
                    <a:pt x="4" y="13"/>
                  </a:cubicBezTo>
                  <a:cubicBezTo>
                    <a:pt x="0" y="13"/>
                    <a:pt x="0" y="13"/>
                    <a:pt x="0" y="13"/>
                  </a:cubicBezTo>
                  <a:lnTo>
                    <a:pt x="0" y="7"/>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3" name="Freeform 18"/>
            <p:cNvSpPr>
              <a:spLocks noEditPoints="1"/>
            </p:cNvSpPr>
            <p:nvPr userDrawn="1"/>
          </p:nvSpPr>
          <p:spPr bwMode="auto">
            <a:xfrm>
              <a:off x="1118" y="262"/>
              <a:ext cx="52" cy="50"/>
            </a:xfrm>
            <a:custGeom>
              <a:avLst/>
              <a:gdLst/>
              <a:ahLst/>
              <a:cxnLst>
                <a:cxn ang="0">
                  <a:pos x="9" y="15"/>
                </a:cxn>
                <a:cxn ang="0">
                  <a:pos x="16" y="19"/>
                </a:cxn>
                <a:cxn ang="0">
                  <a:pos x="23" y="17"/>
                </a:cxn>
                <a:cxn ang="0">
                  <a:pos x="23" y="23"/>
                </a:cxn>
                <a:cxn ang="0">
                  <a:pos x="14" y="25"/>
                </a:cxn>
                <a:cxn ang="0">
                  <a:pos x="0" y="12"/>
                </a:cxn>
                <a:cxn ang="0">
                  <a:pos x="13" y="0"/>
                </a:cxn>
                <a:cxn ang="0">
                  <a:pos x="25" y="13"/>
                </a:cxn>
                <a:cxn ang="0">
                  <a:pos x="25" y="15"/>
                </a:cxn>
                <a:cxn ang="0">
                  <a:pos x="9" y="15"/>
                </a:cxn>
                <a:cxn ang="0">
                  <a:pos x="18" y="10"/>
                </a:cxn>
                <a:cxn ang="0">
                  <a:pos x="13" y="5"/>
                </a:cxn>
                <a:cxn ang="0">
                  <a:pos x="9" y="10"/>
                </a:cxn>
                <a:cxn ang="0">
                  <a:pos x="18" y="10"/>
                </a:cxn>
              </a:cxnLst>
              <a:rect l="0" t="0" r="r" b="b"/>
              <a:pathLst>
                <a:path w="25" h="25">
                  <a:moveTo>
                    <a:pt x="9" y="15"/>
                  </a:moveTo>
                  <a:cubicBezTo>
                    <a:pt x="9" y="18"/>
                    <a:pt x="12" y="19"/>
                    <a:pt x="16" y="19"/>
                  </a:cubicBezTo>
                  <a:cubicBezTo>
                    <a:pt x="18" y="19"/>
                    <a:pt x="20" y="19"/>
                    <a:pt x="23" y="17"/>
                  </a:cubicBezTo>
                  <a:cubicBezTo>
                    <a:pt x="23" y="23"/>
                    <a:pt x="23" y="23"/>
                    <a:pt x="23" y="23"/>
                  </a:cubicBezTo>
                  <a:cubicBezTo>
                    <a:pt x="20" y="24"/>
                    <a:pt x="17" y="25"/>
                    <a:pt x="14" y="25"/>
                  </a:cubicBezTo>
                  <a:cubicBezTo>
                    <a:pt x="6" y="25"/>
                    <a:pt x="0" y="20"/>
                    <a:pt x="0" y="12"/>
                  </a:cubicBezTo>
                  <a:cubicBezTo>
                    <a:pt x="0" y="4"/>
                    <a:pt x="6" y="0"/>
                    <a:pt x="13" y="0"/>
                  </a:cubicBezTo>
                  <a:cubicBezTo>
                    <a:pt x="22" y="0"/>
                    <a:pt x="25" y="6"/>
                    <a:pt x="25" y="13"/>
                  </a:cubicBezTo>
                  <a:cubicBezTo>
                    <a:pt x="25" y="15"/>
                    <a:pt x="25" y="15"/>
                    <a:pt x="25" y="15"/>
                  </a:cubicBezTo>
                  <a:lnTo>
                    <a:pt x="9" y="15"/>
                  </a:lnTo>
                  <a:close/>
                  <a:moveTo>
                    <a:pt x="18" y="10"/>
                  </a:moveTo>
                  <a:cubicBezTo>
                    <a:pt x="18" y="7"/>
                    <a:pt x="16" y="5"/>
                    <a:pt x="13" y="5"/>
                  </a:cubicBezTo>
                  <a:cubicBezTo>
                    <a:pt x="10" y="5"/>
                    <a:pt x="9" y="7"/>
                    <a:pt x="9" y="10"/>
                  </a:cubicBezTo>
                  <a:lnTo>
                    <a:pt x="18" y="10"/>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4" name="Freeform 19"/>
            <p:cNvSpPr>
              <a:spLocks/>
            </p:cNvSpPr>
            <p:nvPr userDrawn="1"/>
          </p:nvSpPr>
          <p:spPr bwMode="auto">
            <a:xfrm>
              <a:off x="1176" y="262"/>
              <a:ext cx="34" cy="48"/>
            </a:xfrm>
            <a:custGeom>
              <a:avLst/>
              <a:gdLst/>
              <a:ahLst/>
              <a:cxnLst>
                <a:cxn ang="0">
                  <a:pos x="17" y="7"/>
                </a:cxn>
                <a:cxn ang="0">
                  <a:pos x="14" y="7"/>
                </a:cxn>
                <a:cxn ang="0">
                  <a:pos x="8" y="14"/>
                </a:cxn>
                <a:cxn ang="0">
                  <a:pos x="8" y="24"/>
                </a:cxn>
                <a:cxn ang="0">
                  <a:pos x="0" y="24"/>
                </a:cxn>
                <a:cxn ang="0">
                  <a:pos x="0" y="0"/>
                </a:cxn>
                <a:cxn ang="0">
                  <a:pos x="7" y="0"/>
                </a:cxn>
                <a:cxn ang="0">
                  <a:pos x="7" y="5"/>
                </a:cxn>
                <a:cxn ang="0">
                  <a:pos x="8" y="5"/>
                </a:cxn>
                <a:cxn ang="0">
                  <a:pos x="15" y="0"/>
                </a:cxn>
                <a:cxn ang="0">
                  <a:pos x="17" y="0"/>
                </a:cxn>
                <a:cxn ang="0">
                  <a:pos x="17" y="7"/>
                </a:cxn>
              </a:cxnLst>
              <a:rect l="0" t="0" r="r" b="b"/>
              <a:pathLst>
                <a:path w="17" h="24">
                  <a:moveTo>
                    <a:pt x="17" y="7"/>
                  </a:moveTo>
                  <a:cubicBezTo>
                    <a:pt x="16" y="7"/>
                    <a:pt x="15" y="7"/>
                    <a:pt x="14" y="7"/>
                  </a:cubicBezTo>
                  <a:cubicBezTo>
                    <a:pt x="10" y="7"/>
                    <a:pt x="8" y="10"/>
                    <a:pt x="8" y="14"/>
                  </a:cubicBezTo>
                  <a:cubicBezTo>
                    <a:pt x="8" y="24"/>
                    <a:pt x="8" y="24"/>
                    <a:pt x="8" y="24"/>
                  </a:cubicBezTo>
                  <a:cubicBezTo>
                    <a:pt x="0" y="24"/>
                    <a:pt x="0" y="24"/>
                    <a:pt x="0" y="24"/>
                  </a:cubicBezTo>
                  <a:cubicBezTo>
                    <a:pt x="0" y="0"/>
                    <a:pt x="0" y="0"/>
                    <a:pt x="0" y="0"/>
                  </a:cubicBezTo>
                  <a:cubicBezTo>
                    <a:pt x="7" y="0"/>
                    <a:pt x="7" y="0"/>
                    <a:pt x="7" y="0"/>
                  </a:cubicBezTo>
                  <a:cubicBezTo>
                    <a:pt x="7" y="5"/>
                    <a:pt x="7" y="5"/>
                    <a:pt x="7" y="5"/>
                  </a:cubicBezTo>
                  <a:cubicBezTo>
                    <a:pt x="8" y="5"/>
                    <a:pt x="8" y="5"/>
                    <a:pt x="8" y="5"/>
                  </a:cubicBezTo>
                  <a:cubicBezTo>
                    <a:pt x="9" y="2"/>
                    <a:pt x="11" y="0"/>
                    <a:pt x="15" y="0"/>
                  </a:cubicBezTo>
                  <a:cubicBezTo>
                    <a:pt x="16" y="0"/>
                    <a:pt x="17" y="0"/>
                    <a:pt x="17" y="0"/>
                  </a:cubicBezTo>
                  <a:lnTo>
                    <a:pt x="17" y="7"/>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5" name="Freeform 20"/>
            <p:cNvSpPr>
              <a:spLocks/>
            </p:cNvSpPr>
            <p:nvPr userDrawn="1"/>
          </p:nvSpPr>
          <p:spPr bwMode="auto">
            <a:xfrm>
              <a:off x="1218" y="262"/>
              <a:ext cx="50" cy="48"/>
            </a:xfrm>
            <a:custGeom>
              <a:avLst/>
              <a:gdLst/>
              <a:ahLst/>
              <a:cxnLst>
                <a:cxn ang="0">
                  <a:pos x="0" y="0"/>
                </a:cxn>
                <a:cxn ang="0">
                  <a:pos x="7" y="0"/>
                </a:cxn>
                <a:cxn ang="0">
                  <a:pos x="7" y="5"/>
                </a:cxn>
                <a:cxn ang="0">
                  <a:pos x="7" y="5"/>
                </a:cxn>
                <a:cxn ang="0">
                  <a:pos x="16" y="0"/>
                </a:cxn>
                <a:cxn ang="0">
                  <a:pos x="25" y="9"/>
                </a:cxn>
                <a:cxn ang="0">
                  <a:pos x="25" y="24"/>
                </a:cxn>
                <a:cxn ang="0">
                  <a:pos x="17" y="24"/>
                </a:cxn>
                <a:cxn ang="0">
                  <a:pos x="17" y="13"/>
                </a:cxn>
                <a:cxn ang="0">
                  <a:pos x="13" y="7"/>
                </a:cxn>
                <a:cxn ang="0">
                  <a:pos x="8" y="14"/>
                </a:cxn>
                <a:cxn ang="0">
                  <a:pos x="8" y="24"/>
                </a:cxn>
                <a:cxn ang="0">
                  <a:pos x="0" y="24"/>
                </a:cxn>
                <a:cxn ang="0">
                  <a:pos x="0" y="0"/>
                </a:cxn>
              </a:cxnLst>
              <a:rect l="0" t="0" r="r" b="b"/>
              <a:pathLst>
                <a:path w="25" h="24">
                  <a:moveTo>
                    <a:pt x="0" y="0"/>
                  </a:moveTo>
                  <a:cubicBezTo>
                    <a:pt x="7" y="0"/>
                    <a:pt x="7" y="0"/>
                    <a:pt x="7" y="0"/>
                  </a:cubicBezTo>
                  <a:cubicBezTo>
                    <a:pt x="7" y="5"/>
                    <a:pt x="7" y="5"/>
                    <a:pt x="7" y="5"/>
                  </a:cubicBezTo>
                  <a:cubicBezTo>
                    <a:pt x="7" y="5"/>
                    <a:pt x="7" y="5"/>
                    <a:pt x="7" y="5"/>
                  </a:cubicBezTo>
                  <a:cubicBezTo>
                    <a:pt x="9" y="1"/>
                    <a:pt x="12" y="0"/>
                    <a:pt x="16" y="0"/>
                  </a:cubicBezTo>
                  <a:cubicBezTo>
                    <a:pt x="22" y="0"/>
                    <a:pt x="25" y="4"/>
                    <a:pt x="25" y="9"/>
                  </a:cubicBezTo>
                  <a:cubicBezTo>
                    <a:pt x="25" y="24"/>
                    <a:pt x="25" y="24"/>
                    <a:pt x="25" y="24"/>
                  </a:cubicBezTo>
                  <a:cubicBezTo>
                    <a:pt x="17" y="24"/>
                    <a:pt x="17" y="24"/>
                    <a:pt x="17" y="24"/>
                  </a:cubicBezTo>
                  <a:cubicBezTo>
                    <a:pt x="17" y="13"/>
                    <a:pt x="17" y="13"/>
                    <a:pt x="17" y="13"/>
                  </a:cubicBezTo>
                  <a:cubicBezTo>
                    <a:pt x="17" y="8"/>
                    <a:pt x="15" y="7"/>
                    <a:pt x="13" y="7"/>
                  </a:cubicBezTo>
                  <a:cubicBezTo>
                    <a:pt x="10" y="7"/>
                    <a:pt x="8" y="9"/>
                    <a:pt x="8" y="14"/>
                  </a:cubicBezTo>
                  <a:cubicBezTo>
                    <a:pt x="8" y="24"/>
                    <a:pt x="8" y="24"/>
                    <a:pt x="8" y="24"/>
                  </a:cubicBezTo>
                  <a:cubicBezTo>
                    <a:pt x="0" y="24"/>
                    <a:pt x="0" y="24"/>
                    <a:pt x="0" y="24"/>
                  </a:cubicBezTo>
                  <a:lnTo>
                    <a:pt x="0" y="0"/>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6" name="Freeform 21"/>
            <p:cNvSpPr>
              <a:spLocks noEditPoints="1"/>
            </p:cNvSpPr>
            <p:nvPr userDrawn="1"/>
          </p:nvSpPr>
          <p:spPr bwMode="auto">
            <a:xfrm>
              <a:off x="1274" y="262"/>
              <a:ext cx="50" cy="50"/>
            </a:xfrm>
            <a:custGeom>
              <a:avLst/>
              <a:gdLst/>
              <a:ahLst/>
              <a:cxnLst>
                <a:cxn ang="0">
                  <a:pos x="17" y="24"/>
                </a:cxn>
                <a:cxn ang="0">
                  <a:pos x="17" y="20"/>
                </a:cxn>
                <a:cxn ang="0">
                  <a:pos x="17" y="20"/>
                </a:cxn>
                <a:cxn ang="0">
                  <a:pos x="9" y="25"/>
                </a:cxn>
                <a:cxn ang="0">
                  <a:pos x="0" y="17"/>
                </a:cxn>
                <a:cxn ang="0">
                  <a:pos x="13" y="9"/>
                </a:cxn>
                <a:cxn ang="0">
                  <a:pos x="17" y="9"/>
                </a:cxn>
                <a:cxn ang="0">
                  <a:pos x="11" y="5"/>
                </a:cxn>
                <a:cxn ang="0">
                  <a:pos x="4" y="7"/>
                </a:cxn>
                <a:cxn ang="0">
                  <a:pos x="3" y="2"/>
                </a:cxn>
                <a:cxn ang="0">
                  <a:pos x="13" y="0"/>
                </a:cxn>
                <a:cxn ang="0">
                  <a:pos x="24" y="10"/>
                </a:cxn>
                <a:cxn ang="0">
                  <a:pos x="24" y="19"/>
                </a:cxn>
                <a:cxn ang="0">
                  <a:pos x="25" y="24"/>
                </a:cxn>
                <a:cxn ang="0">
                  <a:pos x="17" y="24"/>
                </a:cxn>
                <a:cxn ang="0">
                  <a:pos x="11" y="19"/>
                </a:cxn>
                <a:cxn ang="0">
                  <a:pos x="17" y="14"/>
                </a:cxn>
                <a:cxn ang="0">
                  <a:pos x="13" y="14"/>
                </a:cxn>
                <a:cxn ang="0">
                  <a:pos x="8" y="17"/>
                </a:cxn>
                <a:cxn ang="0">
                  <a:pos x="11" y="19"/>
                </a:cxn>
              </a:cxnLst>
              <a:rect l="0" t="0" r="r" b="b"/>
              <a:pathLst>
                <a:path w="25" h="25">
                  <a:moveTo>
                    <a:pt x="17" y="24"/>
                  </a:moveTo>
                  <a:cubicBezTo>
                    <a:pt x="17" y="23"/>
                    <a:pt x="17" y="22"/>
                    <a:pt x="17" y="20"/>
                  </a:cubicBezTo>
                  <a:cubicBezTo>
                    <a:pt x="17" y="20"/>
                    <a:pt x="17" y="20"/>
                    <a:pt x="17" y="20"/>
                  </a:cubicBezTo>
                  <a:cubicBezTo>
                    <a:pt x="15" y="23"/>
                    <a:pt x="13" y="25"/>
                    <a:pt x="9" y="25"/>
                  </a:cubicBezTo>
                  <a:cubicBezTo>
                    <a:pt x="5" y="25"/>
                    <a:pt x="0" y="22"/>
                    <a:pt x="0" y="17"/>
                  </a:cubicBezTo>
                  <a:cubicBezTo>
                    <a:pt x="0" y="10"/>
                    <a:pt x="8" y="9"/>
                    <a:pt x="13" y="9"/>
                  </a:cubicBezTo>
                  <a:cubicBezTo>
                    <a:pt x="14" y="9"/>
                    <a:pt x="16" y="9"/>
                    <a:pt x="17" y="9"/>
                  </a:cubicBezTo>
                  <a:cubicBezTo>
                    <a:pt x="17" y="6"/>
                    <a:pt x="14" y="5"/>
                    <a:pt x="11" y="5"/>
                  </a:cubicBezTo>
                  <a:cubicBezTo>
                    <a:pt x="8" y="5"/>
                    <a:pt x="6" y="6"/>
                    <a:pt x="4" y="7"/>
                  </a:cubicBezTo>
                  <a:cubicBezTo>
                    <a:pt x="3" y="2"/>
                    <a:pt x="3" y="2"/>
                    <a:pt x="3" y="2"/>
                  </a:cubicBezTo>
                  <a:cubicBezTo>
                    <a:pt x="6" y="0"/>
                    <a:pt x="9" y="0"/>
                    <a:pt x="13" y="0"/>
                  </a:cubicBezTo>
                  <a:cubicBezTo>
                    <a:pt x="19" y="0"/>
                    <a:pt x="24" y="2"/>
                    <a:pt x="24" y="10"/>
                  </a:cubicBezTo>
                  <a:cubicBezTo>
                    <a:pt x="24" y="19"/>
                    <a:pt x="24" y="19"/>
                    <a:pt x="24" y="19"/>
                  </a:cubicBezTo>
                  <a:cubicBezTo>
                    <a:pt x="24" y="20"/>
                    <a:pt x="24" y="22"/>
                    <a:pt x="25" y="24"/>
                  </a:cubicBezTo>
                  <a:lnTo>
                    <a:pt x="17" y="24"/>
                  </a:lnTo>
                  <a:close/>
                  <a:moveTo>
                    <a:pt x="11" y="19"/>
                  </a:moveTo>
                  <a:cubicBezTo>
                    <a:pt x="15" y="19"/>
                    <a:pt x="17" y="16"/>
                    <a:pt x="17" y="14"/>
                  </a:cubicBezTo>
                  <a:cubicBezTo>
                    <a:pt x="16" y="14"/>
                    <a:pt x="14" y="14"/>
                    <a:pt x="13" y="14"/>
                  </a:cubicBezTo>
                  <a:cubicBezTo>
                    <a:pt x="10" y="14"/>
                    <a:pt x="8" y="14"/>
                    <a:pt x="8" y="17"/>
                  </a:cubicBezTo>
                  <a:cubicBezTo>
                    <a:pt x="8" y="18"/>
                    <a:pt x="10" y="19"/>
                    <a:pt x="11" y="19"/>
                  </a:cubicBez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7" name="Freeform 22"/>
            <p:cNvSpPr>
              <a:spLocks/>
            </p:cNvSpPr>
            <p:nvPr userDrawn="1"/>
          </p:nvSpPr>
          <p:spPr bwMode="auto">
            <a:xfrm>
              <a:off x="1328" y="248"/>
              <a:ext cx="36" cy="64"/>
            </a:xfrm>
            <a:custGeom>
              <a:avLst/>
              <a:gdLst/>
              <a:ahLst/>
              <a:cxnLst>
                <a:cxn ang="0">
                  <a:pos x="0" y="7"/>
                </a:cxn>
                <a:cxn ang="0">
                  <a:pos x="5" y="7"/>
                </a:cxn>
                <a:cxn ang="0">
                  <a:pos x="5" y="2"/>
                </a:cxn>
                <a:cxn ang="0">
                  <a:pos x="13" y="0"/>
                </a:cxn>
                <a:cxn ang="0">
                  <a:pos x="13" y="7"/>
                </a:cxn>
                <a:cxn ang="0">
                  <a:pos x="19" y="7"/>
                </a:cxn>
                <a:cxn ang="0">
                  <a:pos x="19" y="13"/>
                </a:cxn>
                <a:cxn ang="0">
                  <a:pos x="13" y="13"/>
                </a:cxn>
                <a:cxn ang="0">
                  <a:pos x="13" y="22"/>
                </a:cxn>
                <a:cxn ang="0">
                  <a:pos x="16" y="26"/>
                </a:cxn>
                <a:cxn ang="0">
                  <a:pos x="19" y="26"/>
                </a:cxn>
                <a:cxn ang="0">
                  <a:pos x="19" y="31"/>
                </a:cxn>
                <a:cxn ang="0">
                  <a:pos x="14" y="32"/>
                </a:cxn>
                <a:cxn ang="0">
                  <a:pos x="5" y="23"/>
                </a:cxn>
                <a:cxn ang="0">
                  <a:pos x="5" y="13"/>
                </a:cxn>
                <a:cxn ang="0">
                  <a:pos x="0" y="13"/>
                </a:cxn>
                <a:cxn ang="0">
                  <a:pos x="0" y="7"/>
                </a:cxn>
              </a:cxnLst>
              <a:rect l="0" t="0" r="r" b="b"/>
              <a:pathLst>
                <a:path w="19" h="32">
                  <a:moveTo>
                    <a:pt x="0" y="7"/>
                  </a:moveTo>
                  <a:cubicBezTo>
                    <a:pt x="5" y="7"/>
                    <a:pt x="5" y="7"/>
                    <a:pt x="5" y="7"/>
                  </a:cubicBezTo>
                  <a:cubicBezTo>
                    <a:pt x="5" y="2"/>
                    <a:pt x="5" y="2"/>
                    <a:pt x="5" y="2"/>
                  </a:cubicBezTo>
                  <a:cubicBezTo>
                    <a:pt x="13" y="0"/>
                    <a:pt x="13" y="0"/>
                    <a:pt x="13" y="0"/>
                  </a:cubicBezTo>
                  <a:cubicBezTo>
                    <a:pt x="13" y="7"/>
                    <a:pt x="13" y="7"/>
                    <a:pt x="13" y="7"/>
                  </a:cubicBezTo>
                  <a:cubicBezTo>
                    <a:pt x="19" y="7"/>
                    <a:pt x="19" y="7"/>
                    <a:pt x="19" y="7"/>
                  </a:cubicBezTo>
                  <a:cubicBezTo>
                    <a:pt x="19" y="13"/>
                    <a:pt x="19" y="13"/>
                    <a:pt x="19" y="13"/>
                  </a:cubicBezTo>
                  <a:cubicBezTo>
                    <a:pt x="13" y="13"/>
                    <a:pt x="13" y="13"/>
                    <a:pt x="13" y="13"/>
                  </a:cubicBezTo>
                  <a:cubicBezTo>
                    <a:pt x="13" y="22"/>
                    <a:pt x="13" y="22"/>
                    <a:pt x="13" y="22"/>
                  </a:cubicBezTo>
                  <a:cubicBezTo>
                    <a:pt x="13" y="25"/>
                    <a:pt x="14" y="26"/>
                    <a:pt x="16" y="26"/>
                  </a:cubicBezTo>
                  <a:cubicBezTo>
                    <a:pt x="17" y="26"/>
                    <a:pt x="18" y="26"/>
                    <a:pt x="19" y="26"/>
                  </a:cubicBezTo>
                  <a:cubicBezTo>
                    <a:pt x="19" y="31"/>
                    <a:pt x="19" y="31"/>
                    <a:pt x="19" y="31"/>
                  </a:cubicBezTo>
                  <a:cubicBezTo>
                    <a:pt x="17" y="31"/>
                    <a:pt x="16" y="32"/>
                    <a:pt x="14" y="32"/>
                  </a:cubicBezTo>
                  <a:cubicBezTo>
                    <a:pt x="6" y="32"/>
                    <a:pt x="5" y="29"/>
                    <a:pt x="5" y="23"/>
                  </a:cubicBezTo>
                  <a:cubicBezTo>
                    <a:pt x="5" y="13"/>
                    <a:pt x="5" y="13"/>
                    <a:pt x="5" y="13"/>
                  </a:cubicBezTo>
                  <a:cubicBezTo>
                    <a:pt x="0" y="13"/>
                    <a:pt x="0" y="13"/>
                    <a:pt x="0" y="13"/>
                  </a:cubicBezTo>
                  <a:lnTo>
                    <a:pt x="0" y="7"/>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8" name="Freeform 23"/>
            <p:cNvSpPr>
              <a:spLocks noEditPoints="1"/>
            </p:cNvSpPr>
            <p:nvPr userDrawn="1"/>
          </p:nvSpPr>
          <p:spPr bwMode="auto">
            <a:xfrm>
              <a:off x="1374" y="244"/>
              <a:ext cx="16" cy="68"/>
            </a:xfrm>
            <a:custGeom>
              <a:avLst/>
              <a:gdLst/>
              <a:ahLst/>
              <a:cxnLst>
                <a:cxn ang="0">
                  <a:pos x="16" y="12"/>
                </a:cxn>
                <a:cxn ang="0">
                  <a:pos x="0" y="12"/>
                </a:cxn>
                <a:cxn ang="0">
                  <a:pos x="0" y="0"/>
                </a:cxn>
                <a:cxn ang="0">
                  <a:pos x="16" y="0"/>
                </a:cxn>
                <a:cxn ang="0">
                  <a:pos x="16" y="12"/>
                </a:cxn>
                <a:cxn ang="0">
                  <a:pos x="0" y="18"/>
                </a:cxn>
                <a:cxn ang="0">
                  <a:pos x="16" y="18"/>
                </a:cxn>
                <a:cxn ang="0">
                  <a:pos x="16" y="66"/>
                </a:cxn>
                <a:cxn ang="0">
                  <a:pos x="0" y="66"/>
                </a:cxn>
                <a:cxn ang="0">
                  <a:pos x="0" y="18"/>
                </a:cxn>
              </a:cxnLst>
              <a:rect l="0" t="0" r="r" b="b"/>
              <a:pathLst>
                <a:path w="16" h="66">
                  <a:moveTo>
                    <a:pt x="16" y="12"/>
                  </a:moveTo>
                  <a:lnTo>
                    <a:pt x="0" y="12"/>
                  </a:lnTo>
                  <a:lnTo>
                    <a:pt x="0" y="0"/>
                  </a:lnTo>
                  <a:lnTo>
                    <a:pt x="16" y="0"/>
                  </a:lnTo>
                  <a:lnTo>
                    <a:pt x="16" y="12"/>
                  </a:lnTo>
                  <a:close/>
                  <a:moveTo>
                    <a:pt x="0" y="18"/>
                  </a:moveTo>
                  <a:lnTo>
                    <a:pt x="16" y="18"/>
                  </a:lnTo>
                  <a:lnTo>
                    <a:pt x="16" y="66"/>
                  </a:lnTo>
                  <a:lnTo>
                    <a:pt x="0" y="66"/>
                  </a:lnTo>
                  <a:lnTo>
                    <a:pt x="0" y="18"/>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9" name="Freeform 24"/>
            <p:cNvSpPr>
              <a:spLocks noEditPoints="1"/>
            </p:cNvSpPr>
            <p:nvPr userDrawn="1"/>
          </p:nvSpPr>
          <p:spPr bwMode="auto">
            <a:xfrm>
              <a:off x="1398" y="262"/>
              <a:ext cx="60" cy="50"/>
            </a:xfrm>
            <a:custGeom>
              <a:avLst/>
              <a:gdLst/>
              <a:ahLst/>
              <a:cxnLst>
                <a:cxn ang="0">
                  <a:pos x="0" y="12"/>
                </a:cxn>
                <a:cxn ang="0">
                  <a:pos x="14" y="0"/>
                </a:cxn>
                <a:cxn ang="0">
                  <a:pos x="28" y="12"/>
                </a:cxn>
                <a:cxn ang="0">
                  <a:pos x="14" y="25"/>
                </a:cxn>
                <a:cxn ang="0">
                  <a:pos x="0" y="12"/>
                </a:cxn>
                <a:cxn ang="0">
                  <a:pos x="20" y="12"/>
                </a:cxn>
                <a:cxn ang="0">
                  <a:pos x="14" y="6"/>
                </a:cxn>
                <a:cxn ang="0">
                  <a:pos x="9" y="12"/>
                </a:cxn>
                <a:cxn ang="0">
                  <a:pos x="14" y="19"/>
                </a:cxn>
                <a:cxn ang="0">
                  <a:pos x="20" y="12"/>
                </a:cxn>
              </a:cxnLst>
              <a:rect l="0" t="0" r="r" b="b"/>
              <a:pathLst>
                <a:path w="28" h="25">
                  <a:moveTo>
                    <a:pt x="0" y="12"/>
                  </a:moveTo>
                  <a:cubicBezTo>
                    <a:pt x="0" y="4"/>
                    <a:pt x="6" y="0"/>
                    <a:pt x="14" y="0"/>
                  </a:cubicBezTo>
                  <a:cubicBezTo>
                    <a:pt x="22" y="0"/>
                    <a:pt x="28" y="4"/>
                    <a:pt x="28" y="12"/>
                  </a:cubicBezTo>
                  <a:cubicBezTo>
                    <a:pt x="28" y="20"/>
                    <a:pt x="22" y="25"/>
                    <a:pt x="14" y="25"/>
                  </a:cubicBezTo>
                  <a:cubicBezTo>
                    <a:pt x="6" y="25"/>
                    <a:pt x="0" y="20"/>
                    <a:pt x="0" y="12"/>
                  </a:cubicBezTo>
                  <a:close/>
                  <a:moveTo>
                    <a:pt x="20" y="12"/>
                  </a:moveTo>
                  <a:cubicBezTo>
                    <a:pt x="20" y="9"/>
                    <a:pt x="18" y="6"/>
                    <a:pt x="14" y="6"/>
                  </a:cubicBezTo>
                  <a:cubicBezTo>
                    <a:pt x="11" y="6"/>
                    <a:pt x="9" y="9"/>
                    <a:pt x="9" y="12"/>
                  </a:cubicBezTo>
                  <a:cubicBezTo>
                    <a:pt x="9" y="16"/>
                    <a:pt x="11" y="19"/>
                    <a:pt x="14" y="19"/>
                  </a:cubicBezTo>
                  <a:cubicBezTo>
                    <a:pt x="18" y="19"/>
                    <a:pt x="20" y="16"/>
                    <a:pt x="20" y="12"/>
                  </a:cubicBez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0" name="Freeform 25"/>
            <p:cNvSpPr>
              <a:spLocks/>
            </p:cNvSpPr>
            <p:nvPr userDrawn="1"/>
          </p:nvSpPr>
          <p:spPr bwMode="auto">
            <a:xfrm>
              <a:off x="1463" y="262"/>
              <a:ext cx="50" cy="48"/>
            </a:xfrm>
            <a:custGeom>
              <a:avLst/>
              <a:gdLst/>
              <a:ahLst/>
              <a:cxnLst>
                <a:cxn ang="0">
                  <a:pos x="0" y="0"/>
                </a:cxn>
                <a:cxn ang="0">
                  <a:pos x="7" y="0"/>
                </a:cxn>
                <a:cxn ang="0">
                  <a:pos x="7" y="5"/>
                </a:cxn>
                <a:cxn ang="0">
                  <a:pos x="7" y="5"/>
                </a:cxn>
                <a:cxn ang="0">
                  <a:pos x="16" y="0"/>
                </a:cxn>
                <a:cxn ang="0">
                  <a:pos x="25" y="9"/>
                </a:cxn>
                <a:cxn ang="0">
                  <a:pos x="25" y="24"/>
                </a:cxn>
                <a:cxn ang="0">
                  <a:pos x="17" y="24"/>
                </a:cxn>
                <a:cxn ang="0">
                  <a:pos x="17" y="13"/>
                </a:cxn>
                <a:cxn ang="0">
                  <a:pos x="13" y="7"/>
                </a:cxn>
                <a:cxn ang="0">
                  <a:pos x="8" y="14"/>
                </a:cxn>
                <a:cxn ang="0">
                  <a:pos x="8" y="24"/>
                </a:cxn>
                <a:cxn ang="0">
                  <a:pos x="0" y="24"/>
                </a:cxn>
                <a:cxn ang="0">
                  <a:pos x="0" y="0"/>
                </a:cxn>
              </a:cxnLst>
              <a:rect l="0" t="0" r="r" b="b"/>
              <a:pathLst>
                <a:path w="25" h="24">
                  <a:moveTo>
                    <a:pt x="0" y="0"/>
                  </a:moveTo>
                  <a:cubicBezTo>
                    <a:pt x="7" y="0"/>
                    <a:pt x="7" y="0"/>
                    <a:pt x="7" y="0"/>
                  </a:cubicBezTo>
                  <a:cubicBezTo>
                    <a:pt x="7" y="5"/>
                    <a:pt x="7" y="5"/>
                    <a:pt x="7" y="5"/>
                  </a:cubicBezTo>
                  <a:cubicBezTo>
                    <a:pt x="7" y="5"/>
                    <a:pt x="7" y="5"/>
                    <a:pt x="7" y="5"/>
                  </a:cubicBezTo>
                  <a:cubicBezTo>
                    <a:pt x="9" y="1"/>
                    <a:pt x="12" y="0"/>
                    <a:pt x="16" y="0"/>
                  </a:cubicBezTo>
                  <a:cubicBezTo>
                    <a:pt x="22" y="0"/>
                    <a:pt x="25" y="4"/>
                    <a:pt x="25" y="9"/>
                  </a:cubicBezTo>
                  <a:cubicBezTo>
                    <a:pt x="25" y="24"/>
                    <a:pt x="25" y="24"/>
                    <a:pt x="25" y="24"/>
                  </a:cubicBezTo>
                  <a:cubicBezTo>
                    <a:pt x="17" y="24"/>
                    <a:pt x="17" y="24"/>
                    <a:pt x="17" y="24"/>
                  </a:cubicBezTo>
                  <a:cubicBezTo>
                    <a:pt x="17" y="13"/>
                    <a:pt x="17" y="13"/>
                    <a:pt x="17" y="13"/>
                  </a:cubicBezTo>
                  <a:cubicBezTo>
                    <a:pt x="17" y="8"/>
                    <a:pt x="15" y="7"/>
                    <a:pt x="13" y="7"/>
                  </a:cubicBezTo>
                  <a:cubicBezTo>
                    <a:pt x="10" y="7"/>
                    <a:pt x="8" y="9"/>
                    <a:pt x="8" y="14"/>
                  </a:cubicBezTo>
                  <a:cubicBezTo>
                    <a:pt x="8" y="24"/>
                    <a:pt x="8" y="24"/>
                    <a:pt x="8" y="24"/>
                  </a:cubicBezTo>
                  <a:cubicBezTo>
                    <a:pt x="0" y="24"/>
                    <a:pt x="0" y="24"/>
                    <a:pt x="0" y="24"/>
                  </a:cubicBezTo>
                  <a:lnTo>
                    <a:pt x="0" y="0"/>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1" name="Freeform 26"/>
            <p:cNvSpPr>
              <a:spLocks noEditPoints="1"/>
            </p:cNvSpPr>
            <p:nvPr userDrawn="1"/>
          </p:nvSpPr>
          <p:spPr bwMode="auto">
            <a:xfrm>
              <a:off x="1519" y="262"/>
              <a:ext cx="50" cy="50"/>
            </a:xfrm>
            <a:custGeom>
              <a:avLst/>
              <a:gdLst/>
              <a:ahLst/>
              <a:cxnLst>
                <a:cxn ang="0">
                  <a:pos x="17" y="24"/>
                </a:cxn>
                <a:cxn ang="0">
                  <a:pos x="17" y="20"/>
                </a:cxn>
                <a:cxn ang="0">
                  <a:pos x="17" y="20"/>
                </a:cxn>
                <a:cxn ang="0">
                  <a:pos x="9" y="25"/>
                </a:cxn>
                <a:cxn ang="0">
                  <a:pos x="0" y="17"/>
                </a:cxn>
                <a:cxn ang="0">
                  <a:pos x="13" y="9"/>
                </a:cxn>
                <a:cxn ang="0">
                  <a:pos x="17" y="9"/>
                </a:cxn>
                <a:cxn ang="0">
                  <a:pos x="11" y="5"/>
                </a:cxn>
                <a:cxn ang="0">
                  <a:pos x="4" y="7"/>
                </a:cxn>
                <a:cxn ang="0">
                  <a:pos x="3" y="2"/>
                </a:cxn>
                <a:cxn ang="0">
                  <a:pos x="13" y="0"/>
                </a:cxn>
                <a:cxn ang="0">
                  <a:pos x="24" y="10"/>
                </a:cxn>
                <a:cxn ang="0">
                  <a:pos x="24" y="19"/>
                </a:cxn>
                <a:cxn ang="0">
                  <a:pos x="25" y="24"/>
                </a:cxn>
                <a:cxn ang="0">
                  <a:pos x="17" y="24"/>
                </a:cxn>
                <a:cxn ang="0">
                  <a:pos x="12" y="19"/>
                </a:cxn>
                <a:cxn ang="0">
                  <a:pos x="17" y="14"/>
                </a:cxn>
                <a:cxn ang="0">
                  <a:pos x="13" y="14"/>
                </a:cxn>
                <a:cxn ang="0">
                  <a:pos x="8" y="17"/>
                </a:cxn>
                <a:cxn ang="0">
                  <a:pos x="12" y="19"/>
                </a:cxn>
              </a:cxnLst>
              <a:rect l="0" t="0" r="r" b="b"/>
              <a:pathLst>
                <a:path w="25" h="25">
                  <a:moveTo>
                    <a:pt x="17" y="24"/>
                  </a:moveTo>
                  <a:cubicBezTo>
                    <a:pt x="17" y="23"/>
                    <a:pt x="17" y="22"/>
                    <a:pt x="17" y="20"/>
                  </a:cubicBezTo>
                  <a:cubicBezTo>
                    <a:pt x="17" y="20"/>
                    <a:pt x="17" y="20"/>
                    <a:pt x="17" y="20"/>
                  </a:cubicBezTo>
                  <a:cubicBezTo>
                    <a:pt x="15" y="23"/>
                    <a:pt x="13" y="25"/>
                    <a:pt x="9" y="25"/>
                  </a:cubicBezTo>
                  <a:cubicBezTo>
                    <a:pt x="5" y="25"/>
                    <a:pt x="0" y="22"/>
                    <a:pt x="0" y="17"/>
                  </a:cubicBezTo>
                  <a:cubicBezTo>
                    <a:pt x="0" y="10"/>
                    <a:pt x="8" y="9"/>
                    <a:pt x="13" y="9"/>
                  </a:cubicBezTo>
                  <a:cubicBezTo>
                    <a:pt x="14" y="9"/>
                    <a:pt x="16" y="9"/>
                    <a:pt x="17" y="9"/>
                  </a:cubicBezTo>
                  <a:cubicBezTo>
                    <a:pt x="17" y="6"/>
                    <a:pt x="14" y="5"/>
                    <a:pt x="11" y="5"/>
                  </a:cubicBezTo>
                  <a:cubicBezTo>
                    <a:pt x="9" y="5"/>
                    <a:pt x="6" y="6"/>
                    <a:pt x="4" y="7"/>
                  </a:cubicBezTo>
                  <a:cubicBezTo>
                    <a:pt x="3" y="2"/>
                    <a:pt x="3" y="2"/>
                    <a:pt x="3" y="2"/>
                  </a:cubicBezTo>
                  <a:cubicBezTo>
                    <a:pt x="6" y="0"/>
                    <a:pt x="9" y="0"/>
                    <a:pt x="13" y="0"/>
                  </a:cubicBezTo>
                  <a:cubicBezTo>
                    <a:pt x="19" y="0"/>
                    <a:pt x="24" y="2"/>
                    <a:pt x="24" y="10"/>
                  </a:cubicBezTo>
                  <a:cubicBezTo>
                    <a:pt x="24" y="19"/>
                    <a:pt x="24" y="19"/>
                    <a:pt x="24" y="19"/>
                  </a:cubicBezTo>
                  <a:cubicBezTo>
                    <a:pt x="24" y="20"/>
                    <a:pt x="24" y="22"/>
                    <a:pt x="25" y="24"/>
                  </a:cubicBezTo>
                  <a:lnTo>
                    <a:pt x="17" y="24"/>
                  </a:lnTo>
                  <a:close/>
                  <a:moveTo>
                    <a:pt x="12" y="19"/>
                  </a:moveTo>
                  <a:cubicBezTo>
                    <a:pt x="15" y="19"/>
                    <a:pt x="17" y="16"/>
                    <a:pt x="17" y="14"/>
                  </a:cubicBezTo>
                  <a:cubicBezTo>
                    <a:pt x="16" y="14"/>
                    <a:pt x="14" y="14"/>
                    <a:pt x="13" y="14"/>
                  </a:cubicBezTo>
                  <a:cubicBezTo>
                    <a:pt x="10" y="14"/>
                    <a:pt x="8" y="14"/>
                    <a:pt x="8" y="17"/>
                  </a:cubicBezTo>
                  <a:cubicBezTo>
                    <a:pt x="8" y="18"/>
                    <a:pt x="10" y="19"/>
                    <a:pt x="12" y="19"/>
                  </a:cubicBez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2" name="Rectangle 27"/>
            <p:cNvSpPr>
              <a:spLocks noChangeArrowheads="1"/>
            </p:cNvSpPr>
            <p:nvPr userDrawn="1"/>
          </p:nvSpPr>
          <p:spPr bwMode="auto">
            <a:xfrm>
              <a:off x="1579" y="242"/>
              <a:ext cx="16" cy="68"/>
            </a:xfrm>
            <a:prstGeom prst="rect">
              <a:avLst/>
            </a:prstGeom>
            <a:solidFill>
              <a:srgbClr val="FFFFFF"/>
            </a:solidFill>
            <a:ln w="9525">
              <a:noFill/>
              <a:miter lim="800000"/>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3" name="Freeform 28"/>
            <p:cNvSpPr>
              <a:spLocks/>
            </p:cNvSpPr>
            <p:nvPr userDrawn="1"/>
          </p:nvSpPr>
          <p:spPr bwMode="auto">
            <a:xfrm>
              <a:off x="994" y="334"/>
              <a:ext cx="42" cy="65"/>
            </a:xfrm>
            <a:custGeom>
              <a:avLst/>
              <a:gdLst/>
              <a:ahLst/>
              <a:cxnLst>
                <a:cxn ang="0">
                  <a:pos x="0" y="0"/>
                </a:cxn>
                <a:cxn ang="0">
                  <a:pos x="42" y="0"/>
                </a:cxn>
                <a:cxn ang="0">
                  <a:pos x="42" y="13"/>
                </a:cxn>
                <a:cxn ang="0">
                  <a:pos x="16" y="13"/>
                </a:cxn>
                <a:cxn ang="0">
                  <a:pos x="16" y="27"/>
                </a:cxn>
                <a:cxn ang="0">
                  <a:pos x="42" y="27"/>
                </a:cxn>
                <a:cxn ang="0">
                  <a:pos x="42" y="39"/>
                </a:cxn>
                <a:cxn ang="0">
                  <a:pos x="16" y="39"/>
                </a:cxn>
                <a:cxn ang="0">
                  <a:pos x="16" y="65"/>
                </a:cxn>
                <a:cxn ang="0">
                  <a:pos x="0" y="65"/>
                </a:cxn>
                <a:cxn ang="0">
                  <a:pos x="0" y="0"/>
                </a:cxn>
              </a:cxnLst>
              <a:rect l="0" t="0" r="r" b="b"/>
              <a:pathLst>
                <a:path w="42" h="65">
                  <a:moveTo>
                    <a:pt x="0" y="0"/>
                  </a:moveTo>
                  <a:lnTo>
                    <a:pt x="42" y="0"/>
                  </a:lnTo>
                  <a:lnTo>
                    <a:pt x="42" y="13"/>
                  </a:lnTo>
                  <a:lnTo>
                    <a:pt x="16" y="13"/>
                  </a:lnTo>
                  <a:lnTo>
                    <a:pt x="16" y="27"/>
                  </a:lnTo>
                  <a:lnTo>
                    <a:pt x="42" y="27"/>
                  </a:lnTo>
                  <a:lnTo>
                    <a:pt x="42" y="39"/>
                  </a:lnTo>
                  <a:lnTo>
                    <a:pt x="16" y="39"/>
                  </a:lnTo>
                  <a:lnTo>
                    <a:pt x="16" y="65"/>
                  </a:lnTo>
                  <a:lnTo>
                    <a:pt x="0" y="65"/>
                  </a:lnTo>
                  <a:lnTo>
                    <a:pt x="0" y="0"/>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4" name="Freeform 29"/>
            <p:cNvSpPr>
              <a:spLocks noEditPoints="1"/>
            </p:cNvSpPr>
            <p:nvPr userDrawn="1"/>
          </p:nvSpPr>
          <p:spPr bwMode="auto">
            <a:xfrm>
              <a:off x="1046" y="330"/>
              <a:ext cx="16" cy="69"/>
            </a:xfrm>
            <a:custGeom>
              <a:avLst/>
              <a:gdLst/>
              <a:ahLst/>
              <a:cxnLst>
                <a:cxn ang="0">
                  <a:pos x="16" y="13"/>
                </a:cxn>
                <a:cxn ang="0">
                  <a:pos x="0" y="13"/>
                </a:cxn>
                <a:cxn ang="0">
                  <a:pos x="0" y="0"/>
                </a:cxn>
                <a:cxn ang="0">
                  <a:pos x="16" y="0"/>
                </a:cxn>
                <a:cxn ang="0">
                  <a:pos x="16" y="13"/>
                </a:cxn>
                <a:cxn ang="0">
                  <a:pos x="0" y="21"/>
                </a:cxn>
                <a:cxn ang="0">
                  <a:pos x="16" y="21"/>
                </a:cxn>
                <a:cxn ang="0">
                  <a:pos x="16" y="69"/>
                </a:cxn>
                <a:cxn ang="0">
                  <a:pos x="0" y="69"/>
                </a:cxn>
                <a:cxn ang="0">
                  <a:pos x="0" y="21"/>
                </a:cxn>
              </a:cxnLst>
              <a:rect l="0" t="0" r="r" b="b"/>
              <a:pathLst>
                <a:path w="16" h="69">
                  <a:moveTo>
                    <a:pt x="16" y="13"/>
                  </a:moveTo>
                  <a:lnTo>
                    <a:pt x="0" y="13"/>
                  </a:lnTo>
                  <a:lnTo>
                    <a:pt x="0" y="0"/>
                  </a:lnTo>
                  <a:lnTo>
                    <a:pt x="16" y="0"/>
                  </a:lnTo>
                  <a:lnTo>
                    <a:pt x="16" y="13"/>
                  </a:lnTo>
                  <a:close/>
                  <a:moveTo>
                    <a:pt x="0" y="21"/>
                  </a:moveTo>
                  <a:lnTo>
                    <a:pt x="16" y="21"/>
                  </a:lnTo>
                  <a:lnTo>
                    <a:pt x="16" y="69"/>
                  </a:lnTo>
                  <a:lnTo>
                    <a:pt x="0" y="69"/>
                  </a:lnTo>
                  <a:lnTo>
                    <a:pt x="0" y="21"/>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5" name="Freeform 30"/>
            <p:cNvSpPr>
              <a:spLocks/>
            </p:cNvSpPr>
            <p:nvPr userDrawn="1"/>
          </p:nvSpPr>
          <p:spPr bwMode="auto">
            <a:xfrm>
              <a:off x="1072" y="349"/>
              <a:ext cx="52" cy="52"/>
            </a:xfrm>
            <a:custGeom>
              <a:avLst/>
              <a:gdLst/>
              <a:ahLst/>
              <a:cxnLst>
                <a:cxn ang="0">
                  <a:pos x="0" y="1"/>
                </a:cxn>
                <a:cxn ang="0">
                  <a:pos x="8" y="1"/>
                </a:cxn>
                <a:cxn ang="0">
                  <a:pos x="8" y="5"/>
                </a:cxn>
                <a:cxn ang="0">
                  <a:pos x="8" y="5"/>
                </a:cxn>
                <a:cxn ang="0">
                  <a:pos x="17" y="0"/>
                </a:cxn>
                <a:cxn ang="0">
                  <a:pos x="26" y="10"/>
                </a:cxn>
                <a:cxn ang="0">
                  <a:pos x="26" y="25"/>
                </a:cxn>
                <a:cxn ang="0">
                  <a:pos x="17" y="25"/>
                </a:cxn>
                <a:cxn ang="0">
                  <a:pos x="17" y="13"/>
                </a:cxn>
                <a:cxn ang="0">
                  <a:pos x="14" y="7"/>
                </a:cxn>
                <a:cxn ang="0">
                  <a:pos x="9" y="14"/>
                </a:cxn>
                <a:cxn ang="0">
                  <a:pos x="9" y="25"/>
                </a:cxn>
                <a:cxn ang="0">
                  <a:pos x="0" y="25"/>
                </a:cxn>
                <a:cxn ang="0">
                  <a:pos x="0" y="1"/>
                </a:cxn>
              </a:cxnLst>
              <a:rect l="0" t="0" r="r" b="b"/>
              <a:pathLst>
                <a:path w="26" h="25">
                  <a:moveTo>
                    <a:pt x="0" y="1"/>
                  </a:moveTo>
                  <a:cubicBezTo>
                    <a:pt x="8" y="1"/>
                    <a:pt x="8" y="1"/>
                    <a:pt x="8" y="1"/>
                  </a:cubicBezTo>
                  <a:cubicBezTo>
                    <a:pt x="8" y="5"/>
                    <a:pt x="8" y="5"/>
                    <a:pt x="8" y="5"/>
                  </a:cubicBezTo>
                  <a:cubicBezTo>
                    <a:pt x="8" y="5"/>
                    <a:pt x="8" y="5"/>
                    <a:pt x="8" y="5"/>
                  </a:cubicBezTo>
                  <a:cubicBezTo>
                    <a:pt x="10" y="2"/>
                    <a:pt x="13" y="0"/>
                    <a:pt x="17" y="0"/>
                  </a:cubicBezTo>
                  <a:cubicBezTo>
                    <a:pt x="23" y="0"/>
                    <a:pt x="26" y="5"/>
                    <a:pt x="26" y="10"/>
                  </a:cubicBezTo>
                  <a:cubicBezTo>
                    <a:pt x="26" y="25"/>
                    <a:pt x="26" y="25"/>
                    <a:pt x="26" y="25"/>
                  </a:cubicBezTo>
                  <a:cubicBezTo>
                    <a:pt x="17" y="25"/>
                    <a:pt x="17" y="25"/>
                    <a:pt x="17" y="25"/>
                  </a:cubicBezTo>
                  <a:cubicBezTo>
                    <a:pt x="17" y="13"/>
                    <a:pt x="17" y="13"/>
                    <a:pt x="17" y="13"/>
                  </a:cubicBezTo>
                  <a:cubicBezTo>
                    <a:pt x="17" y="9"/>
                    <a:pt x="16" y="7"/>
                    <a:pt x="14" y="7"/>
                  </a:cubicBezTo>
                  <a:cubicBezTo>
                    <a:pt x="10" y="7"/>
                    <a:pt x="9" y="9"/>
                    <a:pt x="9" y="14"/>
                  </a:cubicBezTo>
                  <a:cubicBezTo>
                    <a:pt x="9" y="25"/>
                    <a:pt x="9" y="25"/>
                    <a:pt x="9" y="25"/>
                  </a:cubicBezTo>
                  <a:cubicBezTo>
                    <a:pt x="0" y="25"/>
                    <a:pt x="0" y="25"/>
                    <a:pt x="0" y="25"/>
                  </a:cubicBezTo>
                  <a:lnTo>
                    <a:pt x="0" y="1"/>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6" name="Freeform 31"/>
            <p:cNvSpPr>
              <a:spLocks noEditPoints="1"/>
            </p:cNvSpPr>
            <p:nvPr userDrawn="1"/>
          </p:nvSpPr>
          <p:spPr bwMode="auto">
            <a:xfrm>
              <a:off x="1130" y="349"/>
              <a:ext cx="48" cy="52"/>
            </a:xfrm>
            <a:custGeom>
              <a:avLst/>
              <a:gdLst/>
              <a:ahLst/>
              <a:cxnLst>
                <a:cxn ang="0">
                  <a:pos x="17" y="25"/>
                </a:cxn>
                <a:cxn ang="0">
                  <a:pos x="17" y="21"/>
                </a:cxn>
                <a:cxn ang="0">
                  <a:pos x="17" y="21"/>
                </a:cxn>
                <a:cxn ang="0">
                  <a:pos x="9" y="25"/>
                </a:cxn>
                <a:cxn ang="0">
                  <a:pos x="0" y="18"/>
                </a:cxn>
                <a:cxn ang="0">
                  <a:pos x="12" y="9"/>
                </a:cxn>
                <a:cxn ang="0">
                  <a:pos x="16" y="10"/>
                </a:cxn>
                <a:cxn ang="0">
                  <a:pos x="11" y="6"/>
                </a:cxn>
                <a:cxn ang="0">
                  <a:pos x="3" y="7"/>
                </a:cxn>
                <a:cxn ang="0">
                  <a:pos x="3" y="2"/>
                </a:cxn>
                <a:cxn ang="0">
                  <a:pos x="13" y="0"/>
                </a:cxn>
                <a:cxn ang="0">
                  <a:pos x="24" y="10"/>
                </a:cxn>
                <a:cxn ang="0">
                  <a:pos x="24" y="19"/>
                </a:cxn>
                <a:cxn ang="0">
                  <a:pos x="24" y="25"/>
                </a:cxn>
                <a:cxn ang="0">
                  <a:pos x="17" y="25"/>
                </a:cxn>
                <a:cxn ang="0">
                  <a:pos x="11" y="20"/>
                </a:cxn>
                <a:cxn ang="0">
                  <a:pos x="16" y="14"/>
                </a:cxn>
                <a:cxn ang="0">
                  <a:pos x="13" y="14"/>
                </a:cxn>
                <a:cxn ang="0">
                  <a:pos x="8" y="17"/>
                </a:cxn>
                <a:cxn ang="0">
                  <a:pos x="11" y="20"/>
                </a:cxn>
              </a:cxnLst>
              <a:rect l="0" t="0" r="r" b="b"/>
              <a:pathLst>
                <a:path w="24" h="25">
                  <a:moveTo>
                    <a:pt x="17" y="25"/>
                  </a:moveTo>
                  <a:cubicBezTo>
                    <a:pt x="17" y="23"/>
                    <a:pt x="17" y="22"/>
                    <a:pt x="17" y="21"/>
                  </a:cubicBezTo>
                  <a:cubicBezTo>
                    <a:pt x="17" y="21"/>
                    <a:pt x="17" y="21"/>
                    <a:pt x="17" y="21"/>
                  </a:cubicBezTo>
                  <a:cubicBezTo>
                    <a:pt x="15" y="24"/>
                    <a:pt x="12" y="25"/>
                    <a:pt x="9" y="25"/>
                  </a:cubicBezTo>
                  <a:cubicBezTo>
                    <a:pt x="4" y="25"/>
                    <a:pt x="0" y="23"/>
                    <a:pt x="0" y="18"/>
                  </a:cubicBezTo>
                  <a:cubicBezTo>
                    <a:pt x="0" y="10"/>
                    <a:pt x="8" y="9"/>
                    <a:pt x="12" y="9"/>
                  </a:cubicBezTo>
                  <a:cubicBezTo>
                    <a:pt x="14" y="9"/>
                    <a:pt x="15" y="10"/>
                    <a:pt x="16" y="10"/>
                  </a:cubicBezTo>
                  <a:cubicBezTo>
                    <a:pt x="16" y="7"/>
                    <a:pt x="14" y="6"/>
                    <a:pt x="11" y="6"/>
                  </a:cubicBezTo>
                  <a:cubicBezTo>
                    <a:pt x="8" y="6"/>
                    <a:pt x="6" y="6"/>
                    <a:pt x="3" y="7"/>
                  </a:cubicBezTo>
                  <a:cubicBezTo>
                    <a:pt x="3" y="2"/>
                    <a:pt x="3" y="2"/>
                    <a:pt x="3" y="2"/>
                  </a:cubicBezTo>
                  <a:cubicBezTo>
                    <a:pt x="6" y="1"/>
                    <a:pt x="9" y="0"/>
                    <a:pt x="13" y="0"/>
                  </a:cubicBezTo>
                  <a:cubicBezTo>
                    <a:pt x="19" y="0"/>
                    <a:pt x="24" y="3"/>
                    <a:pt x="24" y="10"/>
                  </a:cubicBezTo>
                  <a:cubicBezTo>
                    <a:pt x="24" y="19"/>
                    <a:pt x="24" y="19"/>
                    <a:pt x="24" y="19"/>
                  </a:cubicBezTo>
                  <a:cubicBezTo>
                    <a:pt x="24" y="21"/>
                    <a:pt x="24" y="23"/>
                    <a:pt x="24" y="25"/>
                  </a:cubicBezTo>
                  <a:lnTo>
                    <a:pt x="17" y="25"/>
                  </a:lnTo>
                  <a:close/>
                  <a:moveTo>
                    <a:pt x="11" y="20"/>
                  </a:moveTo>
                  <a:cubicBezTo>
                    <a:pt x="14" y="20"/>
                    <a:pt x="16" y="17"/>
                    <a:pt x="16" y="14"/>
                  </a:cubicBezTo>
                  <a:cubicBezTo>
                    <a:pt x="15" y="14"/>
                    <a:pt x="14" y="14"/>
                    <a:pt x="13" y="14"/>
                  </a:cubicBezTo>
                  <a:cubicBezTo>
                    <a:pt x="10" y="14"/>
                    <a:pt x="8" y="15"/>
                    <a:pt x="8" y="17"/>
                  </a:cubicBezTo>
                  <a:cubicBezTo>
                    <a:pt x="8" y="19"/>
                    <a:pt x="9" y="20"/>
                    <a:pt x="11" y="20"/>
                  </a:cubicBez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7" name="Freeform 32"/>
            <p:cNvSpPr>
              <a:spLocks/>
            </p:cNvSpPr>
            <p:nvPr userDrawn="1"/>
          </p:nvSpPr>
          <p:spPr bwMode="auto">
            <a:xfrm>
              <a:off x="1188" y="349"/>
              <a:ext cx="50" cy="52"/>
            </a:xfrm>
            <a:custGeom>
              <a:avLst/>
              <a:gdLst/>
              <a:ahLst/>
              <a:cxnLst>
                <a:cxn ang="0">
                  <a:pos x="0" y="1"/>
                </a:cxn>
                <a:cxn ang="0">
                  <a:pos x="7" y="1"/>
                </a:cxn>
                <a:cxn ang="0">
                  <a:pos x="7" y="5"/>
                </a:cxn>
                <a:cxn ang="0">
                  <a:pos x="7" y="5"/>
                </a:cxn>
                <a:cxn ang="0">
                  <a:pos x="16" y="0"/>
                </a:cxn>
                <a:cxn ang="0">
                  <a:pos x="25" y="10"/>
                </a:cxn>
                <a:cxn ang="0">
                  <a:pos x="25" y="25"/>
                </a:cxn>
                <a:cxn ang="0">
                  <a:pos x="17" y="25"/>
                </a:cxn>
                <a:cxn ang="0">
                  <a:pos x="17" y="13"/>
                </a:cxn>
                <a:cxn ang="0">
                  <a:pos x="13" y="7"/>
                </a:cxn>
                <a:cxn ang="0">
                  <a:pos x="8" y="14"/>
                </a:cxn>
                <a:cxn ang="0">
                  <a:pos x="8" y="25"/>
                </a:cxn>
                <a:cxn ang="0">
                  <a:pos x="0" y="25"/>
                </a:cxn>
                <a:cxn ang="0">
                  <a:pos x="0" y="1"/>
                </a:cxn>
              </a:cxnLst>
              <a:rect l="0" t="0" r="r" b="b"/>
              <a:pathLst>
                <a:path w="25" h="25">
                  <a:moveTo>
                    <a:pt x="0" y="1"/>
                  </a:moveTo>
                  <a:cubicBezTo>
                    <a:pt x="7" y="1"/>
                    <a:pt x="7" y="1"/>
                    <a:pt x="7" y="1"/>
                  </a:cubicBezTo>
                  <a:cubicBezTo>
                    <a:pt x="7" y="5"/>
                    <a:pt x="7" y="5"/>
                    <a:pt x="7" y="5"/>
                  </a:cubicBezTo>
                  <a:cubicBezTo>
                    <a:pt x="7" y="5"/>
                    <a:pt x="7" y="5"/>
                    <a:pt x="7" y="5"/>
                  </a:cubicBezTo>
                  <a:cubicBezTo>
                    <a:pt x="9" y="2"/>
                    <a:pt x="12" y="0"/>
                    <a:pt x="16" y="0"/>
                  </a:cubicBezTo>
                  <a:cubicBezTo>
                    <a:pt x="23" y="0"/>
                    <a:pt x="25" y="5"/>
                    <a:pt x="25" y="10"/>
                  </a:cubicBezTo>
                  <a:cubicBezTo>
                    <a:pt x="25" y="25"/>
                    <a:pt x="25" y="25"/>
                    <a:pt x="25" y="25"/>
                  </a:cubicBezTo>
                  <a:cubicBezTo>
                    <a:pt x="17" y="25"/>
                    <a:pt x="17" y="25"/>
                    <a:pt x="17" y="25"/>
                  </a:cubicBezTo>
                  <a:cubicBezTo>
                    <a:pt x="17" y="13"/>
                    <a:pt x="17" y="13"/>
                    <a:pt x="17" y="13"/>
                  </a:cubicBezTo>
                  <a:cubicBezTo>
                    <a:pt x="17" y="9"/>
                    <a:pt x="15" y="7"/>
                    <a:pt x="13" y="7"/>
                  </a:cubicBezTo>
                  <a:cubicBezTo>
                    <a:pt x="10" y="7"/>
                    <a:pt x="8" y="9"/>
                    <a:pt x="8" y="14"/>
                  </a:cubicBezTo>
                  <a:cubicBezTo>
                    <a:pt x="8" y="25"/>
                    <a:pt x="8" y="25"/>
                    <a:pt x="8" y="25"/>
                  </a:cubicBezTo>
                  <a:cubicBezTo>
                    <a:pt x="0" y="25"/>
                    <a:pt x="0" y="25"/>
                    <a:pt x="0" y="25"/>
                  </a:cubicBezTo>
                  <a:lnTo>
                    <a:pt x="0" y="1"/>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8" name="Freeform 33"/>
            <p:cNvSpPr>
              <a:spLocks/>
            </p:cNvSpPr>
            <p:nvPr userDrawn="1"/>
          </p:nvSpPr>
          <p:spPr bwMode="auto">
            <a:xfrm>
              <a:off x="1246" y="349"/>
              <a:ext cx="40" cy="52"/>
            </a:xfrm>
            <a:custGeom>
              <a:avLst/>
              <a:gdLst/>
              <a:ahLst/>
              <a:cxnLst>
                <a:cxn ang="0">
                  <a:pos x="19" y="8"/>
                </a:cxn>
                <a:cxn ang="0">
                  <a:pos x="14" y="6"/>
                </a:cxn>
                <a:cxn ang="0">
                  <a:pos x="8" y="13"/>
                </a:cxn>
                <a:cxn ang="0">
                  <a:pos x="15" y="19"/>
                </a:cxn>
                <a:cxn ang="0">
                  <a:pos x="20" y="18"/>
                </a:cxn>
                <a:cxn ang="0">
                  <a:pos x="20" y="24"/>
                </a:cxn>
                <a:cxn ang="0">
                  <a:pos x="13" y="25"/>
                </a:cxn>
                <a:cxn ang="0">
                  <a:pos x="0" y="13"/>
                </a:cxn>
                <a:cxn ang="0">
                  <a:pos x="13" y="0"/>
                </a:cxn>
                <a:cxn ang="0">
                  <a:pos x="20" y="1"/>
                </a:cxn>
                <a:cxn ang="0">
                  <a:pos x="19" y="8"/>
                </a:cxn>
              </a:cxnLst>
              <a:rect l="0" t="0" r="r" b="b"/>
              <a:pathLst>
                <a:path w="20" h="25">
                  <a:moveTo>
                    <a:pt x="19" y="8"/>
                  </a:moveTo>
                  <a:cubicBezTo>
                    <a:pt x="18" y="7"/>
                    <a:pt x="16" y="6"/>
                    <a:pt x="14" y="6"/>
                  </a:cubicBezTo>
                  <a:cubicBezTo>
                    <a:pt x="11" y="6"/>
                    <a:pt x="8" y="9"/>
                    <a:pt x="8" y="13"/>
                  </a:cubicBezTo>
                  <a:cubicBezTo>
                    <a:pt x="8" y="17"/>
                    <a:pt x="11" y="19"/>
                    <a:pt x="15" y="19"/>
                  </a:cubicBezTo>
                  <a:cubicBezTo>
                    <a:pt x="17" y="19"/>
                    <a:pt x="19" y="19"/>
                    <a:pt x="20" y="18"/>
                  </a:cubicBezTo>
                  <a:cubicBezTo>
                    <a:pt x="20" y="24"/>
                    <a:pt x="20" y="24"/>
                    <a:pt x="20" y="24"/>
                  </a:cubicBezTo>
                  <a:cubicBezTo>
                    <a:pt x="18" y="25"/>
                    <a:pt x="16" y="25"/>
                    <a:pt x="13" y="25"/>
                  </a:cubicBezTo>
                  <a:cubicBezTo>
                    <a:pt x="6" y="25"/>
                    <a:pt x="0" y="20"/>
                    <a:pt x="0" y="13"/>
                  </a:cubicBezTo>
                  <a:cubicBezTo>
                    <a:pt x="0" y="5"/>
                    <a:pt x="6" y="0"/>
                    <a:pt x="13" y="0"/>
                  </a:cubicBezTo>
                  <a:cubicBezTo>
                    <a:pt x="16" y="0"/>
                    <a:pt x="18" y="1"/>
                    <a:pt x="20" y="1"/>
                  </a:cubicBezTo>
                  <a:lnTo>
                    <a:pt x="19" y="8"/>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9" name="Freeform 34"/>
            <p:cNvSpPr>
              <a:spLocks noEditPoints="1"/>
            </p:cNvSpPr>
            <p:nvPr userDrawn="1"/>
          </p:nvSpPr>
          <p:spPr bwMode="auto">
            <a:xfrm>
              <a:off x="1290" y="349"/>
              <a:ext cx="50" cy="52"/>
            </a:xfrm>
            <a:custGeom>
              <a:avLst/>
              <a:gdLst/>
              <a:ahLst/>
              <a:cxnLst>
                <a:cxn ang="0">
                  <a:pos x="8" y="15"/>
                </a:cxn>
                <a:cxn ang="0">
                  <a:pos x="15" y="20"/>
                </a:cxn>
                <a:cxn ang="0">
                  <a:pos x="23" y="18"/>
                </a:cxn>
                <a:cxn ang="0">
                  <a:pos x="23" y="24"/>
                </a:cxn>
                <a:cxn ang="0">
                  <a:pos x="14" y="25"/>
                </a:cxn>
                <a:cxn ang="0">
                  <a:pos x="0" y="13"/>
                </a:cxn>
                <a:cxn ang="0">
                  <a:pos x="13" y="0"/>
                </a:cxn>
                <a:cxn ang="0">
                  <a:pos x="25" y="14"/>
                </a:cxn>
                <a:cxn ang="0">
                  <a:pos x="25" y="15"/>
                </a:cxn>
                <a:cxn ang="0">
                  <a:pos x="8" y="15"/>
                </a:cxn>
                <a:cxn ang="0">
                  <a:pos x="17" y="10"/>
                </a:cxn>
                <a:cxn ang="0">
                  <a:pos x="13" y="5"/>
                </a:cxn>
                <a:cxn ang="0">
                  <a:pos x="8" y="10"/>
                </a:cxn>
                <a:cxn ang="0">
                  <a:pos x="17" y="10"/>
                </a:cxn>
              </a:cxnLst>
              <a:rect l="0" t="0" r="r" b="b"/>
              <a:pathLst>
                <a:path w="25" h="25">
                  <a:moveTo>
                    <a:pt x="8" y="15"/>
                  </a:moveTo>
                  <a:cubicBezTo>
                    <a:pt x="9" y="18"/>
                    <a:pt x="11" y="20"/>
                    <a:pt x="15" y="20"/>
                  </a:cubicBezTo>
                  <a:cubicBezTo>
                    <a:pt x="18" y="20"/>
                    <a:pt x="20" y="19"/>
                    <a:pt x="23" y="18"/>
                  </a:cubicBezTo>
                  <a:cubicBezTo>
                    <a:pt x="23" y="24"/>
                    <a:pt x="23" y="24"/>
                    <a:pt x="23" y="24"/>
                  </a:cubicBezTo>
                  <a:cubicBezTo>
                    <a:pt x="20" y="25"/>
                    <a:pt x="17" y="25"/>
                    <a:pt x="14" y="25"/>
                  </a:cubicBezTo>
                  <a:cubicBezTo>
                    <a:pt x="6" y="25"/>
                    <a:pt x="0" y="20"/>
                    <a:pt x="0" y="13"/>
                  </a:cubicBezTo>
                  <a:cubicBezTo>
                    <a:pt x="0" y="5"/>
                    <a:pt x="5" y="0"/>
                    <a:pt x="13" y="0"/>
                  </a:cubicBezTo>
                  <a:cubicBezTo>
                    <a:pt x="22" y="0"/>
                    <a:pt x="25" y="6"/>
                    <a:pt x="25" y="14"/>
                  </a:cubicBezTo>
                  <a:cubicBezTo>
                    <a:pt x="25" y="15"/>
                    <a:pt x="25" y="15"/>
                    <a:pt x="25" y="15"/>
                  </a:cubicBezTo>
                  <a:lnTo>
                    <a:pt x="8" y="15"/>
                  </a:lnTo>
                  <a:close/>
                  <a:moveTo>
                    <a:pt x="17" y="10"/>
                  </a:moveTo>
                  <a:cubicBezTo>
                    <a:pt x="17" y="8"/>
                    <a:pt x="16" y="5"/>
                    <a:pt x="13" y="5"/>
                  </a:cubicBezTo>
                  <a:cubicBezTo>
                    <a:pt x="10" y="5"/>
                    <a:pt x="8" y="8"/>
                    <a:pt x="8" y="10"/>
                  </a:cubicBezTo>
                  <a:lnTo>
                    <a:pt x="17" y="10"/>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30" name="Freeform 35"/>
            <p:cNvSpPr>
              <a:spLocks/>
            </p:cNvSpPr>
            <p:nvPr userDrawn="1"/>
          </p:nvSpPr>
          <p:spPr bwMode="auto">
            <a:xfrm>
              <a:off x="1372" y="332"/>
              <a:ext cx="56" cy="68"/>
            </a:xfrm>
            <a:custGeom>
              <a:avLst/>
              <a:gdLst/>
              <a:ahLst/>
              <a:cxnLst>
                <a:cxn ang="0">
                  <a:pos x="28" y="32"/>
                </a:cxn>
                <a:cxn ang="0">
                  <a:pos x="19" y="33"/>
                </a:cxn>
                <a:cxn ang="0">
                  <a:pos x="0" y="17"/>
                </a:cxn>
                <a:cxn ang="0">
                  <a:pos x="19" y="0"/>
                </a:cxn>
                <a:cxn ang="0">
                  <a:pos x="28" y="2"/>
                </a:cxn>
                <a:cxn ang="0">
                  <a:pos x="27" y="9"/>
                </a:cxn>
                <a:cxn ang="0">
                  <a:pos x="19" y="6"/>
                </a:cxn>
                <a:cxn ang="0">
                  <a:pos x="9" y="17"/>
                </a:cxn>
                <a:cxn ang="0">
                  <a:pos x="20" y="27"/>
                </a:cxn>
                <a:cxn ang="0">
                  <a:pos x="28" y="25"/>
                </a:cxn>
                <a:cxn ang="0">
                  <a:pos x="28" y="32"/>
                </a:cxn>
              </a:cxnLst>
              <a:rect l="0" t="0" r="r" b="b"/>
              <a:pathLst>
                <a:path w="28" h="33">
                  <a:moveTo>
                    <a:pt x="28" y="32"/>
                  </a:moveTo>
                  <a:cubicBezTo>
                    <a:pt x="26" y="32"/>
                    <a:pt x="23" y="33"/>
                    <a:pt x="19" y="33"/>
                  </a:cubicBezTo>
                  <a:cubicBezTo>
                    <a:pt x="10" y="33"/>
                    <a:pt x="0" y="29"/>
                    <a:pt x="0" y="17"/>
                  </a:cubicBezTo>
                  <a:cubicBezTo>
                    <a:pt x="0" y="6"/>
                    <a:pt x="8" y="0"/>
                    <a:pt x="19" y="0"/>
                  </a:cubicBezTo>
                  <a:cubicBezTo>
                    <a:pt x="22" y="0"/>
                    <a:pt x="25" y="1"/>
                    <a:pt x="28" y="2"/>
                  </a:cubicBezTo>
                  <a:cubicBezTo>
                    <a:pt x="27" y="9"/>
                    <a:pt x="27" y="9"/>
                    <a:pt x="27" y="9"/>
                  </a:cubicBezTo>
                  <a:cubicBezTo>
                    <a:pt x="25" y="7"/>
                    <a:pt x="22" y="6"/>
                    <a:pt x="19" y="6"/>
                  </a:cubicBezTo>
                  <a:cubicBezTo>
                    <a:pt x="13" y="6"/>
                    <a:pt x="9" y="11"/>
                    <a:pt x="9" y="17"/>
                  </a:cubicBezTo>
                  <a:cubicBezTo>
                    <a:pt x="9" y="23"/>
                    <a:pt x="13" y="27"/>
                    <a:pt x="20" y="27"/>
                  </a:cubicBezTo>
                  <a:cubicBezTo>
                    <a:pt x="22" y="27"/>
                    <a:pt x="25" y="26"/>
                    <a:pt x="28" y="25"/>
                  </a:cubicBezTo>
                  <a:lnTo>
                    <a:pt x="28" y="32"/>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31" name="Freeform 36"/>
            <p:cNvSpPr>
              <a:spLocks noEditPoints="1"/>
            </p:cNvSpPr>
            <p:nvPr userDrawn="1"/>
          </p:nvSpPr>
          <p:spPr bwMode="auto">
            <a:xfrm>
              <a:off x="1432" y="349"/>
              <a:ext cx="57" cy="52"/>
            </a:xfrm>
            <a:custGeom>
              <a:avLst/>
              <a:gdLst/>
              <a:ahLst/>
              <a:cxnLst>
                <a:cxn ang="0">
                  <a:pos x="0" y="13"/>
                </a:cxn>
                <a:cxn ang="0">
                  <a:pos x="14" y="0"/>
                </a:cxn>
                <a:cxn ang="0">
                  <a:pos x="28" y="13"/>
                </a:cxn>
                <a:cxn ang="0">
                  <a:pos x="14" y="25"/>
                </a:cxn>
                <a:cxn ang="0">
                  <a:pos x="0" y="13"/>
                </a:cxn>
                <a:cxn ang="0">
                  <a:pos x="19" y="13"/>
                </a:cxn>
                <a:cxn ang="0">
                  <a:pos x="14" y="6"/>
                </a:cxn>
                <a:cxn ang="0">
                  <a:pos x="8" y="13"/>
                </a:cxn>
                <a:cxn ang="0">
                  <a:pos x="14" y="19"/>
                </a:cxn>
                <a:cxn ang="0">
                  <a:pos x="19" y="13"/>
                </a:cxn>
              </a:cxnLst>
              <a:rect l="0" t="0" r="r" b="b"/>
              <a:pathLst>
                <a:path w="28" h="25">
                  <a:moveTo>
                    <a:pt x="0" y="13"/>
                  </a:moveTo>
                  <a:cubicBezTo>
                    <a:pt x="0" y="5"/>
                    <a:pt x="6" y="0"/>
                    <a:pt x="14" y="0"/>
                  </a:cubicBezTo>
                  <a:cubicBezTo>
                    <a:pt x="22" y="0"/>
                    <a:pt x="28" y="5"/>
                    <a:pt x="28" y="13"/>
                  </a:cubicBezTo>
                  <a:cubicBezTo>
                    <a:pt x="28" y="20"/>
                    <a:pt x="22" y="25"/>
                    <a:pt x="14" y="25"/>
                  </a:cubicBezTo>
                  <a:cubicBezTo>
                    <a:pt x="6" y="25"/>
                    <a:pt x="0" y="20"/>
                    <a:pt x="0" y="13"/>
                  </a:cubicBezTo>
                  <a:close/>
                  <a:moveTo>
                    <a:pt x="19" y="13"/>
                  </a:moveTo>
                  <a:cubicBezTo>
                    <a:pt x="19" y="9"/>
                    <a:pt x="18" y="6"/>
                    <a:pt x="14" y="6"/>
                  </a:cubicBezTo>
                  <a:cubicBezTo>
                    <a:pt x="10" y="6"/>
                    <a:pt x="8" y="9"/>
                    <a:pt x="8" y="13"/>
                  </a:cubicBezTo>
                  <a:cubicBezTo>
                    <a:pt x="8" y="16"/>
                    <a:pt x="10" y="19"/>
                    <a:pt x="14" y="19"/>
                  </a:cubicBezTo>
                  <a:cubicBezTo>
                    <a:pt x="18" y="19"/>
                    <a:pt x="19" y="16"/>
                    <a:pt x="19" y="13"/>
                  </a:cubicBez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32" name="Freeform 37"/>
            <p:cNvSpPr>
              <a:spLocks/>
            </p:cNvSpPr>
            <p:nvPr userDrawn="1"/>
          </p:nvSpPr>
          <p:spPr bwMode="auto">
            <a:xfrm>
              <a:off x="1495" y="349"/>
              <a:ext cx="34" cy="52"/>
            </a:xfrm>
            <a:custGeom>
              <a:avLst/>
              <a:gdLst/>
              <a:ahLst/>
              <a:cxnLst>
                <a:cxn ang="0">
                  <a:pos x="17" y="7"/>
                </a:cxn>
                <a:cxn ang="0">
                  <a:pos x="14" y="7"/>
                </a:cxn>
                <a:cxn ang="0">
                  <a:pos x="8" y="14"/>
                </a:cxn>
                <a:cxn ang="0">
                  <a:pos x="8" y="25"/>
                </a:cxn>
                <a:cxn ang="0">
                  <a:pos x="0" y="25"/>
                </a:cxn>
                <a:cxn ang="0">
                  <a:pos x="0" y="1"/>
                </a:cxn>
                <a:cxn ang="0">
                  <a:pos x="8" y="1"/>
                </a:cxn>
                <a:cxn ang="0">
                  <a:pos x="8" y="5"/>
                </a:cxn>
                <a:cxn ang="0">
                  <a:pos x="8" y="5"/>
                </a:cxn>
                <a:cxn ang="0">
                  <a:pos x="15" y="0"/>
                </a:cxn>
                <a:cxn ang="0">
                  <a:pos x="17" y="0"/>
                </a:cxn>
                <a:cxn ang="0">
                  <a:pos x="17" y="7"/>
                </a:cxn>
              </a:cxnLst>
              <a:rect l="0" t="0" r="r" b="b"/>
              <a:pathLst>
                <a:path w="17" h="25">
                  <a:moveTo>
                    <a:pt x="17" y="7"/>
                  </a:moveTo>
                  <a:cubicBezTo>
                    <a:pt x="16" y="7"/>
                    <a:pt x="15" y="7"/>
                    <a:pt x="14" y="7"/>
                  </a:cubicBezTo>
                  <a:cubicBezTo>
                    <a:pt x="10" y="7"/>
                    <a:pt x="8" y="10"/>
                    <a:pt x="8" y="14"/>
                  </a:cubicBezTo>
                  <a:cubicBezTo>
                    <a:pt x="8" y="25"/>
                    <a:pt x="8" y="25"/>
                    <a:pt x="8" y="25"/>
                  </a:cubicBezTo>
                  <a:cubicBezTo>
                    <a:pt x="0" y="25"/>
                    <a:pt x="0" y="25"/>
                    <a:pt x="0" y="25"/>
                  </a:cubicBezTo>
                  <a:cubicBezTo>
                    <a:pt x="0" y="1"/>
                    <a:pt x="0" y="1"/>
                    <a:pt x="0" y="1"/>
                  </a:cubicBezTo>
                  <a:cubicBezTo>
                    <a:pt x="8" y="1"/>
                    <a:pt x="8" y="1"/>
                    <a:pt x="8" y="1"/>
                  </a:cubicBezTo>
                  <a:cubicBezTo>
                    <a:pt x="8" y="5"/>
                    <a:pt x="8" y="5"/>
                    <a:pt x="8" y="5"/>
                  </a:cubicBezTo>
                  <a:cubicBezTo>
                    <a:pt x="8" y="5"/>
                    <a:pt x="8" y="5"/>
                    <a:pt x="8" y="5"/>
                  </a:cubicBezTo>
                  <a:cubicBezTo>
                    <a:pt x="9" y="2"/>
                    <a:pt x="11" y="0"/>
                    <a:pt x="15" y="0"/>
                  </a:cubicBezTo>
                  <a:cubicBezTo>
                    <a:pt x="16" y="0"/>
                    <a:pt x="17" y="0"/>
                    <a:pt x="17" y="0"/>
                  </a:cubicBezTo>
                  <a:lnTo>
                    <a:pt x="17" y="7"/>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33" name="Freeform 38"/>
            <p:cNvSpPr>
              <a:spLocks noEditPoints="1"/>
            </p:cNvSpPr>
            <p:nvPr userDrawn="1"/>
          </p:nvSpPr>
          <p:spPr bwMode="auto">
            <a:xfrm>
              <a:off x="1535" y="349"/>
              <a:ext cx="52" cy="68"/>
            </a:xfrm>
            <a:custGeom>
              <a:avLst/>
              <a:gdLst/>
              <a:ahLst/>
              <a:cxnLst>
                <a:cxn ang="0">
                  <a:pos x="0" y="1"/>
                </a:cxn>
                <a:cxn ang="0">
                  <a:pos x="8" y="1"/>
                </a:cxn>
                <a:cxn ang="0">
                  <a:pos x="8" y="5"/>
                </a:cxn>
                <a:cxn ang="0">
                  <a:pos x="8" y="5"/>
                </a:cxn>
                <a:cxn ang="0">
                  <a:pos x="17" y="0"/>
                </a:cxn>
                <a:cxn ang="0">
                  <a:pos x="27" y="12"/>
                </a:cxn>
                <a:cxn ang="0">
                  <a:pos x="16" y="25"/>
                </a:cxn>
                <a:cxn ang="0">
                  <a:pos x="8" y="21"/>
                </a:cxn>
                <a:cxn ang="0">
                  <a:pos x="8" y="21"/>
                </a:cxn>
                <a:cxn ang="0">
                  <a:pos x="8" y="34"/>
                </a:cxn>
                <a:cxn ang="0">
                  <a:pos x="0" y="34"/>
                </a:cxn>
                <a:cxn ang="0">
                  <a:pos x="0" y="1"/>
                </a:cxn>
                <a:cxn ang="0">
                  <a:pos x="13" y="6"/>
                </a:cxn>
                <a:cxn ang="0">
                  <a:pos x="8" y="13"/>
                </a:cxn>
                <a:cxn ang="0">
                  <a:pos x="13" y="19"/>
                </a:cxn>
                <a:cxn ang="0">
                  <a:pos x="18" y="12"/>
                </a:cxn>
                <a:cxn ang="0">
                  <a:pos x="13" y="6"/>
                </a:cxn>
              </a:cxnLst>
              <a:rect l="0" t="0" r="r" b="b"/>
              <a:pathLst>
                <a:path w="27" h="34">
                  <a:moveTo>
                    <a:pt x="0" y="1"/>
                  </a:moveTo>
                  <a:cubicBezTo>
                    <a:pt x="8" y="1"/>
                    <a:pt x="8" y="1"/>
                    <a:pt x="8" y="1"/>
                  </a:cubicBezTo>
                  <a:cubicBezTo>
                    <a:pt x="8" y="5"/>
                    <a:pt x="8" y="5"/>
                    <a:pt x="8" y="5"/>
                  </a:cubicBezTo>
                  <a:cubicBezTo>
                    <a:pt x="8" y="5"/>
                    <a:pt x="8" y="5"/>
                    <a:pt x="8" y="5"/>
                  </a:cubicBezTo>
                  <a:cubicBezTo>
                    <a:pt x="9" y="2"/>
                    <a:pt x="13" y="0"/>
                    <a:pt x="17" y="0"/>
                  </a:cubicBezTo>
                  <a:cubicBezTo>
                    <a:pt x="23" y="0"/>
                    <a:pt x="27" y="6"/>
                    <a:pt x="27" y="12"/>
                  </a:cubicBezTo>
                  <a:cubicBezTo>
                    <a:pt x="27" y="19"/>
                    <a:pt x="23" y="25"/>
                    <a:pt x="16" y="25"/>
                  </a:cubicBezTo>
                  <a:cubicBezTo>
                    <a:pt x="13" y="25"/>
                    <a:pt x="10" y="24"/>
                    <a:pt x="8" y="21"/>
                  </a:cubicBezTo>
                  <a:cubicBezTo>
                    <a:pt x="8" y="21"/>
                    <a:pt x="8" y="21"/>
                    <a:pt x="8" y="21"/>
                  </a:cubicBezTo>
                  <a:cubicBezTo>
                    <a:pt x="8" y="34"/>
                    <a:pt x="8" y="34"/>
                    <a:pt x="8" y="34"/>
                  </a:cubicBezTo>
                  <a:cubicBezTo>
                    <a:pt x="0" y="34"/>
                    <a:pt x="0" y="34"/>
                    <a:pt x="0" y="34"/>
                  </a:cubicBezTo>
                  <a:lnTo>
                    <a:pt x="0" y="1"/>
                  </a:lnTo>
                  <a:close/>
                  <a:moveTo>
                    <a:pt x="13" y="6"/>
                  </a:moveTo>
                  <a:cubicBezTo>
                    <a:pt x="10" y="6"/>
                    <a:pt x="8" y="9"/>
                    <a:pt x="8" y="13"/>
                  </a:cubicBezTo>
                  <a:cubicBezTo>
                    <a:pt x="8" y="16"/>
                    <a:pt x="11" y="19"/>
                    <a:pt x="13" y="19"/>
                  </a:cubicBezTo>
                  <a:cubicBezTo>
                    <a:pt x="16" y="19"/>
                    <a:pt x="18" y="16"/>
                    <a:pt x="18" y="12"/>
                  </a:cubicBezTo>
                  <a:cubicBezTo>
                    <a:pt x="18" y="9"/>
                    <a:pt x="17" y="6"/>
                    <a:pt x="13" y="6"/>
                  </a:cubicBez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34" name="Freeform 39"/>
            <p:cNvSpPr>
              <a:spLocks noEditPoints="1"/>
            </p:cNvSpPr>
            <p:nvPr userDrawn="1"/>
          </p:nvSpPr>
          <p:spPr bwMode="auto">
            <a:xfrm>
              <a:off x="1593" y="349"/>
              <a:ext cx="56" cy="52"/>
            </a:xfrm>
            <a:custGeom>
              <a:avLst/>
              <a:gdLst/>
              <a:ahLst/>
              <a:cxnLst>
                <a:cxn ang="0">
                  <a:pos x="0" y="13"/>
                </a:cxn>
                <a:cxn ang="0">
                  <a:pos x="14" y="0"/>
                </a:cxn>
                <a:cxn ang="0">
                  <a:pos x="28" y="13"/>
                </a:cxn>
                <a:cxn ang="0">
                  <a:pos x="14" y="25"/>
                </a:cxn>
                <a:cxn ang="0">
                  <a:pos x="0" y="13"/>
                </a:cxn>
                <a:cxn ang="0">
                  <a:pos x="19" y="13"/>
                </a:cxn>
                <a:cxn ang="0">
                  <a:pos x="14" y="6"/>
                </a:cxn>
                <a:cxn ang="0">
                  <a:pos x="9" y="13"/>
                </a:cxn>
                <a:cxn ang="0">
                  <a:pos x="14" y="19"/>
                </a:cxn>
                <a:cxn ang="0">
                  <a:pos x="19" y="13"/>
                </a:cxn>
              </a:cxnLst>
              <a:rect l="0" t="0" r="r" b="b"/>
              <a:pathLst>
                <a:path w="28" h="25">
                  <a:moveTo>
                    <a:pt x="0" y="13"/>
                  </a:moveTo>
                  <a:cubicBezTo>
                    <a:pt x="0" y="5"/>
                    <a:pt x="6" y="0"/>
                    <a:pt x="14" y="0"/>
                  </a:cubicBezTo>
                  <a:cubicBezTo>
                    <a:pt x="22" y="0"/>
                    <a:pt x="28" y="5"/>
                    <a:pt x="28" y="13"/>
                  </a:cubicBezTo>
                  <a:cubicBezTo>
                    <a:pt x="28" y="20"/>
                    <a:pt x="22" y="25"/>
                    <a:pt x="14" y="25"/>
                  </a:cubicBezTo>
                  <a:cubicBezTo>
                    <a:pt x="6" y="25"/>
                    <a:pt x="0" y="20"/>
                    <a:pt x="0" y="13"/>
                  </a:cubicBezTo>
                  <a:close/>
                  <a:moveTo>
                    <a:pt x="19" y="13"/>
                  </a:moveTo>
                  <a:cubicBezTo>
                    <a:pt x="19" y="9"/>
                    <a:pt x="18" y="6"/>
                    <a:pt x="14" y="6"/>
                  </a:cubicBezTo>
                  <a:cubicBezTo>
                    <a:pt x="10" y="6"/>
                    <a:pt x="9" y="9"/>
                    <a:pt x="9" y="13"/>
                  </a:cubicBezTo>
                  <a:cubicBezTo>
                    <a:pt x="9" y="16"/>
                    <a:pt x="10" y="19"/>
                    <a:pt x="14" y="19"/>
                  </a:cubicBezTo>
                  <a:cubicBezTo>
                    <a:pt x="18" y="19"/>
                    <a:pt x="19" y="16"/>
                    <a:pt x="19" y="13"/>
                  </a:cubicBez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35" name="Freeform 40"/>
            <p:cNvSpPr>
              <a:spLocks/>
            </p:cNvSpPr>
            <p:nvPr userDrawn="1"/>
          </p:nvSpPr>
          <p:spPr bwMode="auto">
            <a:xfrm>
              <a:off x="1655" y="349"/>
              <a:ext cx="36" cy="52"/>
            </a:xfrm>
            <a:custGeom>
              <a:avLst/>
              <a:gdLst/>
              <a:ahLst/>
              <a:cxnLst>
                <a:cxn ang="0">
                  <a:pos x="17" y="7"/>
                </a:cxn>
                <a:cxn ang="0">
                  <a:pos x="15" y="7"/>
                </a:cxn>
                <a:cxn ang="0">
                  <a:pos x="9" y="14"/>
                </a:cxn>
                <a:cxn ang="0">
                  <a:pos x="9" y="25"/>
                </a:cxn>
                <a:cxn ang="0">
                  <a:pos x="0" y="25"/>
                </a:cxn>
                <a:cxn ang="0">
                  <a:pos x="0" y="1"/>
                </a:cxn>
                <a:cxn ang="0">
                  <a:pos x="8" y="1"/>
                </a:cxn>
                <a:cxn ang="0">
                  <a:pos x="8" y="5"/>
                </a:cxn>
                <a:cxn ang="0">
                  <a:pos x="8" y="5"/>
                </a:cxn>
                <a:cxn ang="0">
                  <a:pos x="15" y="0"/>
                </a:cxn>
                <a:cxn ang="0">
                  <a:pos x="18" y="0"/>
                </a:cxn>
                <a:cxn ang="0">
                  <a:pos x="17" y="7"/>
                </a:cxn>
              </a:cxnLst>
              <a:rect l="0" t="0" r="r" b="b"/>
              <a:pathLst>
                <a:path w="18" h="25">
                  <a:moveTo>
                    <a:pt x="17" y="7"/>
                  </a:moveTo>
                  <a:cubicBezTo>
                    <a:pt x="16" y="7"/>
                    <a:pt x="16" y="7"/>
                    <a:pt x="15" y="7"/>
                  </a:cubicBezTo>
                  <a:cubicBezTo>
                    <a:pt x="11" y="7"/>
                    <a:pt x="9" y="10"/>
                    <a:pt x="9" y="14"/>
                  </a:cubicBezTo>
                  <a:cubicBezTo>
                    <a:pt x="9" y="25"/>
                    <a:pt x="9" y="25"/>
                    <a:pt x="9" y="25"/>
                  </a:cubicBezTo>
                  <a:cubicBezTo>
                    <a:pt x="0" y="25"/>
                    <a:pt x="0" y="25"/>
                    <a:pt x="0" y="25"/>
                  </a:cubicBezTo>
                  <a:cubicBezTo>
                    <a:pt x="0" y="1"/>
                    <a:pt x="0" y="1"/>
                    <a:pt x="0" y="1"/>
                  </a:cubicBezTo>
                  <a:cubicBezTo>
                    <a:pt x="8" y="1"/>
                    <a:pt x="8" y="1"/>
                    <a:pt x="8" y="1"/>
                  </a:cubicBezTo>
                  <a:cubicBezTo>
                    <a:pt x="8" y="5"/>
                    <a:pt x="8" y="5"/>
                    <a:pt x="8" y="5"/>
                  </a:cubicBezTo>
                  <a:cubicBezTo>
                    <a:pt x="8" y="5"/>
                    <a:pt x="8" y="5"/>
                    <a:pt x="8" y="5"/>
                  </a:cubicBezTo>
                  <a:cubicBezTo>
                    <a:pt x="9" y="2"/>
                    <a:pt x="11" y="0"/>
                    <a:pt x="15" y="0"/>
                  </a:cubicBezTo>
                  <a:cubicBezTo>
                    <a:pt x="16" y="0"/>
                    <a:pt x="17" y="0"/>
                    <a:pt x="18" y="0"/>
                  </a:cubicBezTo>
                  <a:lnTo>
                    <a:pt x="17" y="7"/>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36" name="Freeform 41"/>
            <p:cNvSpPr>
              <a:spLocks noEditPoints="1"/>
            </p:cNvSpPr>
            <p:nvPr userDrawn="1"/>
          </p:nvSpPr>
          <p:spPr bwMode="auto">
            <a:xfrm>
              <a:off x="1693" y="349"/>
              <a:ext cx="48" cy="52"/>
            </a:xfrm>
            <a:custGeom>
              <a:avLst/>
              <a:gdLst/>
              <a:ahLst/>
              <a:cxnLst>
                <a:cxn ang="0">
                  <a:pos x="17" y="25"/>
                </a:cxn>
                <a:cxn ang="0">
                  <a:pos x="17" y="21"/>
                </a:cxn>
                <a:cxn ang="0">
                  <a:pos x="16" y="21"/>
                </a:cxn>
                <a:cxn ang="0">
                  <a:pos x="9" y="25"/>
                </a:cxn>
                <a:cxn ang="0">
                  <a:pos x="0" y="18"/>
                </a:cxn>
                <a:cxn ang="0">
                  <a:pos x="12" y="9"/>
                </a:cxn>
                <a:cxn ang="0">
                  <a:pos x="16" y="10"/>
                </a:cxn>
                <a:cxn ang="0">
                  <a:pos x="11" y="6"/>
                </a:cxn>
                <a:cxn ang="0">
                  <a:pos x="3" y="7"/>
                </a:cxn>
                <a:cxn ang="0">
                  <a:pos x="3" y="2"/>
                </a:cxn>
                <a:cxn ang="0">
                  <a:pos x="13" y="0"/>
                </a:cxn>
                <a:cxn ang="0">
                  <a:pos x="24" y="10"/>
                </a:cxn>
                <a:cxn ang="0">
                  <a:pos x="24" y="19"/>
                </a:cxn>
                <a:cxn ang="0">
                  <a:pos x="24" y="25"/>
                </a:cxn>
                <a:cxn ang="0">
                  <a:pos x="17" y="25"/>
                </a:cxn>
                <a:cxn ang="0">
                  <a:pos x="11" y="20"/>
                </a:cxn>
                <a:cxn ang="0">
                  <a:pos x="16" y="14"/>
                </a:cxn>
                <a:cxn ang="0">
                  <a:pos x="13" y="14"/>
                </a:cxn>
                <a:cxn ang="0">
                  <a:pos x="8" y="17"/>
                </a:cxn>
                <a:cxn ang="0">
                  <a:pos x="11" y="20"/>
                </a:cxn>
              </a:cxnLst>
              <a:rect l="0" t="0" r="r" b="b"/>
              <a:pathLst>
                <a:path w="24" h="25">
                  <a:moveTo>
                    <a:pt x="17" y="25"/>
                  </a:moveTo>
                  <a:cubicBezTo>
                    <a:pt x="17" y="23"/>
                    <a:pt x="17" y="22"/>
                    <a:pt x="17" y="21"/>
                  </a:cubicBezTo>
                  <a:cubicBezTo>
                    <a:pt x="16" y="21"/>
                    <a:pt x="16" y="21"/>
                    <a:pt x="16" y="21"/>
                  </a:cubicBezTo>
                  <a:cubicBezTo>
                    <a:pt x="15" y="24"/>
                    <a:pt x="12" y="25"/>
                    <a:pt x="9" y="25"/>
                  </a:cubicBezTo>
                  <a:cubicBezTo>
                    <a:pt x="4" y="25"/>
                    <a:pt x="0" y="23"/>
                    <a:pt x="0" y="18"/>
                  </a:cubicBezTo>
                  <a:cubicBezTo>
                    <a:pt x="0" y="10"/>
                    <a:pt x="8" y="9"/>
                    <a:pt x="12" y="9"/>
                  </a:cubicBezTo>
                  <a:cubicBezTo>
                    <a:pt x="14" y="9"/>
                    <a:pt x="15" y="10"/>
                    <a:pt x="16" y="10"/>
                  </a:cubicBezTo>
                  <a:cubicBezTo>
                    <a:pt x="16" y="7"/>
                    <a:pt x="14" y="6"/>
                    <a:pt x="11" y="6"/>
                  </a:cubicBezTo>
                  <a:cubicBezTo>
                    <a:pt x="8" y="6"/>
                    <a:pt x="5" y="6"/>
                    <a:pt x="3" y="7"/>
                  </a:cubicBezTo>
                  <a:cubicBezTo>
                    <a:pt x="3" y="2"/>
                    <a:pt x="3" y="2"/>
                    <a:pt x="3" y="2"/>
                  </a:cubicBezTo>
                  <a:cubicBezTo>
                    <a:pt x="6" y="1"/>
                    <a:pt x="9" y="0"/>
                    <a:pt x="13" y="0"/>
                  </a:cubicBezTo>
                  <a:cubicBezTo>
                    <a:pt x="19" y="0"/>
                    <a:pt x="24" y="3"/>
                    <a:pt x="24" y="10"/>
                  </a:cubicBezTo>
                  <a:cubicBezTo>
                    <a:pt x="24" y="19"/>
                    <a:pt x="24" y="19"/>
                    <a:pt x="24" y="19"/>
                  </a:cubicBezTo>
                  <a:cubicBezTo>
                    <a:pt x="24" y="21"/>
                    <a:pt x="24" y="23"/>
                    <a:pt x="24" y="25"/>
                  </a:cubicBezTo>
                  <a:lnTo>
                    <a:pt x="17" y="25"/>
                  </a:lnTo>
                  <a:close/>
                  <a:moveTo>
                    <a:pt x="11" y="20"/>
                  </a:moveTo>
                  <a:cubicBezTo>
                    <a:pt x="14" y="20"/>
                    <a:pt x="16" y="17"/>
                    <a:pt x="16" y="14"/>
                  </a:cubicBezTo>
                  <a:cubicBezTo>
                    <a:pt x="15" y="14"/>
                    <a:pt x="14" y="14"/>
                    <a:pt x="13" y="14"/>
                  </a:cubicBezTo>
                  <a:cubicBezTo>
                    <a:pt x="10" y="14"/>
                    <a:pt x="8" y="15"/>
                    <a:pt x="8" y="17"/>
                  </a:cubicBezTo>
                  <a:cubicBezTo>
                    <a:pt x="8" y="19"/>
                    <a:pt x="9" y="20"/>
                    <a:pt x="11" y="20"/>
                  </a:cubicBez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37" name="Freeform 42"/>
            <p:cNvSpPr>
              <a:spLocks/>
            </p:cNvSpPr>
            <p:nvPr userDrawn="1"/>
          </p:nvSpPr>
          <p:spPr bwMode="auto">
            <a:xfrm>
              <a:off x="1747" y="334"/>
              <a:ext cx="38" cy="65"/>
            </a:xfrm>
            <a:custGeom>
              <a:avLst/>
              <a:gdLst/>
              <a:ahLst/>
              <a:cxnLst>
                <a:cxn ang="0">
                  <a:pos x="0" y="8"/>
                </a:cxn>
                <a:cxn ang="0">
                  <a:pos x="4" y="8"/>
                </a:cxn>
                <a:cxn ang="0">
                  <a:pos x="4" y="2"/>
                </a:cxn>
                <a:cxn ang="0">
                  <a:pos x="12" y="0"/>
                </a:cxn>
                <a:cxn ang="0">
                  <a:pos x="12" y="8"/>
                </a:cxn>
                <a:cxn ang="0">
                  <a:pos x="18" y="8"/>
                </a:cxn>
                <a:cxn ang="0">
                  <a:pos x="18" y="13"/>
                </a:cxn>
                <a:cxn ang="0">
                  <a:pos x="12" y="13"/>
                </a:cxn>
                <a:cxn ang="0">
                  <a:pos x="12" y="22"/>
                </a:cxn>
                <a:cxn ang="0">
                  <a:pos x="16" y="27"/>
                </a:cxn>
                <a:cxn ang="0">
                  <a:pos x="18" y="26"/>
                </a:cxn>
                <a:cxn ang="0">
                  <a:pos x="19" y="32"/>
                </a:cxn>
                <a:cxn ang="0">
                  <a:pos x="13" y="32"/>
                </a:cxn>
                <a:cxn ang="0">
                  <a:pos x="4" y="23"/>
                </a:cxn>
                <a:cxn ang="0">
                  <a:pos x="4" y="13"/>
                </a:cxn>
                <a:cxn ang="0">
                  <a:pos x="0" y="13"/>
                </a:cxn>
                <a:cxn ang="0">
                  <a:pos x="0" y="8"/>
                </a:cxn>
              </a:cxnLst>
              <a:rect l="0" t="0" r="r" b="b"/>
              <a:pathLst>
                <a:path w="19" h="32">
                  <a:moveTo>
                    <a:pt x="0" y="8"/>
                  </a:moveTo>
                  <a:cubicBezTo>
                    <a:pt x="4" y="8"/>
                    <a:pt x="4" y="8"/>
                    <a:pt x="4" y="8"/>
                  </a:cubicBezTo>
                  <a:cubicBezTo>
                    <a:pt x="4" y="2"/>
                    <a:pt x="4" y="2"/>
                    <a:pt x="4" y="2"/>
                  </a:cubicBezTo>
                  <a:cubicBezTo>
                    <a:pt x="12" y="0"/>
                    <a:pt x="12" y="0"/>
                    <a:pt x="12" y="0"/>
                  </a:cubicBezTo>
                  <a:cubicBezTo>
                    <a:pt x="12" y="8"/>
                    <a:pt x="12" y="8"/>
                    <a:pt x="12" y="8"/>
                  </a:cubicBezTo>
                  <a:cubicBezTo>
                    <a:pt x="18" y="8"/>
                    <a:pt x="18" y="8"/>
                    <a:pt x="18" y="8"/>
                  </a:cubicBezTo>
                  <a:cubicBezTo>
                    <a:pt x="18" y="13"/>
                    <a:pt x="18" y="13"/>
                    <a:pt x="18" y="13"/>
                  </a:cubicBezTo>
                  <a:cubicBezTo>
                    <a:pt x="12" y="13"/>
                    <a:pt x="12" y="13"/>
                    <a:pt x="12" y="13"/>
                  </a:cubicBezTo>
                  <a:cubicBezTo>
                    <a:pt x="12" y="22"/>
                    <a:pt x="12" y="22"/>
                    <a:pt x="12" y="22"/>
                  </a:cubicBezTo>
                  <a:cubicBezTo>
                    <a:pt x="12" y="25"/>
                    <a:pt x="13" y="27"/>
                    <a:pt x="16" y="27"/>
                  </a:cubicBezTo>
                  <a:cubicBezTo>
                    <a:pt x="17" y="27"/>
                    <a:pt x="17" y="26"/>
                    <a:pt x="18" y="26"/>
                  </a:cubicBezTo>
                  <a:cubicBezTo>
                    <a:pt x="19" y="32"/>
                    <a:pt x="19" y="32"/>
                    <a:pt x="19" y="32"/>
                  </a:cubicBezTo>
                  <a:cubicBezTo>
                    <a:pt x="17" y="32"/>
                    <a:pt x="15" y="32"/>
                    <a:pt x="13" y="32"/>
                  </a:cubicBezTo>
                  <a:cubicBezTo>
                    <a:pt x="6" y="32"/>
                    <a:pt x="4" y="29"/>
                    <a:pt x="4" y="23"/>
                  </a:cubicBezTo>
                  <a:cubicBezTo>
                    <a:pt x="4" y="13"/>
                    <a:pt x="4" y="13"/>
                    <a:pt x="4" y="13"/>
                  </a:cubicBezTo>
                  <a:cubicBezTo>
                    <a:pt x="0" y="13"/>
                    <a:pt x="0" y="13"/>
                    <a:pt x="0" y="13"/>
                  </a:cubicBezTo>
                  <a:lnTo>
                    <a:pt x="0" y="8"/>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38" name="Freeform 43"/>
            <p:cNvSpPr>
              <a:spLocks noEditPoints="1"/>
            </p:cNvSpPr>
            <p:nvPr userDrawn="1"/>
          </p:nvSpPr>
          <p:spPr bwMode="auto">
            <a:xfrm>
              <a:off x="1791" y="330"/>
              <a:ext cx="18" cy="69"/>
            </a:xfrm>
            <a:custGeom>
              <a:avLst/>
              <a:gdLst/>
              <a:ahLst/>
              <a:cxnLst>
                <a:cxn ang="0">
                  <a:pos x="18" y="13"/>
                </a:cxn>
                <a:cxn ang="0">
                  <a:pos x="0" y="13"/>
                </a:cxn>
                <a:cxn ang="0">
                  <a:pos x="0" y="0"/>
                </a:cxn>
                <a:cxn ang="0">
                  <a:pos x="18" y="0"/>
                </a:cxn>
                <a:cxn ang="0">
                  <a:pos x="18" y="13"/>
                </a:cxn>
                <a:cxn ang="0">
                  <a:pos x="0" y="21"/>
                </a:cxn>
                <a:cxn ang="0">
                  <a:pos x="18" y="21"/>
                </a:cxn>
                <a:cxn ang="0">
                  <a:pos x="18" y="69"/>
                </a:cxn>
                <a:cxn ang="0">
                  <a:pos x="0" y="69"/>
                </a:cxn>
                <a:cxn ang="0">
                  <a:pos x="0" y="21"/>
                </a:cxn>
              </a:cxnLst>
              <a:rect l="0" t="0" r="r" b="b"/>
              <a:pathLst>
                <a:path w="18" h="69">
                  <a:moveTo>
                    <a:pt x="18" y="13"/>
                  </a:moveTo>
                  <a:lnTo>
                    <a:pt x="0" y="13"/>
                  </a:lnTo>
                  <a:lnTo>
                    <a:pt x="0" y="0"/>
                  </a:lnTo>
                  <a:lnTo>
                    <a:pt x="18" y="0"/>
                  </a:lnTo>
                  <a:lnTo>
                    <a:pt x="18" y="13"/>
                  </a:lnTo>
                  <a:close/>
                  <a:moveTo>
                    <a:pt x="0" y="21"/>
                  </a:moveTo>
                  <a:lnTo>
                    <a:pt x="18" y="21"/>
                  </a:lnTo>
                  <a:lnTo>
                    <a:pt x="18" y="69"/>
                  </a:lnTo>
                  <a:lnTo>
                    <a:pt x="0" y="69"/>
                  </a:lnTo>
                  <a:lnTo>
                    <a:pt x="0" y="21"/>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39" name="Freeform 44"/>
            <p:cNvSpPr>
              <a:spLocks noEditPoints="1"/>
            </p:cNvSpPr>
            <p:nvPr userDrawn="1"/>
          </p:nvSpPr>
          <p:spPr bwMode="auto">
            <a:xfrm>
              <a:off x="1817" y="349"/>
              <a:ext cx="56" cy="52"/>
            </a:xfrm>
            <a:custGeom>
              <a:avLst/>
              <a:gdLst/>
              <a:ahLst/>
              <a:cxnLst>
                <a:cxn ang="0">
                  <a:pos x="0" y="13"/>
                </a:cxn>
                <a:cxn ang="0">
                  <a:pos x="14" y="0"/>
                </a:cxn>
                <a:cxn ang="0">
                  <a:pos x="28" y="13"/>
                </a:cxn>
                <a:cxn ang="0">
                  <a:pos x="14" y="25"/>
                </a:cxn>
                <a:cxn ang="0">
                  <a:pos x="0" y="13"/>
                </a:cxn>
                <a:cxn ang="0">
                  <a:pos x="19" y="13"/>
                </a:cxn>
                <a:cxn ang="0">
                  <a:pos x="14" y="6"/>
                </a:cxn>
                <a:cxn ang="0">
                  <a:pos x="9" y="13"/>
                </a:cxn>
                <a:cxn ang="0">
                  <a:pos x="14" y="19"/>
                </a:cxn>
                <a:cxn ang="0">
                  <a:pos x="19" y="13"/>
                </a:cxn>
              </a:cxnLst>
              <a:rect l="0" t="0" r="r" b="b"/>
              <a:pathLst>
                <a:path w="28" h="25">
                  <a:moveTo>
                    <a:pt x="0" y="13"/>
                  </a:moveTo>
                  <a:cubicBezTo>
                    <a:pt x="0" y="5"/>
                    <a:pt x="6" y="0"/>
                    <a:pt x="14" y="0"/>
                  </a:cubicBezTo>
                  <a:cubicBezTo>
                    <a:pt x="22" y="0"/>
                    <a:pt x="28" y="5"/>
                    <a:pt x="28" y="13"/>
                  </a:cubicBezTo>
                  <a:cubicBezTo>
                    <a:pt x="28" y="20"/>
                    <a:pt x="22" y="25"/>
                    <a:pt x="14" y="25"/>
                  </a:cubicBezTo>
                  <a:cubicBezTo>
                    <a:pt x="6" y="25"/>
                    <a:pt x="0" y="20"/>
                    <a:pt x="0" y="13"/>
                  </a:cubicBezTo>
                  <a:close/>
                  <a:moveTo>
                    <a:pt x="19" y="13"/>
                  </a:moveTo>
                  <a:cubicBezTo>
                    <a:pt x="19" y="9"/>
                    <a:pt x="18" y="6"/>
                    <a:pt x="14" y="6"/>
                  </a:cubicBezTo>
                  <a:cubicBezTo>
                    <a:pt x="10" y="6"/>
                    <a:pt x="9" y="9"/>
                    <a:pt x="9" y="13"/>
                  </a:cubicBezTo>
                  <a:cubicBezTo>
                    <a:pt x="9" y="16"/>
                    <a:pt x="10" y="19"/>
                    <a:pt x="14" y="19"/>
                  </a:cubicBezTo>
                  <a:cubicBezTo>
                    <a:pt x="18" y="19"/>
                    <a:pt x="19" y="16"/>
                    <a:pt x="19" y="13"/>
                  </a:cubicBez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40" name="Freeform 45"/>
            <p:cNvSpPr>
              <a:spLocks/>
            </p:cNvSpPr>
            <p:nvPr userDrawn="1"/>
          </p:nvSpPr>
          <p:spPr bwMode="auto">
            <a:xfrm>
              <a:off x="1879" y="349"/>
              <a:ext cx="52" cy="52"/>
            </a:xfrm>
            <a:custGeom>
              <a:avLst/>
              <a:gdLst/>
              <a:ahLst/>
              <a:cxnLst>
                <a:cxn ang="0">
                  <a:pos x="0" y="1"/>
                </a:cxn>
                <a:cxn ang="0">
                  <a:pos x="8" y="1"/>
                </a:cxn>
                <a:cxn ang="0">
                  <a:pos x="8" y="5"/>
                </a:cxn>
                <a:cxn ang="0">
                  <a:pos x="8" y="5"/>
                </a:cxn>
                <a:cxn ang="0">
                  <a:pos x="16" y="0"/>
                </a:cxn>
                <a:cxn ang="0">
                  <a:pos x="26" y="10"/>
                </a:cxn>
                <a:cxn ang="0">
                  <a:pos x="26" y="25"/>
                </a:cxn>
                <a:cxn ang="0">
                  <a:pos x="17" y="25"/>
                </a:cxn>
                <a:cxn ang="0">
                  <a:pos x="17" y="13"/>
                </a:cxn>
                <a:cxn ang="0">
                  <a:pos x="14" y="7"/>
                </a:cxn>
                <a:cxn ang="0">
                  <a:pos x="8" y="14"/>
                </a:cxn>
                <a:cxn ang="0">
                  <a:pos x="8" y="25"/>
                </a:cxn>
                <a:cxn ang="0">
                  <a:pos x="0" y="25"/>
                </a:cxn>
                <a:cxn ang="0">
                  <a:pos x="0" y="1"/>
                </a:cxn>
              </a:cxnLst>
              <a:rect l="0" t="0" r="r" b="b"/>
              <a:pathLst>
                <a:path w="26" h="25">
                  <a:moveTo>
                    <a:pt x="0" y="1"/>
                  </a:moveTo>
                  <a:cubicBezTo>
                    <a:pt x="8" y="1"/>
                    <a:pt x="8" y="1"/>
                    <a:pt x="8" y="1"/>
                  </a:cubicBezTo>
                  <a:cubicBezTo>
                    <a:pt x="8" y="5"/>
                    <a:pt x="8" y="5"/>
                    <a:pt x="8" y="5"/>
                  </a:cubicBezTo>
                  <a:cubicBezTo>
                    <a:pt x="8" y="5"/>
                    <a:pt x="8" y="5"/>
                    <a:pt x="8" y="5"/>
                  </a:cubicBezTo>
                  <a:cubicBezTo>
                    <a:pt x="9" y="2"/>
                    <a:pt x="13" y="0"/>
                    <a:pt x="16" y="0"/>
                  </a:cubicBezTo>
                  <a:cubicBezTo>
                    <a:pt x="23" y="0"/>
                    <a:pt x="26" y="5"/>
                    <a:pt x="26" y="10"/>
                  </a:cubicBezTo>
                  <a:cubicBezTo>
                    <a:pt x="26" y="25"/>
                    <a:pt x="26" y="25"/>
                    <a:pt x="26" y="25"/>
                  </a:cubicBezTo>
                  <a:cubicBezTo>
                    <a:pt x="17" y="25"/>
                    <a:pt x="17" y="25"/>
                    <a:pt x="17" y="25"/>
                  </a:cubicBezTo>
                  <a:cubicBezTo>
                    <a:pt x="17" y="13"/>
                    <a:pt x="17" y="13"/>
                    <a:pt x="17" y="13"/>
                  </a:cubicBezTo>
                  <a:cubicBezTo>
                    <a:pt x="17" y="9"/>
                    <a:pt x="16" y="7"/>
                    <a:pt x="14" y="7"/>
                  </a:cubicBezTo>
                  <a:cubicBezTo>
                    <a:pt x="10" y="7"/>
                    <a:pt x="8" y="9"/>
                    <a:pt x="8" y="14"/>
                  </a:cubicBezTo>
                  <a:cubicBezTo>
                    <a:pt x="8" y="25"/>
                    <a:pt x="8" y="25"/>
                    <a:pt x="8" y="25"/>
                  </a:cubicBezTo>
                  <a:cubicBezTo>
                    <a:pt x="0" y="25"/>
                    <a:pt x="0" y="25"/>
                    <a:pt x="0" y="25"/>
                  </a:cubicBezTo>
                  <a:lnTo>
                    <a:pt x="0" y="1"/>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41" name="Freeform 46"/>
            <p:cNvSpPr>
              <a:spLocks/>
            </p:cNvSpPr>
            <p:nvPr userDrawn="1"/>
          </p:nvSpPr>
          <p:spPr bwMode="auto">
            <a:xfrm>
              <a:off x="990" y="425"/>
              <a:ext cx="48" cy="38"/>
            </a:xfrm>
            <a:custGeom>
              <a:avLst/>
              <a:gdLst/>
              <a:ahLst/>
              <a:cxnLst>
                <a:cxn ang="0">
                  <a:pos x="38" y="38"/>
                </a:cxn>
                <a:cxn ang="0">
                  <a:pos x="34" y="38"/>
                </a:cxn>
                <a:cxn ang="0">
                  <a:pos x="24" y="4"/>
                </a:cxn>
                <a:cxn ang="0">
                  <a:pos x="24" y="4"/>
                </a:cxn>
                <a:cxn ang="0">
                  <a:pos x="16" y="38"/>
                </a:cxn>
                <a:cxn ang="0">
                  <a:pos x="10" y="38"/>
                </a:cxn>
                <a:cxn ang="0">
                  <a:pos x="0" y="0"/>
                </a:cxn>
                <a:cxn ang="0">
                  <a:pos x="4" y="0"/>
                </a:cxn>
                <a:cxn ang="0">
                  <a:pos x="14" y="34"/>
                </a:cxn>
                <a:cxn ang="0">
                  <a:pos x="14" y="34"/>
                </a:cxn>
                <a:cxn ang="0">
                  <a:pos x="22" y="0"/>
                </a:cxn>
                <a:cxn ang="0">
                  <a:pos x="26" y="0"/>
                </a:cxn>
                <a:cxn ang="0">
                  <a:pos x="36" y="34"/>
                </a:cxn>
                <a:cxn ang="0">
                  <a:pos x="36" y="34"/>
                </a:cxn>
                <a:cxn ang="0">
                  <a:pos x="46" y="0"/>
                </a:cxn>
                <a:cxn ang="0">
                  <a:pos x="48" y="0"/>
                </a:cxn>
                <a:cxn ang="0">
                  <a:pos x="38" y="38"/>
                </a:cxn>
              </a:cxnLst>
              <a:rect l="0" t="0" r="r" b="b"/>
              <a:pathLst>
                <a:path w="48" h="38">
                  <a:moveTo>
                    <a:pt x="38" y="38"/>
                  </a:moveTo>
                  <a:lnTo>
                    <a:pt x="34" y="38"/>
                  </a:lnTo>
                  <a:lnTo>
                    <a:pt x="24" y="4"/>
                  </a:lnTo>
                  <a:lnTo>
                    <a:pt x="24" y="4"/>
                  </a:lnTo>
                  <a:lnTo>
                    <a:pt x="16" y="38"/>
                  </a:lnTo>
                  <a:lnTo>
                    <a:pt x="10" y="38"/>
                  </a:lnTo>
                  <a:lnTo>
                    <a:pt x="0" y="0"/>
                  </a:lnTo>
                  <a:lnTo>
                    <a:pt x="4" y="0"/>
                  </a:lnTo>
                  <a:lnTo>
                    <a:pt x="14" y="34"/>
                  </a:lnTo>
                  <a:lnTo>
                    <a:pt x="14" y="34"/>
                  </a:lnTo>
                  <a:lnTo>
                    <a:pt x="22" y="0"/>
                  </a:lnTo>
                  <a:lnTo>
                    <a:pt x="26" y="0"/>
                  </a:lnTo>
                  <a:lnTo>
                    <a:pt x="36" y="34"/>
                  </a:lnTo>
                  <a:lnTo>
                    <a:pt x="36" y="34"/>
                  </a:lnTo>
                  <a:lnTo>
                    <a:pt x="46" y="0"/>
                  </a:lnTo>
                  <a:lnTo>
                    <a:pt x="48" y="0"/>
                  </a:lnTo>
                  <a:lnTo>
                    <a:pt x="38" y="38"/>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42" name="Freeform 47"/>
            <p:cNvSpPr>
              <a:spLocks noEditPoints="1"/>
            </p:cNvSpPr>
            <p:nvPr userDrawn="1"/>
          </p:nvSpPr>
          <p:spPr bwMode="auto">
            <a:xfrm>
              <a:off x="1040" y="435"/>
              <a:ext cx="24" cy="28"/>
            </a:xfrm>
            <a:custGeom>
              <a:avLst/>
              <a:gdLst/>
              <a:ahLst/>
              <a:cxnLst>
                <a:cxn ang="0">
                  <a:pos x="6" y="0"/>
                </a:cxn>
                <a:cxn ang="0">
                  <a:pos x="12" y="7"/>
                </a:cxn>
                <a:cxn ang="0">
                  <a:pos x="6" y="14"/>
                </a:cxn>
                <a:cxn ang="0">
                  <a:pos x="0" y="7"/>
                </a:cxn>
                <a:cxn ang="0">
                  <a:pos x="6" y="0"/>
                </a:cxn>
                <a:cxn ang="0">
                  <a:pos x="6" y="13"/>
                </a:cxn>
                <a:cxn ang="0">
                  <a:pos x="11" y="7"/>
                </a:cxn>
                <a:cxn ang="0">
                  <a:pos x="6" y="1"/>
                </a:cxn>
                <a:cxn ang="0">
                  <a:pos x="2" y="7"/>
                </a:cxn>
                <a:cxn ang="0">
                  <a:pos x="6" y="13"/>
                </a:cxn>
              </a:cxnLst>
              <a:rect l="0" t="0" r="r" b="b"/>
              <a:pathLst>
                <a:path w="12" h="14">
                  <a:moveTo>
                    <a:pt x="6" y="0"/>
                  </a:moveTo>
                  <a:cubicBezTo>
                    <a:pt x="10" y="0"/>
                    <a:pt x="12" y="3"/>
                    <a:pt x="12" y="7"/>
                  </a:cubicBezTo>
                  <a:cubicBezTo>
                    <a:pt x="12" y="11"/>
                    <a:pt x="10" y="14"/>
                    <a:pt x="6" y="14"/>
                  </a:cubicBezTo>
                  <a:cubicBezTo>
                    <a:pt x="2" y="14"/>
                    <a:pt x="0" y="11"/>
                    <a:pt x="0" y="7"/>
                  </a:cubicBezTo>
                  <a:cubicBezTo>
                    <a:pt x="0" y="3"/>
                    <a:pt x="2" y="0"/>
                    <a:pt x="6" y="0"/>
                  </a:cubicBezTo>
                  <a:close/>
                  <a:moveTo>
                    <a:pt x="6" y="13"/>
                  </a:moveTo>
                  <a:cubicBezTo>
                    <a:pt x="9" y="13"/>
                    <a:pt x="11" y="10"/>
                    <a:pt x="11" y="7"/>
                  </a:cubicBezTo>
                  <a:cubicBezTo>
                    <a:pt x="11" y="4"/>
                    <a:pt x="9" y="1"/>
                    <a:pt x="6" y="1"/>
                  </a:cubicBezTo>
                  <a:cubicBezTo>
                    <a:pt x="3" y="1"/>
                    <a:pt x="2" y="4"/>
                    <a:pt x="2" y="7"/>
                  </a:cubicBezTo>
                  <a:cubicBezTo>
                    <a:pt x="2" y="10"/>
                    <a:pt x="3" y="13"/>
                    <a:pt x="6" y="13"/>
                  </a:cubicBez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43" name="Freeform 48"/>
            <p:cNvSpPr>
              <a:spLocks/>
            </p:cNvSpPr>
            <p:nvPr userDrawn="1"/>
          </p:nvSpPr>
          <p:spPr bwMode="auto">
            <a:xfrm>
              <a:off x="1070" y="435"/>
              <a:ext cx="12" cy="28"/>
            </a:xfrm>
            <a:custGeom>
              <a:avLst/>
              <a:gdLst/>
              <a:ahLst/>
              <a:cxnLst>
                <a:cxn ang="0">
                  <a:pos x="0" y="3"/>
                </a:cxn>
                <a:cxn ang="0">
                  <a:pos x="0" y="0"/>
                </a:cxn>
                <a:cxn ang="0">
                  <a:pos x="2" y="0"/>
                </a:cxn>
                <a:cxn ang="0">
                  <a:pos x="2" y="3"/>
                </a:cxn>
                <a:cxn ang="0">
                  <a:pos x="2" y="3"/>
                </a:cxn>
                <a:cxn ang="0">
                  <a:pos x="5" y="0"/>
                </a:cxn>
                <a:cxn ang="0">
                  <a:pos x="6" y="0"/>
                </a:cxn>
                <a:cxn ang="0">
                  <a:pos x="6" y="2"/>
                </a:cxn>
                <a:cxn ang="0">
                  <a:pos x="5" y="2"/>
                </a:cxn>
                <a:cxn ang="0">
                  <a:pos x="2" y="7"/>
                </a:cxn>
                <a:cxn ang="0">
                  <a:pos x="2" y="14"/>
                </a:cxn>
                <a:cxn ang="0">
                  <a:pos x="0" y="14"/>
                </a:cxn>
                <a:cxn ang="0">
                  <a:pos x="0" y="3"/>
                </a:cxn>
              </a:cxnLst>
              <a:rect l="0" t="0" r="r" b="b"/>
              <a:pathLst>
                <a:path w="6" h="14">
                  <a:moveTo>
                    <a:pt x="0" y="3"/>
                  </a:moveTo>
                  <a:cubicBezTo>
                    <a:pt x="0" y="2"/>
                    <a:pt x="0" y="1"/>
                    <a:pt x="0" y="0"/>
                  </a:cubicBezTo>
                  <a:cubicBezTo>
                    <a:pt x="2" y="0"/>
                    <a:pt x="2" y="0"/>
                    <a:pt x="2" y="0"/>
                  </a:cubicBezTo>
                  <a:cubicBezTo>
                    <a:pt x="2" y="3"/>
                    <a:pt x="2" y="3"/>
                    <a:pt x="2" y="3"/>
                  </a:cubicBezTo>
                  <a:cubicBezTo>
                    <a:pt x="2" y="3"/>
                    <a:pt x="2" y="3"/>
                    <a:pt x="2" y="3"/>
                  </a:cubicBezTo>
                  <a:cubicBezTo>
                    <a:pt x="2" y="1"/>
                    <a:pt x="3" y="0"/>
                    <a:pt x="5" y="0"/>
                  </a:cubicBezTo>
                  <a:cubicBezTo>
                    <a:pt x="6" y="0"/>
                    <a:pt x="6" y="0"/>
                    <a:pt x="6" y="0"/>
                  </a:cubicBezTo>
                  <a:cubicBezTo>
                    <a:pt x="6" y="2"/>
                    <a:pt x="6" y="2"/>
                    <a:pt x="6" y="2"/>
                  </a:cubicBezTo>
                  <a:cubicBezTo>
                    <a:pt x="6" y="2"/>
                    <a:pt x="6" y="2"/>
                    <a:pt x="5" y="2"/>
                  </a:cubicBezTo>
                  <a:cubicBezTo>
                    <a:pt x="3" y="2"/>
                    <a:pt x="2" y="5"/>
                    <a:pt x="2" y="7"/>
                  </a:cubicBezTo>
                  <a:cubicBezTo>
                    <a:pt x="2" y="14"/>
                    <a:pt x="2" y="14"/>
                    <a:pt x="2" y="14"/>
                  </a:cubicBezTo>
                  <a:cubicBezTo>
                    <a:pt x="0" y="14"/>
                    <a:pt x="0" y="14"/>
                    <a:pt x="0" y="14"/>
                  </a:cubicBezTo>
                  <a:lnTo>
                    <a:pt x="0" y="3"/>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44" name="Rectangle 49"/>
            <p:cNvSpPr>
              <a:spLocks noChangeArrowheads="1"/>
            </p:cNvSpPr>
            <p:nvPr userDrawn="1"/>
          </p:nvSpPr>
          <p:spPr bwMode="auto">
            <a:xfrm>
              <a:off x="1088" y="423"/>
              <a:ext cx="2" cy="40"/>
            </a:xfrm>
            <a:prstGeom prst="rect">
              <a:avLst/>
            </a:prstGeom>
            <a:solidFill>
              <a:srgbClr val="FFFFFF"/>
            </a:solidFill>
            <a:ln w="9525">
              <a:noFill/>
              <a:miter lim="800000"/>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45" name="Freeform 50"/>
            <p:cNvSpPr>
              <a:spLocks noEditPoints="1"/>
            </p:cNvSpPr>
            <p:nvPr userDrawn="1"/>
          </p:nvSpPr>
          <p:spPr bwMode="auto">
            <a:xfrm>
              <a:off x="1096" y="423"/>
              <a:ext cx="24" cy="40"/>
            </a:xfrm>
            <a:custGeom>
              <a:avLst/>
              <a:gdLst/>
              <a:ahLst/>
              <a:cxnLst>
                <a:cxn ang="0">
                  <a:pos x="12" y="20"/>
                </a:cxn>
                <a:cxn ang="0">
                  <a:pos x="10" y="20"/>
                </a:cxn>
                <a:cxn ang="0">
                  <a:pos x="10" y="17"/>
                </a:cxn>
                <a:cxn ang="0">
                  <a:pos x="10" y="17"/>
                </a:cxn>
                <a:cxn ang="0">
                  <a:pos x="6" y="20"/>
                </a:cxn>
                <a:cxn ang="0">
                  <a:pos x="0" y="13"/>
                </a:cxn>
                <a:cxn ang="0">
                  <a:pos x="6" y="6"/>
                </a:cxn>
                <a:cxn ang="0">
                  <a:pos x="10" y="9"/>
                </a:cxn>
                <a:cxn ang="0">
                  <a:pos x="10" y="9"/>
                </a:cxn>
                <a:cxn ang="0">
                  <a:pos x="10" y="0"/>
                </a:cxn>
                <a:cxn ang="0">
                  <a:pos x="12" y="0"/>
                </a:cxn>
                <a:cxn ang="0">
                  <a:pos x="12" y="20"/>
                </a:cxn>
                <a:cxn ang="0">
                  <a:pos x="6" y="19"/>
                </a:cxn>
                <a:cxn ang="0">
                  <a:pos x="10" y="13"/>
                </a:cxn>
                <a:cxn ang="0">
                  <a:pos x="6" y="7"/>
                </a:cxn>
                <a:cxn ang="0">
                  <a:pos x="2" y="13"/>
                </a:cxn>
                <a:cxn ang="0">
                  <a:pos x="6" y="19"/>
                </a:cxn>
              </a:cxnLst>
              <a:rect l="0" t="0" r="r" b="b"/>
              <a:pathLst>
                <a:path w="12" h="20">
                  <a:moveTo>
                    <a:pt x="12" y="20"/>
                  </a:moveTo>
                  <a:cubicBezTo>
                    <a:pt x="10" y="20"/>
                    <a:pt x="10" y="20"/>
                    <a:pt x="10" y="20"/>
                  </a:cubicBezTo>
                  <a:cubicBezTo>
                    <a:pt x="10" y="17"/>
                    <a:pt x="10" y="17"/>
                    <a:pt x="10" y="17"/>
                  </a:cubicBezTo>
                  <a:cubicBezTo>
                    <a:pt x="10" y="17"/>
                    <a:pt x="10" y="17"/>
                    <a:pt x="10" y="17"/>
                  </a:cubicBezTo>
                  <a:cubicBezTo>
                    <a:pt x="9" y="19"/>
                    <a:pt x="8" y="20"/>
                    <a:pt x="6" y="20"/>
                  </a:cubicBezTo>
                  <a:cubicBezTo>
                    <a:pt x="2" y="20"/>
                    <a:pt x="0" y="17"/>
                    <a:pt x="0" y="13"/>
                  </a:cubicBezTo>
                  <a:cubicBezTo>
                    <a:pt x="0" y="9"/>
                    <a:pt x="2" y="6"/>
                    <a:pt x="6" y="6"/>
                  </a:cubicBezTo>
                  <a:cubicBezTo>
                    <a:pt x="8" y="6"/>
                    <a:pt x="10" y="8"/>
                    <a:pt x="10" y="9"/>
                  </a:cubicBezTo>
                  <a:cubicBezTo>
                    <a:pt x="10" y="9"/>
                    <a:pt x="10" y="9"/>
                    <a:pt x="10" y="9"/>
                  </a:cubicBezTo>
                  <a:cubicBezTo>
                    <a:pt x="10" y="0"/>
                    <a:pt x="10" y="0"/>
                    <a:pt x="10" y="0"/>
                  </a:cubicBezTo>
                  <a:cubicBezTo>
                    <a:pt x="12" y="0"/>
                    <a:pt x="12" y="0"/>
                    <a:pt x="12" y="0"/>
                  </a:cubicBezTo>
                  <a:lnTo>
                    <a:pt x="12" y="20"/>
                  </a:lnTo>
                  <a:close/>
                  <a:moveTo>
                    <a:pt x="6" y="19"/>
                  </a:moveTo>
                  <a:cubicBezTo>
                    <a:pt x="9" y="19"/>
                    <a:pt x="10" y="15"/>
                    <a:pt x="10" y="13"/>
                  </a:cubicBezTo>
                  <a:cubicBezTo>
                    <a:pt x="10" y="11"/>
                    <a:pt x="9" y="7"/>
                    <a:pt x="6" y="7"/>
                  </a:cubicBezTo>
                  <a:cubicBezTo>
                    <a:pt x="3" y="7"/>
                    <a:pt x="2" y="10"/>
                    <a:pt x="2" y="13"/>
                  </a:cubicBezTo>
                  <a:cubicBezTo>
                    <a:pt x="2" y="16"/>
                    <a:pt x="3" y="19"/>
                    <a:pt x="6" y="19"/>
                  </a:cubicBez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46" name="Freeform 51"/>
            <p:cNvSpPr>
              <a:spLocks noEditPoints="1"/>
            </p:cNvSpPr>
            <p:nvPr userDrawn="1"/>
          </p:nvSpPr>
          <p:spPr bwMode="auto">
            <a:xfrm>
              <a:off x="1140" y="425"/>
              <a:ext cx="22" cy="38"/>
            </a:xfrm>
            <a:custGeom>
              <a:avLst/>
              <a:gdLst/>
              <a:ahLst/>
              <a:cxnLst>
                <a:cxn ang="0">
                  <a:pos x="0" y="0"/>
                </a:cxn>
                <a:cxn ang="0">
                  <a:pos x="5" y="0"/>
                </a:cxn>
                <a:cxn ang="0">
                  <a:pos x="10" y="5"/>
                </a:cxn>
                <a:cxn ang="0">
                  <a:pos x="7" y="9"/>
                </a:cxn>
                <a:cxn ang="0">
                  <a:pos x="7" y="9"/>
                </a:cxn>
                <a:cxn ang="0">
                  <a:pos x="11" y="13"/>
                </a:cxn>
                <a:cxn ang="0">
                  <a:pos x="4" y="19"/>
                </a:cxn>
                <a:cxn ang="0">
                  <a:pos x="0" y="19"/>
                </a:cxn>
                <a:cxn ang="0">
                  <a:pos x="0" y="0"/>
                </a:cxn>
                <a:cxn ang="0">
                  <a:pos x="2" y="17"/>
                </a:cxn>
                <a:cxn ang="0">
                  <a:pos x="4" y="17"/>
                </a:cxn>
                <a:cxn ang="0">
                  <a:pos x="9" y="13"/>
                </a:cxn>
                <a:cxn ang="0">
                  <a:pos x="4" y="10"/>
                </a:cxn>
                <a:cxn ang="0">
                  <a:pos x="2" y="10"/>
                </a:cxn>
                <a:cxn ang="0">
                  <a:pos x="2" y="17"/>
                </a:cxn>
                <a:cxn ang="0">
                  <a:pos x="2" y="8"/>
                </a:cxn>
                <a:cxn ang="0">
                  <a:pos x="4" y="8"/>
                </a:cxn>
                <a:cxn ang="0">
                  <a:pos x="9" y="5"/>
                </a:cxn>
                <a:cxn ang="0">
                  <a:pos x="5" y="2"/>
                </a:cxn>
                <a:cxn ang="0">
                  <a:pos x="2" y="2"/>
                </a:cxn>
                <a:cxn ang="0">
                  <a:pos x="2" y="8"/>
                </a:cxn>
              </a:cxnLst>
              <a:rect l="0" t="0" r="r" b="b"/>
              <a:pathLst>
                <a:path w="11" h="19">
                  <a:moveTo>
                    <a:pt x="0" y="0"/>
                  </a:moveTo>
                  <a:cubicBezTo>
                    <a:pt x="5" y="0"/>
                    <a:pt x="5" y="0"/>
                    <a:pt x="5" y="0"/>
                  </a:cubicBezTo>
                  <a:cubicBezTo>
                    <a:pt x="8" y="0"/>
                    <a:pt x="10" y="1"/>
                    <a:pt x="10" y="5"/>
                  </a:cubicBezTo>
                  <a:cubicBezTo>
                    <a:pt x="10" y="7"/>
                    <a:pt x="9" y="9"/>
                    <a:pt x="7" y="9"/>
                  </a:cubicBezTo>
                  <a:cubicBezTo>
                    <a:pt x="7" y="9"/>
                    <a:pt x="7" y="9"/>
                    <a:pt x="7" y="9"/>
                  </a:cubicBezTo>
                  <a:cubicBezTo>
                    <a:pt x="9" y="9"/>
                    <a:pt x="11" y="11"/>
                    <a:pt x="11" y="13"/>
                  </a:cubicBezTo>
                  <a:cubicBezTo>
                    <a:pt x="11" y="17"/>
                    <a:pt x="8" y="19"/>
                    <a:pt x="4" y="19"/>
                  </a:cubicBezTo>
                  <a:cubicBezTo>
                    <a:pt x="0" y="19"/>
                    <a:pt x="0" y="19"/>
                    <a:pt x="0" y="19"/>
                  </a:cubicBezTo>
                  <a:lnTo>
                    <a:pt x="0" y="0"/>
                  </a:lnTo>
                  <a:close/>
                  <a:moveTo>
                    <a:pt x="2" y="17"/>
                  </a:moveTo>
                  <a:cubicBezTo>
                    <a:pt x="4" y="17"/>
                    <a:pt x="4" y="17"/>
                    <a:pt x="4" y="17"/>
                  </a:cubicBezTo>
                  <a:cubicBezTo>
                    <a:pt x="6" y="17"/>
                    <a:pt x="9" y="16"/>
                    <a:pt x="9" y="13"/>
                  </a:cubicBezTo>
                  <a:cubicBezTo>
                    <a:pt x="9" y="10"/>
                    <a:pt x="6" y="10"/>
                    <a:pt x="4" y="10"/>
                  </a:cubicBezTo>
                  <a:cubicBezTo>
                    <a:pt x="2" y="10"/>
                    <a:pt x="2" y="10"/>
                    <a:pt x="2" y="10"/>
                  </a:cubicBezTo>
                  <a:lnTo>
                    <a:pt x="2" y="17"/>
                  </a:lnTo>
                  <a:close/>
                  <a:moveTo>
                    <a:pt x="2" y="8"/>
                  </a:moveTo>
                  <a:cubicBezTo>
                    <a:pt x="4" y="8"/>
                    <a:pt x="4" y="8"/>
                    <a:pt x="4" y="8"/>
                  </a:cubicBezTo>
                  <a:cubicBezTo>
                    <a:pt x="6" y="8"/>
                    <a:pt x="9" y="8"/>
                    <a:pt x="9" y="5"/>
                  </a:cubicBezTo>
                  <a:cubicBezTo>
                    <a:pt x="9" y="2"/>
                    <a:pt x="6" y="2"/>
                    <a:pt x="5" y="2"/>
                  </a:cubicBezTo>
                  <a:cubicBezTo>
                    <a:pt x="2" y="2"/>
                    <a:pt x="2" y="2"/>
                    <a:pt x="2" y="2"/>
                  </a:cubicBezTo>
                  <a:lnTo>
                    <a:pt x="2" y="8"/>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47" name="Freeform 52"/>
            <p:cNvSpPr>
              <a:spLocks noEditPoints="1"/>
            </p:cNvSpPr>
            <p:nvPr userDrawn="1"/>
          </p:nvSpPr>
          <p:spPr bwMode="auto">
            <a:xfrm>
              <a:off x="1168" y="435"/>
              <a:ext cx="20" cy="28"/>
            </a:xfrm>
            <a:custGeom>
              <a:avLst/>
              <a:gdLst/>
              <a:ahLst/>
              <a:cxnLst>
                <a:cxn ang="0">
                  <a:pos x="8" y="11"/>
                </a:cxn>
                <a:cxn ang="0">
                  <a:pos x="8" y="11"/>
                </a:cxn>
                <a:cxn ang="0">
                  <a:pos x="4" y="14"/>
                </a:cxn>
                <a:cxn ang="0">
                  <a:pos x="0" y="10"/>
                </a:cxn>
                <a:cxn ang="0">
                  <a:pos x="8" y="5"/>
                </a:cxn>
                <a:cxn ang="0">
                  <a:pos x="8" y="5"/>
                </a:cxn>
                <a:cxn ang="0">
                  <a:pos x="8" y="5"/>
                </a:cxn>
                <a:cxn ang="0">
                  <a:pos x="5" y="1"/>
                </a:cxn>
                <a:cxn ang="0">
                  <a:pos x="1" y="2"/>
                </a:cxn>
                <a:cxn ang="0">
                  <a:pos x="1" y="1"/>
                </a:cxn>
                <a:cxn ang="0">
                  <a:pos x="5" y="0"/>
                </a:cxn>
                <a:cxn ang="0">
                  <a:pos x="10" y="5"/>
                </a:cxn>
                <a:cxn ang="0">
                  <a:pos x="10" y="11"/>
                </a:cxn>
                <a:cxn ang="0">
                  <a:pos x="10" y="14"/>
                </a:cxn>
                <a:cxn ang="0">
                  <a:pos x="8" y="14"/>
                </a:cxn>
                <a:cxn ang="0">
                  <a:pos x="8" y="11"/>
                </a:cxn>
                <a:cxn ang="0">
                  <a:pos x="8" y="7"/>
                </a:cxn>
                <a:cxn ang="0">
                  <a:pos x="8" y="7"/>
                </a:cxn>
                <a:cxn ang="0">
                  <a:pos x="1" y="10"/>
                </a:cxn>
                <a:cxn ang="0">
                  <a:pos x="4" y="13"/>
                </a:cxn>
                <a:cxn ang="0">
                  <a:pos x="8" y="8"/>
                </a:cxn>
                <a:cxn ang="0">
                  <a:pos x="8" y="7"/>
                </a:cxn>
              </a:cxnLst>
              <a:rect l="0" t="0" r="r" b="b"/>
              <a:pathLst>
                <a:path w="10" h="14">
                  <a:moveTo>
                    <a:pt x="8" y="11"/>
                  </a:moveTo>
                  <a:cubicBezTo>
                    <a:pt x="8" y="11"/>
                    <a:pt x="8" y="11"/>
                    <a:pt x="8" y="11"/>
                  </a:cubicBezTo>
                  <a:cubicBezTo>
                    <a:pt x="7" y="13"/>
                    <a:pt x="6" y="14"/>
                    <a:pt x="4" y="14"/>
                  </a:cubicBezTo>
                  <a:cubicBezTo>
                    <a:pt x="0" y="14"/>
                    <a:pt x="0" y="11"/>
                    <a:pt x="0" y="10"/>
                  </a:cubicBezTo>
                  <a:cubicBezTo>
                    <a:pt x="0" y="6"/>
                    <a:pt x="4" y="5"/>
                    <a:pt x="8" y="5"/>
                  </a:cubicBezTo>
                  <a:cubicBezTo>
                    <a:pt x="8" y="5"/>
                    <a:pt x="8" y="5"/>
                    <a:pt x="8" y="5"/>
                  </a:cubicBezTo>
                  <a:cubicBezTo>
                    <a:pt x="8" y="5"/>
                    <a:pt x="8" y="5"/>
                    <a:pt x="8" y="5"/>
                  </a:cubicBezTo>
                  <a:cubicBezTo>
                    <a:pt x="8" y="3"/>
                    <a:pt x="7" y="1"/>
                    <a:pt x="5" y="1"/>
                  </a:cubicBezTo>
                  <a:cubicBezTo>
                    <a:pt x="4" y="1"/>
                    <a:pt x="2" y="2"/>
                    <a:pt x="1" y="2"/>
                  </a:cubicBezTo>
                  <a:cubicBezTo>
                    <a:pt x="1" y="1"/>
                    <a:pt x="1" y="1"/>
                    <a:pt x="1" y="1"/>
                  </a:cubicBezTo>
                  <a:cubicBezTo>
                    <a:pt x="2" y="0"/>
                    <a:pt x="4" y="0"/>
                    <a:pt x="5" y="0"/>
                  </a:cubicBezTo>
                  <a:cubicBezTo>
                    <a:pt x="8" y="0"/>
                    <a:pt x="10" y="1"/>
                    <a:pt x="10" y="5"/>
                  </a:cubicBezTo>
                  <a:cubicBezTo>
                    <a:pt x="10" y="11"/>
                    <a:pt x="10" y="11"/>
                    <a:pt x="10" y="11"/>
                  </a:cubicBezTo>
                  <a:cubicBezTo>
                    <a:pt x="10" y="12"/>
                    <a:pt x="10" y="13"/>
                    <a:pt x="10" y="14"/>
                  </a:cubicBezTo>
                  <a:cubicBezTo>
                    <a:pt x="8" y="14"/>
                    <a:pt x="8" y="14"/>
                    <a:pt x="8" y="14"/>
                  </a:cubicBezTo>
                  <a:lnTo>
                    <a:pt x="8" y="11"/>
                  </a:lnTo>
                  <a:close/>
                  <a:moveTo>
                    <a:pt x="8" y="7"/>
                  </a:moveTo>
                  <a:cubicBezTo>
                    <a:pt x="8" y="7"/>
                    <a:pt x="8" y="7"/>
                    <a:pt x="8" y="7"/>
                  </a:cubicBezTo>
                  <a:cubicBezTo>
                    <a:pt x="5" y="7"/>
                    <a:pt x="1" y="7"/>
                    <a:pt x="1" y="10"/>
                  </a:cubicBezTo>
                  <a:cubicBezTo>
                    <a:pt x="1" y="12"/>
                    <a:pt x="3" y="13"/>
                    <a:pt x="4" y="13"/>
                  </a:cubicBezTo>
                  <a:cubicBezTo>
                    <a:pt x="8" y="13"/>
                    <a:pt x="8" y="9"/>
                    <a:pt x="8" y="8"/>
                  </a:cubicBezTo>
                  <a:lnTo>
                    <a:pt x="8" y="7"/>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48" name="Freeform 53"/>
            <p:cNvSpPr>
              <a:spLocks/>
            </p:cNvSpPr>
            <p:nvPr userDrawn="1"/>
          </p:nvSpPr>
          <p:spPr bwMode="auto">
            <a:xfrm>
              <a:off x="1194" y="435"/>
              <a:ext cx="22" cy="28"/>
            </a:xfrm>
            <a:custGeom>
              <a:avLst/>
              <a:gdLst/>
              <a:ahLst/>
              <a:cxnLst>
                <a:cxn ang="0">
                  <a:pos x="0" y="3"/>
                </a:cxn>
                <a:cxn ang="0">
                  <a:pos x="0" y="0"/>
                </a:cxn>
                <a:cxn ang="0">
                  <a:pos x="2" y="0"/>
                </a:cxn>
                <a:cxn ang="0">
                  <a:pos x="2" y="3"/>
                </a:cxn>
                <a:cxn ang="0">
                  <a:pos x="2" y="3"/>
                </a:cxn>
                <a:cxn ang="0">
                  <a:pos x="6" y="0"/>
                </a:cxn>
                <a:cxn ang="0">
                  <a:pos x="11" y="5"/>
                </a:cxn>
                <a:cxn ang="0">
                  <a:pos x="11" y="14"/>
                </a:cxn>
                <a:cxn ang="0">
                  <a:pos x="9" y="14"/>
                </a:cxn>
                <a:cxn ang="0">
                  <a:pos x="9" y="6"/>
                </a:cxn>
                <a:cxn ang="0">
                  <a:pos x="6" y="1"/>
                </a:cxn>
                <a:cxn ang="0">
                  <a:pos x="2" y="6"/>
                </a:cxn>
                <a:cxn ang="0">
                  <a:pos x="2" y="14"/>
                </a:cxn>
                <a:cxn ang="0">
                  <a:pos x="0" y="14"/>
                </a:cxn>
                <a:cxn ang="0">
                  <a:pos x="0" y="3"/>
                </a:cxn>
              </a:cxnLst>
              <a:rect l="0" t="0" r="r" b="b"/>
              <a:pathLst>
                <a:path w="11" h="14">
                  <a:moveTo>
                    <a:pt x="0" y="3"/>
                  </a:moveTo>
                  <a:cubicBezTo>
                    <a:pt x="0" y="2"/>
                    <a:pt x="0" y="1"/>
                    <a:pt x="0" y="0"/>
                  </a:cubicBezTo>
                  <a:cubicBezTo>
                    <a:pt x="2" y="0"/>
                    <a:pt x="2" y="0"/>
                    <a:pt x="2" y="0"/>
                  </a:cubicBezTo>
                  <a:cubicBezTo>
                    <a:pt x="2" y="3"/>
                    <a:pt x="2" y="3"/>
                    <a:pt x="2" y="3"/>
                  </a:cubicBezTo>
                  <a:cubicBezTo>
                    <a:pt x="2" y="3"/>
                    <a:pt x="2" y="3"/>
                    <a:pt x="2" y="3"/>
                  </a:cubicBezTo>
                  <a:cubicBezTo>
                    <a:pt x="2" y="1"/>
                    <a:pt x="3" y="0"/>
                    <a:pt x="6" y="0"/>
                  </a:cubicBezTo>
                  <a:cubicBezTo>
                    <a:pt x="9" y="0"/>
                    <a:pt x="11" y="2"/>
                    <a:pt x="11" y="5"/>
                  </a:cubicBezTo>
                  <a:cubicBezTo>
                    <a:pt x="11" y="14"/>
                    <a:pt x="11" y="14"/>
                    <a:pt x="11" y="14"/>
                  </a:cubicBezTo>
                  <a:cubicBezTo>
                    <a:pt x="9" y="14"/>
                    <a:pt x="9" y="14"/>
                    <a:pt x="9" y="14"/>
                  </a:cubicBezTo>
                  <a:cubicBezTo>
                    <a:pt x="9" y="6"/>
                    <a:pt x="9" y="6"/>
                    <a:pt x="9" y="6"/>
                  </a:cubicBezTo>
                  <a:cubicBezTo>
                    <a:pt x="9" y="3"/>
                    <a:pt x="8" y="1"/>
                    <a:pt x="6" y="1"/>
                  </a:cubicBezTo>
                  <a:cubicBezTo>
                    <a:pt x="3" y="1"/>
                    <a:pt x="2" y="4"/>
                    <a:pt x="2" y="6"/>
                  </a:cubicBezTo>
                  <a:cubicBezTo>
                    <a:pt x="2" y="14"/>
                    <a:pt x="2" y="14"/>
                    <a:pt x="2" y="14"/>
                  </a:cubicBezTo>
                  <a:cubicBezTo>
                    <a:pt x="0" y="14"/>
                    <a:pt x="0" y="14"/>
                    <a:pt x="0" y="14"/>
                  </a:cubicBezTo>
                  <a:lnTo>
                    <a:pt x="0" y="3"/>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49" name="Freeform 54"/>
            <p:cNvSpPr>
              <a:spLocks/>
            </p:cNvSpPr>
            <p:nvPr userDrawn="1"/>
          </p:nvSpPr>
          <p:spPr bwMode="auto">
            <a:xfrm>
              <a:off x="1224" y="423"/>
              <a:ext cx="20" cy="40"/>
            </a:xfrm>
            <a:custGeom>
              <a:avLst/>
              <a:gdLst/>
              <a:ahLst/>
              <a:cxnLst>
                <a:cxn ang="0">
                  <a:pos x="0" y="0"/>
                </a:cxn>
                <a:cxn ang="0">
                  <a:pos x="2" y="0"/>
                </a:cxn>
                <a:cxn ang="0">
                  <a:pos x="2" y="24"/>
                </a:cxn>
                <a:cxn ang="0">
                  <a:pos x="14" y="12"/>
                </a:cxn>
                <a:cxn ang="0">
                  <a:pos x="18" y="12"/>
                </a:cxn>
                <a:cxn ang="0">
                  <a:pos x="6" y="24"/>
                </a:cxn>
                <a:cxn ang="0">
                  <a:pos x="20" y="40"/>
                </a:cxn>
                <a:cxn ang="0">
                  <a:pos x="16" y="40"/>
                </a:cxn>
                <a:cxn ang="0">
                  <a:pos x="2" y="26"/>
                </a:cxn>
                <a:cxn ang="0">
                  <a:pos x="2" y="40"/>
                </a:cxn>
                <a:cxn ang="0">
                  <a:pos x="0" y="40"/>
                </a:cxn>
                <a:cxn ang="0">
                  <a:pos x="0" y="0"/>
                </a:cxn>
              </a:cxnLst>
              <a:rect l="0" t="0" r="r" b="b"/>
              <a:pathLst>
                <a:path w="20" h="40">
                  <a:moveTo>
                    <a:pt x="0" y="0"/>
                  </a:moveTo>
                  <a:lnTo>
                    <a:pt x="2" y="0"/>
                  </a:lnTo>
                  <a:lnTo>
                    <a:pt x="2" y="24"/>
                  </a:lnTo>
                  <a:lnTo>
                    <a:pt x="14" y="12"/>
                  </a:lnTo>
                  <a:lnTo>
                    <a:pt x="18" y="12"/>
                  </a:lnTo>
                  <a:lnTo>
                    <a:pt x="6" y="24"/>
                  </a:lnTo>
                  <a:lnTo>
                    <a:pt x="20" y="40"/>
                  </a:lnTo>
                  <a:lnTo>
                    <a:pt x="16" y="40"/>
                  </a:lnTo>
                  <a:lnTo>
                    <a:pt x="2" y="26"/>
                  </a:lnTo>
                  <a:lnTo>
                    <a:pt x="2" y="40"/>
                  </a:lnTo>
                  <a:lnTo>
                    <a:pt x="0" y="40"/>
                  </a:lnTo>
                  <a:lnTo>
                    <a:pt x="0" y="0"/>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50" name="Freeform 55"/>
            <p:cNvSpPr>
              <a:spLocks/>
            </p:cNvSpPr>
            <p:nvPr userDrawn="1"/>
          </p:nvSpPr>
          <p:spPr bwMode="auto">
            <a:xfrm>
              <a:off x="1262" y="425"/>
              <a:ext cx="30" cy="38"/>
            </a:xfrm>
            <a:custGeom>
              <a:avLst/>
              <a:gdLst/>
              <a:ahLst/>
              <a:cxnLst>
                <a:cxn ang="0">
                  <a:pos x="13" y="10"/>
                </a:cxn>
                <a:cxn ang="0">
                  <a:pos x="9" y="10"/>
                </a:cxn>
                <a:cxn ang="0">
                  <a:pos x="9" y="9"/>
                </a:cxn>
                <a:cxn ang="0">
                  <a:pos x="15" y="9"/>
                </a:cxn>
                <a:cxn ang="0">
                  <a:pos x="15" y="18"/>
                </a:cxn>
                <a:cxn ang="0">
                  <a:pos x="9" y="19"/>
                </a:cxn>
                <a:cxn ang="0">
                  <a:pos x="0" y="9"/>
                </a:cxn>
                <a:cxn ang="0">
                  <a:pos x="9" y="0"/>
                </a:cxn>
                <a:cxn ang="0">
                  <a:pos x="14" y="1"/>
                </a:cxn>
                <a:cxn ang="0">
                  <a:pos x="14" y="3"/>
                </a:cxn>
                <a:cxn ang="0">
                  <a:pos x="9" y="2"/>
                </a:cxn>
                <a:cxn ang="0">
                  <a:pos x="2" y="9"/>
                </a:cxn>
                <a:cxn ang="0">
                  <a:pos x="9" y="17"/>
                </a:cxn>
                <a:cxn ang="0">
                  <a:pos x="13" y="17"/>
                </a:cxn>
                <a:cxn ang="0">
                  <a:pos x="13" y="10"/>
                </a:cxn>
              </a:cxnLst>
              <a:rect l="0" t="0" r="r" b="b"/>
              <a:pathLst>
                <a:path w="15" h="19">
                  <a:moveTo>
                    <a:pt x="13" y="10"/>
                  </a:moveTo>
                  <a:cubicBezTo>
                    <a:pt x="9" y="10"/>
                    <a:pt x="9" y="10"/>
                    <a:pt x="9" y="10"/>
                  </a:cubicBezTo>
                  <a:cubicBezTo>
                    <a:pt x="9" y="9"/>
                    <a:pt x="9" y="9"/>
                    <a:pt x="9" y="9"/>
                  </a:cubicBezTo>
                  <a:cubicBezTo>
                    <a:pt x="15" y="9"/>
                    <a:pt x="15" y="9"/>
                    <a:pt x="15" y="9"/>
                  </a:cubicBezTo>
                  <a:cubicBezTo>
                    <a:pt x="15" y="18"/>
                    <a:pt x="15" y="18"/>
                    <a:pt x="15" y="18"/>
                  </a:cubicBezTo>
                  <a:cubicBezTo>
                    <a:pt x="13" y="19"/>
                    <a:pt x="11" y="19"/>
                    <a:pt x="9" y="19"/>
                  </a:cubicBezTo>
                  <a:cubicBezTo>
                    <a:pt x="3" y="19"/>
                    <a:pt x="0" y="15"/>
                    <a:pt x="0" y="9"/>
                  </a:cubicBezTo>
                  <a:cubicBezTo>
                    <a:pt x="0" y="4"/>
                    <a:pt x="4" y="0"/>
                    <a:pt x="9" y="0"/>
                  </a:cubicBezTo>
                  <a:cubicBezTo>
                    <a:pt x="11" y="0"/>
                    <a:pt x="13" y="0"/>
                    <a:pt x="14" y="1"/>
                  </a:cubicBezTo>
                  <a:cubicBezTo>
                    <a:pt x="14" y="3"/>
                    <a:pt x="14" y="3"/>
                    <a:pt x="14" y="3"/>
                  </a:cubicBezTo>
                  <a:cubicBezTo>
                    <a:pt x="12" y="2"/>
                    <a:pt x="11" y="2"/>
                    <a:pt x="9" y="2"/>
                  </a:cubicBezTo>
                  <a:cubicBezTo>
                    <a:pt x="4" y="2"/>
                    <a:pt x="2" y="5"/>
                    <a:pt x="2" y="9"/>
                  </a:cubicBezTo>
                  <a:cubicBezTo>
                    <a:pt x="2" y="14"/>
                    <a:pt x="4" y="17"/>
                    <a:pt x="9" y="17"/>
                  </a:cubicBezTo>
                  <a:cubicBezTo>
                    <a:pt x="10" y="17"/>
                    <a:pt x="12" y="17"/>
                    <a:pt x="13" y="17"/>
                  </a:cubicBezTo>
                  <a:lnTo>
                    <a:pt x="13" y="10"/>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51" name="Freeform 56"/>
            <p:cNvSpPr>
              <a:spLocks/>
            </p:cNvSpPr>
            <p:nvPr userDrawn="1"/>
          </p:nvSpPr>
          <p:spPr bwMode="auto">
            <a:xfrm>
              <a:off x="1300" y="435"/>
              <a:ext cx="12" cy="28"/>
            </a:xfrm>
            <a:custGeom>
              <a:avLst/>
              <a:gdLst/>
              <a:ahLst/>
              <a:cxnLst>
                <a:cxn ang="0">
                  <a:pos x="0" y="3"/>
                </a:cxn>
                <a:cxn ang="0">
                  <a:pos x="0" y="0"/>
                </a:cxn>
                <a:cxn ang="0">
                  <a:pos x="1" y="0"/>
                </a:cxn>
                <a:cxn ang="0">
                  <a:pos x="1" y="3"/>
                </a:cxn>
                <a:cxn ang="0">
                  <a:pos x="2" y="3"/>
                </a:cxn>
                <a:cxn ang="0">
                  <a:pos x="5" y="0"/>
                </a:cxn>
                <a:cxn ang="0">
                  <a:pos x="6" y="0"/>
                </a:cxn>
                <a:cxn ang="0">
                  <a:pos x="6" y="2"/>
                </a:cxn>
                <a:cxn ang="0">
                  <a:pos x="5" y="2"/>
                </a:cxn>
                <a:cxn ang="0">
                  <a:pos x="2" y="7"/>
                </a:cxn>
                <a:cxn ang="0">
                  <a:pos x="2" y="14"/>
                </a:cxn>
                <a:cxn ang="0">
                  <a:pos x="0" y="14"/>
                </a:cxn>
                <a:cxn ang="0">
                  <a:pos x="0" y="3"/>
                </a:cxn>
              </a:cxnLst>
              <a:rect l="0" t="0" r="r" b="b"/>
              <a:pathLst>
                <a:path w="6" h="14">
                  <a:moveTo>
                    <a:pt x="0" y="3"/>
                  </a:moveTo>
                  <a:cubicBezTo>
                    <a:pt x="0" y="2"/>
                    <a:pt x="0" y="1"/>
                    <a:pt x="0" y="0"/>
                  </a:cubicBezTo>
                  <a:cubicBezTo>
                    <a:pt x="1" y="0"/>
                    <a:pt x="1" y="0"/>
                    <a:pt x="1" y="0"/>
                  </a:cubicBezTo>
                  <a:cubicBezTo>
                    <a:pt x="1" y="3"/>
                    <a:pt x="1" y="3"/>
                    <a:pt x="1" y="3"/>
                  </a:cubicBezTo>
                  <a:cubicBezTo>
                    <a:pt x="2" y="3"/>
                    <a:pt x="2" y="3"/>
                    <a:pt x="2" y="3"/>
                  </a:cubicBezTo>
                  <a:cubicBezTo>
                    <a:pt x="2" y="1"/>
                    <a:pt x="3" y="0"/>
                    <a:pt x="5" y="0"/>
                  </a:cubicBezTo>
                  <a:cubicBezTo>
                    <a:pt x="5" y="0"/>
                    <a:pt x="6" y="0"/>
                    <a:pt x="6" y="0"/>
                  </a:cubicBezTo>
                  <a:cubicBezTo>
                    <a:pt x="6" y="2"/>
                    <a:pt x="6" y="2"/>
                    <a:pt x="6" y="2"/>
                  </a:cubicBezTo>
                  <a:cubicBezTo>
                    <a:pt x="6" y="2"/>
                    <a:pt x="5" y="2"/>
                    <a:pt x="5" y="2"/>
                  </a:cubicBezTo>
                  <a:cubicBezTo>
                    <a:pt x="2" y="2"/>
                    <a:pt x="2" y="5"/>
                    <a:pt x="2" y="7"/>
                  </a:cubicBezTo>
                  <a:cubicBezTo>
                    <a:pt x="2" y="14"/>
                    <a:pt x="2" y="14"/>
                    <a:pt x="2" y="14"/>
                  </a:cubicBezTo>
                  <a:cubicBezTo>
                    <a:pt x="0" y="14"/>
                    <a:pt x="0" y="14"/>
                    <a:pt x="0" y="14"/>
                  </a:cubicBezTo>
                  <a:lnTo>
                    <a:pt x="0" y="3"/>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52" name="Freeform 57"/>
            <p:cNvSpPr>
              <a:spLocks noEditPoints="1"/>
            </p:cNvSpPr>
            <p:nvPr userDrawn="1"/>
          </p:nvSpPr>
          <p:spPr bwMode="auto">
            <a:xfrm>
              <a:off x="1314" y="435"/>
              <a:ext cx="24" cy="28"/>
            </a:xfrm>
            <a:custGeom>
              <a:avLst/>
              <a:gdLst/>
              <a:ahLst/>
              <a:cxnLst>
                <a:cxn ang="0">
                  <a:pos x="6" y="0"/>
                </a:cxn>
                <a:cxn ang="0">
                  <a:pos x="12" y="7"/>
                </a:cxn>
                <a:cxn ang="0">
                  <a:pos x="6" y="14"/>
                </a:cxn>
                <a:cxn ang="0">
                  <a:pos x="0" y="7"/>
                </a:cxn>
                <a:cxn ang="0">
                  <a:pos x="6" y="0"/>
                </a:cxn>
                <a:cxn ang="0">
                  <a:pos x="6" y="13"/>
                </a:cxn>
                <a:cxn ang="0">
                  <a:pos x="10" y="7"/>
                </a:cxn>
                <a:cxn ang="0">
                  <a:pos x="6" y="1"/>
                </a:cxn>
                <a:cxn ang="0">
                  <a:pos x="2" y="7"/>
                </a:cxn>
                <a:cxn ang="0">
                  <a:pos x="6" y="13"/>
                </a:cxn>
              </a:cxnLst>
              <a:rect l="0" t="0" r="r" b="b"/>
              <a:pathLst>
                <a:path w="12" h="14">
                  <a:moveTo>
                    <a:pt x="6" y="0"/>
                  </a:moveTo>
                  <a:cubicBezTo>
                    <a:pt x="10" y="0"/>
                    <a:pt x="12" y="3"/>
                    <a:pt x="12" y="7"/>
                  </a:cubicBezTo>
                  <a:cubicBezTo>
                    <a:pt x="12" y="11"/>
                    <a:pt x="10" y="14"/>
                    <a:pt x="6" y="14"/>
                  </a:cubicBezTo>
                  <a:cubicBezTo>
                    <a:pt x="2" y="14"/>
                    <a:pt x="0" y="11"/>
                    <a:pt x="0" y="7"/>
                  </a:cubicBezTo>
                  <a:cubicBezTo>
                    <a:pt x="0" y="3"/>
                    <a:pt x="2" y="0"/>
                    <a:pt x="6" y="0"/>
                  </a:cubicBezTo>
                  <a:close/>
                  <a:moveTo>
                    <a:pt x="6" y="13"/>
                  </a:moveTo>
                  <a:cubicBezTo>
                    <a:pt x="9" y="13"/>
                    <a:pt x="10" y="10"/>
                    <a:pt x="10" y="7"/>
                  </a:cubicBezTo>
                  <a:cubicBezTo>
                    <a:pt x="10" y="4"/>
                    <a:pt x="9" y="1"/>
                    <a:pt x="6" y="1"/>
                  </a:cubicBezTo>
                  <a:cubicBezTo>
                    <a:pt x="3" y="1"/>
                    <a:pt x="2" y="4"/>
                    <a:pt x="2" y="7"/>
                  </a:cubicBezTo>
                  <a:cubicBezTo>
                    <a:pt x="2" y="10"/>
                    <a:pt x="3" y="13"/>
                    <a:pt x="6" y="13"/>
                  </a:cubicBez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53" name="Freeform 58"/>
            <p:cNvSpPr>
              <a:spLocks/>
            </p:cNvSpPr>
            <p:nvPr userDrawn="1"/>
          </p:nvSpPr>
          <p:spPr bwMode="auto">
            <a:xfrm>
              <a:off x="1344" y="435"/>
              <a:ext cx="20" cy="28"/>
            </a:xfrm>
            <a:custGeom>
              <a:avLst/>
              <a:gdLst/>
              <a:ahLst/>
              <a:cxnLst>
                <a:cxn ang="0">
                  <a:pos x="11" y="10"/>
                </a:cxn>
                <a:cxn ang="0">
                  <a:pos x="11" y="14"/>
                </a:cxn>
                <a:cxn ang="0">
                  <a:pos x="9" y="14"/>
                </a:cxn>
                <a:cxn ang="0">
                  <a:pos x="9" y="11"/>
                </a:cxn>
                <a:cxn ang="0">
                  <a:pos x="9" y="11"/>
                </a:cxn>
                <a:cxn ang="0">
                  <a:pos x="5" y="14"/>
                </a:cxn>
                <a:cxn ang="0">
                  <a:pos x="0" y="9"/>
                </a:cxn>
                <a:cxn ang="0">
                  <a:pos x="0" y="0"/>
                </a:cxn>
                <a:cxn ang="0">
                  <a:pos x="2" y="0"/>
                </a:cxn>
                <a:cxn ang="0">
                  <a:pos x="2" y="8"/>
                </a:cxn>
                <a:cxn ang="0">
                  <a:pos x="5" y="13"/>
                </a:cxn>
                <a:cxn ang="0">
                  <a:pos x="9" y="8"/>
                </a:cxn>
                <a:cxn ang="0">
                  <a:pos x="9" y="0"/>
                </a:cxn>
                <a:cxn ang="0">
                  <a:pos x="11" y="0"/>
                </a:cxn>
                <a:cxn ang="0">
                  <a:pos x="11" y="10"/>
                </a:cxn>
              </a:cxnLst>
              <a:rect l="0" t="0" r="r" b="b"/>
              <a:pathLst>
                <a:path w="11" h="14">
                  <a:moveTo>
                    <a:pt x="11" y="10"/>
                  </a:moveTo>
                  <a:cubicBezTo>
                    <a:pt x="11" y="11"/>
                    <a:pt x="11" y="13"/>
                    <a:pt x="11" y="14"/>
                  </a:cubicBezTo>
                  <a:cubicBezTo>
                    <a:pt x="9" y="14"/>
                    <a:pt x="9" y="14"/>
                    <a:pt x="9" y="14"/>
                  </a:cubicBezTo>
                  <a:cubicBezTo>
                    <a:pt x="9" y="11"/>
                    <a:pt x="9" y="11"/>
                    <a:pt x="9" y="11"/>
                  </a:cubicBezTo>
                  <a:cubicBezTo>
                    <a:pt x="9" y="11"/>
                    <a:pt x="9" y="11"/>
                    <a:pt x="9" y="11"/>
                  </a:cubicBezTo>
                  <a:cubicBezTo>
                    <a:pt x="8" y="12"/>
                    <a:pt x="7" y="14"/>
                    <a:pt x="5" y="14"/>
                  </a:cubicBezTo>
                  <a:cubicBezTo>
                    <a:pt x="1" y="14"/>
                    <a:pt x="0" y="12"/>
                    <a:pt x="0" y="9"/>
                  </a:cubicBezTo>
                  <a:cubicBezTo>
                    <a:pt x="0" y="0"/>
                    <a:pt x="0" y="0"/>
                    <a:pt x="0" y="0"/>
                  </a:cubicBezTo>
                  <a:cubicBezTo>
                    <a:pt x="2" y="0"/>
                    <a:pt x="2" y="0"/>
                    <a:pt x="2" y="0"/>
                  </a:cubicBezTo>
                  <a:cubicBezTo>
                    <a:pt x="2" y="8"/>
                    <a:pt x="2" y="8"/>
                    <a:pt x="2" y="8"/>
                  </a:cubicBezTo>
                  <a:cubicBezTo>
                    <a:pt x="2" y="11"/>
                    <a:pt x="3" y="13"/>
                    <a:pt x="5" y="13"/>
                  </a:cubicBezTo>
                  <a:cubicBezTo>
                    <a:pt x="8" y="13"/>
                    <a:pt x="9" y="10"/>
                    <a:pt x="9" y="8"/>
                  </a:cubicBezTo>
                  <a:cubicBezTo>
                    <a:pt x="9" y="0"/>
                    <a:pt x="9" y="0"/>
                    <a:pt x="9" y="0"/>
                  </a:cubicBezTo>
                  <a:cubicBezTo>
                    <a:pt x="11" y="0"/>
                    <a:pt x="11" y="0"/>
                    <a:pt x="11" y="0"/>
                  </a:cubicBezTo>
                  <a:lnTo>
                    <a:pt x="11" y="10"/>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54" name="Freeform 59"/>
            <p:cNvSpPr>
              <a:spLocks noEditPoints="1"/>
            </p:cNvSpPr>
            <p:nvPr userDrawn="1"/>
          </p:nvSpPr>
          <p:spPr bwMode="auto">
            <a:xfrm>
              <a:off x="1372" y="435"/>
              <a:ext cx="24" cy="38"/>
            </a:xfrm>
            <a:custGeom>
              <a:avLst/>
              <a:gdLst/>
              <a:ahLst/>
              <a:cxnLst>
                <a:cxn ang="0">
                  <a:pos x="0" y="0"/>
                </a:cxn>
                <a:cxn ang="0">
                  <a:pos x="2" y="0"/>
                </a:cxn>
                <a:cxn ang="0">
                  <a:pos x="2" y="3"/>
                </a:cxn>
                <a:cxn ang="0">
                  <a:pos x="2" y="3"/>
                </a:cxn>
                <a:cxn ang="0">
                  <a:pos x="6" y="0"/>
                </a:cxn>
                <a:cxn ang="0">
                  <a:pos x="12" y="7"/>
                </a:cxn>
                <a:cxn ang="0">
                  <a:pos x="6" y="14"/>
                </a:cxn>
                <a:cxn ang="0">
                  <a:pos x="2" y="11"/>
                </a:cxn>
                <a:cxn ang="0">
                  <a:pos x="2" y="11"/>
                </a:cxn>
                <a:cxn ang="0">
                  <a:pos x="2" y="19"/>
                </a:cxn>
                <a:cxn ang="0">
                  <a:pos x="0" y="19"/>
                </a:cxn>
                <a:cxn ang="0">
                  <a:pos x="0" y="0"/>
                </a:cxn>
                <a:cxn ang="0">
                  <a:pos x="6" y="1"/>
                </a:cxn>
                <a:cxn ang="0">
                  <a:pos x="2" y="7"/>
                </a:cxn>
                <a:cxn ang="0">
                  <a:pos x="6" y="13"/>
                </a:cxn>
                <a:cxn ang="0">
                  <a:pos x="10" y="7"/>
                </a:cxn>
                <a:cxn ang="0">
                  <a:pos x="6" y="1"/>
                </a:cxn>
              </a:cxnLst>
              <a:rect l="0" t="0" r="r" b="b"/>
              <a:pathLst>
                <a:path w="12" h="19">
                  <a:moveTo>
                    <a:pt x="0" y="0"/>
                  </a:moveTo>
                  <a:cubicBezTo>
                    <a:pt x="2" y="0"/>
                    <a:pt x="2" y="0"/>
                    <a:pt x="2" y="0"/>
                  </a:cubicBezTo>
                  <a:cubicBezTo>
                    <a:pt x="2" y="3"/>
                    <a:pt x="2" y="3"/>
                    <a:pt x="2" y="3"/>
                  </a:cubicBezTo>
                  <a:cubicBezTo>
                    <a:pt x="2" y="3"/>
                    <a:pt x="2" y="3"/>
                    <a:pt x="2" y="3"/>
                  </a:cubicBezTo>
                  <a:cubicBezTo>
                    <a:pt x="2" y="2"/>
                    <a:pt x="3" y="0"/>
                    <a:pt x="6" y="0"/>
                  </a:cubicBezTo>
                  <a:cubicBezTo>
                    <a:pt x="10" y="0"/>
                    <a:pt x="12" y="3"/>
                    <a:pt x="12" y="7"/>
                  </a:cubicBezTo>
                  <a:cubicBezTo>
                    <a:pt x="12" y="11"/>
                    <a:pt x="10" y="14"/>
                    <a:pt x="6" y="14"/>
                  </a:cubicBezTo>
                  <a:cubicBezTo>
                    <a:pt x="4" y="14"/>
                    <a:pt x="3" y="13"/>
                    <a:pt x="2" y="11"/>
                  </a:cubicBezTo>
                  <a:cubicBezTo>
                    <a:pt x="2" y="11"/>
                    <a:pt x="2" y="11"/>
                    <a:pt x="2" y="11"/>
                  </a:cubicBezTo>
                  <a:cubicBezTo>
                    <a:pt x="2" y="19"/>
                    <a:pt x="2" y="19"/>
                    <a:pt x="2" y="19"/>
                  </a:cubicBezTo>
                  <a:cubicBezTo>
                    <a:pt x="0" y="19"/>
                    <a:pt x="0" y="19"/>
                    <a:pt x="0" y="19"/>
                  </a:cubicBezTo>
                  <a:lnTo>
                    <a:pt x="0" y="0"/>
                  </a:lnTo>
                  <a:close/>
                  <a:moveTo>
                    <a:pt x="6" y="1"/>
                  </a:moveTo>
                  <a:cubicBezTo>
                    <a:pt x="3" y="1"/>
                    <a:pt x="2" y="5"/>
                    <a:pt x="2" y="7"/>
                  </a:cubicBezTo>
                  <a:cubicBezTo>
                    <a:pt x="2" y="9"/>
                    <a:pt x="3" y="13"/>
                    <a:pt x="6" y="13"/>
                  </a:cubicBezTo>
                  <a:cubicBezTo>
                    <a:pt x="9" y="13"/>
                    <a:pt x="10" y="10"/>
                    <a:pt x="10" y="7"/>
                  </a:cubicBezTo>
                  <a:cubicBezTo>
                    <a:pt x="10" y="4"/>
                    <a:pt x="9" y="1"/>
                    <a:pt x="6" y="1"/>
                  </a:cubicBez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55" name="Freeform 60"/>
            <p:cNvSpPr>
              <a:spLocks noEditPoints="1"/>
            </p:cNvSpPr>
            <p:nvPr userDrawn="1"/>
          </p:nvSpPr>
          <p:spPr bwMode="auto">
            <a:xfrm>
              <a:off x="257" y="248"/>
              <a:ext cx="212" cy="211"/>
            </a:xfrm>
            <a:custGeom>
              <a:avLst/>
              <a:gdLst/>
              <a:ahLst/>
              <a:cxnLst>
                <a:cxn ang="0">
                  <a:pos x="106" y="30"/>
                </a:cxn>
                <a:cxn ang="0">
                  <a:pos x="106" y="0"/>
                </a:cxn>
                <a:cxn ang="0">
                  <a:pos x="106" y="0"/>
                </a:cxn>
                <a:cxn ang="0">
                  <a:pos x="76" y="0"/>
                </a:cxn>
                <a:cxn ang="0">
                  <a:pos x="106" y="30"/>
                </a:cxn>
                <a:cxn ang="0">
                  <a:pos x="29" y="0"/>
                </a:cxn>
                <a:cxn ang="0">
                  <a:pos x="0" y="0"/>
                </a:cxn>
                <a:cxn ang="0">
                  <a:pos x="0" y="0"/>
                </a:cxn>
                <a:cxn ang="0">
                  <a:pos x="0" y="30"/>
                </a:cxn>
                <a:cxn ang="0">
                  <a:pos x="29" y="0"/>
                </a:cxn>
                <a:cxn ang="0">
                  <a:pos x="76" y="106"/>
                </a:cxn>
                <a:cxn ang="0">
                  <a:pos x="106" y="106"/>
                </a:cxn>
                <a:cxn ang="0">
                  <a:pos x="106" y="106"/>
                </a:cxn>
                <a:cxn ang="0">
                  <a:pos x="106" y="77"/>
                </a:cxn>
                <a:cxn ang="0">
                  <a:pos x="76" y="106"/>
                </a:cxn>
                <a:cxn ang="0">
                  <a:pos x="0" y="77"/>
                </a:cxn>
                <a:cxn ang="0">
                  <a:pos x="0" y="106"/>
                </a:cxn>
                <a:cxn ang="0">
                  <a:pos x="0" y="106"/>
                </a:cxn>
                <a:cxn ang="0">
                  <a:pos x="29" y="106"/>
                </a:cxn>
                <a:cxn ang="0">
                  <a:pos x="0" y="77"/>
                </a:cxn>
              </a:cxnLst>
              <a:rect l="0" t="0" r="r" b="b"/>
              <a:pathLst>
                <a:path w="106" h="106">
                  <a:moveTo>
                    <a:pt x="106" y="30"/>
                  </a:moveTo>
                  <a:cubicBezTo>
                    <a:pt x="106" y="0"/>
                    <a:pt x="106" y="0"/>
                    <a:pt x="106" y="0"/>
                  </a:cubicBezTo>
                  <a:cubicBezTo>
                    <a:pt x="106" y="0"/>
                    <a:pt x="106" y="0"/>
                    <a:pt x="106" y="0"/>
                  </a:cubicBezTo>
                  <a:cubicBezTo>
                    <a:pt x="76" y="0"/>
                    <a:pt x="76" y="0"/>
                    <a:pt x="76" y="0"/>
                  </a:cubicBezTo>
                  <a:cubicBezTo>
                    <a:pt x="90" y="6"/>
                    <a:pt x="100" y="16"/>
                    <a:pt x="106" y="30"/>
                  </a:cubicBezTo>
                  <a:close/>
                  <a:moveTo>
                    <a:pt x="29" y="0"/>
                  </a:moveTo>
                  <a:cubicBezTo>
                    <a:pt x="0" y="0"/>
                    <a:pt x="0" y="0"/>
                    <a:pt x="0" y="0"/>
                  </a:cubicBezTo>
                  <a:cubicBezTo>
                    <a:pt x="0" y="0"/>
                    <a:pt x="0" y="0"/>
                    <a:pt x="0" y="0"/>
                  </a:cubicBezTo>
                  <a:cubicBezTo>
                    <a:pt x="0" y="30"/>
                    <a:pt x="0" y="30"/>
                    <a:pt x="0" y="30"/>
                  </a:cubicBezTo>
                  <a:cubicBezTo>
                    <a:pt x="6" y="16"/>
                    <a:pt x="16" y="6"/>
                    <a:pt x="29" y="0"/>
                  </a:cubicBezTo>
                  <a:close/>
                  <a:moveTo>
                    <a:pt x="76" y="106"/>
                  </a:moveTo>
                  <a:cubicBezTo>
                    <a:pt x="106" y="106"/>
                    <a:pt x="106" y="106"/>
                    <a:pt x="106" y="106"/>
                  </a:cubicBezTo>
                  <a:cubicBezTo>
                    <a:pt x="106" y="106"/>
                    <a:pt x="106" y="106"/>
                    <a:pt x="106" y="106"/>
                  </a:cubicBezTo>
                  <a:cubicBezTo>
                    <a:pt x="106" y="77"/>
                    <a:pt x="106" y="77"/>
                    <a:pt x="106" y="77"/>
                  </a:cubicBezTo>
                  <a:cubicBezTo>
                    <a:pt x="100" y="90"/>
                    <a:pt x="90" y="101"/>
                    <a:pt x="76" y="106"/>
                  </a:cubicBezTo>
                  <a:close/>
                  <a:moveTo>
                    <a:pt x="0" y="77"/>
                  </a:moveTo>
                  <a:cubicBezTo>
                    <a:pt x="0" y="106"/>
                    <a:pt x="0" y="106"/>
                    <a:pt x="0" y="106"/>
                  </a:cubicBezTo>
                  <a:cubicBezTo>
                    <a:pt x="0" y="106"/>
                    <a:pt x="0" y="106"/>
                    <a:pt x="0" y="106"/>
                  </a:cubicBezTo>
                  <a:cubicBezTo>
                    <a:pt x="29" y="106"/>
                    <a:pt x="29" y="106"/>
                    <a:pt x="29" y="106"/>
                  </a:cubicBezTo>
                  <a:cubicBezTo>
                    <a:pt x="16" y="101"/>
                    <a:pt x="6" y="90"/>
                    <a:pt x="0" y="77"/>
                  </a:cubicBez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56" name="Freeform 61"/>
            <p:cNvSpPr>
              <a:spLocks/>
            </p:cNvSpPr>
            <p:nvPr userDrawn="1"/>
          </p:nvSpPr>
          <p:spPr bwMode="auto">
            <a:xfrm>
              <a:off x="295" y="395"/>
              <a:ext cx="56" cy="58"/>
            </a:xfrm>
            <a:custGeom>
              <a:avLst/>
              <a:gdLst/>
              <a:ahLst/>
              <a:cxnLst>
                <a:cxn ang="0">
                  <a:pos x="2" y="3"/>
                </a:cxn>
                <a:cxn ang="0">
                  <a:pos x="1" y="6"/>
                </a:cxn>
                <a:cxn ang="0">
                  <a:pos x="2" y="7"/>
                </a:cxn>
                <a:cxn ang="0">
                  <a:pos x="2" y="7"/>
                </a:cxn>
                <a:cxn ang="0">
                  <a:pos x="11" y="15"/>
                </a:cxn>
                <a:cxn ang="0">
                  <a:pos x="14" y="21"/>
                </a:cxn>
                <a:cxn ang="0">
                  <a:pos x="15" y="24"/>
                </a:cxn>
                <a:cxn ang="0">
                  <a:pos x="17" y="26"/>
                </a:cxn>
                <a:cxn ang="0">
                  <a:pos x="16" y="25"/>
                </a:cxn>
                <a:cxn ang="0">
                  <a:pos x="16" y="26"/>
                </a:cxn>
                <a:cxn ang="0">
                  <a:pos x="18" y="27"/>
                </a:cxn>
                <a:cxn ang="0">
                  <a:pos x="17" y="26"/>
                </a:cxn>
                <a:cxn ang="0">
                  <a:pos x="18" y="28"/>
                </a:cxn>
                <a:cxn ang="0">
                  <a:pos x="18" y="27"/>
                </a:cxn>
                <a:cxn ang="0">
                  <a:pos x="19" y="28"/>
                </a:cxn>
                <a:cxn ang="0">
                  <a:pos x="19" y="28"/>
                </a:cxn>
                <a:cxn ang="0">
                  <a:pos x="19" y="28"/>
                </a:cxn>
                <a:cxn ang="0">
                  <a:pos x="19" y="28"/>
                </a:cxn>
                <a:cxn ang="0">
                  <a:pos x="19" y="28"/>
                </a:cxn>
                <a:cxn ang="0">
                  <a:pos x="21" y="29"/>
                </a:cxn>
                <a:cxn ang="0">
                  <a:pos x="21" y="29"/>
                </a:cxn>
                <a:cxn ang="0">
                  <a:pos x="21" y="29"/>
                </a:cxn>
                <a:cxn ang="0">
                  <a:pos x="21" y="29"/>
                </a:cxn>
                <a:cxn ang="0">
                  <a:pos x="22" y="29"/>
                </a:cxn>
                <a:cxn ang="0">
                  <a:pos x="21" y="27"/>
                </a:cxn>
                <a:cxn ang="0">
                  <a:pos x="20" y="26"/>
                </a:cxn>
                <a:cxn ang="0">
                  <a:pos x="20" y="25"/>
                </a:cxn>
                <a:cxn ang="0">
                  <a:pos x="20" y="25"/>
                </a:cxn>
                <a:cxn ang="0">
                  <a:pos x="20" y="25"/>
                </a:cxn>
                <a:cxn ang="0">
                  <a:pos x="19" y="24"/>
                </a:cxn>
                <a:cxn ang="0">
                  <a:pos x="20" y="24"/>
                </a:cxn>
                <a:cxn ang="0">
                  <a:pos x="20" y="23"/>
                </a:cxn>
                <a:cxn ang="0">
                  <a:pos x="20" y="21"/>
                </a:cxn>
                <a:cxn ang="0">
                  <a:pos x="23" y="21"/>
                </a:cxn>
                <a:cxn ang="0">
                  <a:pos x="24" y="19"/>
                </a:cxn>
                <a:cxn ang="0">
                  <a:pos x="23" y="17"/>
                </a:cxn>
                <a:cxn ang="0">
                  <a:pos x="26" y="16"/>
                </a:cxn>
                <a:cxn ang="0">
                  <a:pos x="26" y="13"/>
                </a:cxn>
                <a:cxn ang="0">
                  <a:pos x="26" y="11"/>
                </a:cxn>
                <a:cxn ang="0">
                  <a:pos x="27" y="8"/>
                </a:cxn>
                <a:cxn ang="0">
                  <a:pos x="21" y="7"/>
                </a:cxn>
                <a:cxn ang="0">
                  <a:pos x="18" y="6"/>
                </a:cxn>
                <a:cxn ang="0">
                  <a:pos x="17" y="7"/>
                </a:cxn>
                <a:cxn ang="0">
                  <a:pos x="17" y="6"/>
                </a:cxn>
                <a:cxn ang="0">
                  <a:pos x="15" y="3"/>
                </a:cxn>
                <a:cxn ang="0">
                  <a:pos x="12" y="3"/>
                </a:cxn>
                <a:cxn ang="0">
                  <a:pos x="10" y="2"/>
                </a:cxn>
                <a:cxn ang="0">
                  <a:pos x="8" y="1"/>
                </a:cxn>
                <a:cxn ang="0">
                  <a:pos x="9" y="1"/>
                </a:cxn>
                <a:cxn ang="0">
                  <a:pos x="5" y="0"/>
                </a:cxn>
                <a:cxn ang="0">
                  <a:pos x="4" y="2"/>
                </a:cxn>
                <a:cxn ang="0">
                  <a:pos x="4" y="2"/>
                </a:cxn>
                <a:cxn ang="0">
                  <a:pos x="4" y="0"/>
                </a:cxn>
                <a:cxn ang="0">
                  <a:pos x="2" y="3"/>
                </a:cxn>
              </a:cxnLst>
              <a:rect l="0" t="0" r="r" b="b"/>
              <a:pathLst>
                <a:path w="28" h="29">
                  <a:moveTo>
                    <a:pt x="2" y="3"/>
                  </a:moveTo>
                  <a:cubicBezTo>
                    <a:pt x="2" y="5"/>
                    <a:pt x="2" y="5"/>
                    <a:pt x="1" y="6"/>
                  </a:cubicBezTo>
                  <a:cubicBezTo>
                    <a:pt x="1" y="6"/>
                    <a:pt x="1" y="7"/>
                    <a:pt x="2" y="7"/>
                  </a:cubicBezTo>
                  <a:cubicBezTo>
                    <a:pt x="2" y="7"/>
                    <a:pt x="2" y="7"/>
                    <a:pt x="2" y="7"/>
                  </a:cubicBezTo>
                  <a:cubicBezTo>
                    <a:pt x="0" y="9"/>
                    <a:pt x="9" y="13"/>
                    <a:pt x="11" y="15"/>
                  </a:cubicBezTo>
                  <a:cubicBezTo>
                    <a:pt x="12" y="16"/>
                    <a:pt x="13" y="19"/>
                    <a:pt x="14" y="21"/>
                  </a:cubicBezTo>
                  <a:cubicBezTo>
                    <a:pt x="14" y="22"/>
                    <a:pt x="14" y="23"/>
                    <a:pt x="15" y="24"/>
                  </a:cubicBezTo>
                  <a:cubicBezTo>
                    <a:pt x="16" y="24"/>
                    <a:pt x="16" y="24"/>
                    <a:pt x="17" y="26"/>
                  </a:cubicBezTo>
                  <a:cubicBezTo>
                    <a:pt x="16" y="25"/>
                    <a:pt x="16" y="25"/>
                    <a:pt x="16" y="25"/>
                  </a:cubicBezTo>
                  <a:cubicBezTo>
                    <a:pt x="16" y="25"/>
                    <a:pt x="16" y="26"/>
                    <a:pt x="16" y="26"/>
                  </a:cubicBezTo>
                  <a:cubicBezTo>
                    <a:pt x="17" y="26"/>
                    <a:pt x="17" y="26"/>
                    <a:pt x="18" y="27"/>
                  </a:cubicBezTo>
                  <a:cubicBezTo>
                    <a:pt x="17" y="26"/>
                    <a:pt x="17" y="26"/>
                    <a:pt x="17" y="26"/>
                  </a:cubicBezTo>
                  <a:cubicBezTo>
                    <a:pt x="17" y="27"/>
                    <a:pt x="18" y="27"/>
                    <a:pt x="18" y="28"/>
                  </a:cubicBezTo>
                  <a:cubicBezTo>
                    <a:pt x="18" y="27"/>
                    <a:pt x="18" y="27"/>
                    <a:pt x="18" y="27"/>
                  </a:cubicBezTo>
                  <a:cubicBezTo>
                    <a:pt x="19" y="28"/>
                    <a:pt x="19" y="28"/>
                    <a:pt x="19" y="28"/>
                  </a:cubicBezTo>
                  <a:cubicBezTo>
                    <a:pt x="18" y="27"/>
                    <a:pt x="19" y="28"/>
                    <a:pt x="19" y="28"/>
                  </a:cubicBezTo>
                  <a:cubicBezTo>
                    <a:pt x="19" y="28"/>
                    <a:pt x="19" y="28"/>
                    <a:pt x="19" y="28"/>
                  </a:cubicBezTo>
                  <a:cubicBezTo>
                    <a:pt x="19" y="28"/>
                    <a:pt x="19" y="28"/>
                    <a:pt x="19" y="28"/>
                  </a:cubicBezTo>
                  <a:cubicBezTo>
                    <a:pt x="19" y="28"/>
                    <a:pt x="19" y="28"/>
                    <a:pt x="19" y="28"/>
                  </a:cubicBezTo>
                  <a:cubicBezTo>
                    <a:pt x="20" y="28"/>
                    <a:pt x="20" y="29"/>
                    <a:pt x="21" y="29"/>
                  </a:cubicBezTo>
                  <a:cubicBezTo>
                    <a:pt x="21" y="29"/>
                    <a:pt x="21" y="29"/>
                    <a:pt x="21" y="29"/>
                  </a:cubicBezTo>
                  <a:cubicBezTo>
                    <a:pt x="21" y="29"/>
                    <a:pt x="21" y="29"/>
                    <a:pt x="21" y="29"/>
                  </a:cubicBezTo>
                  <a:cubicBezTo>
                    <a:pt x="21" y="29"/>
                    <a:pt x="21" y="29"/>
                    <a:pt x="21" y="29"/>
                  </a:cubicBezTo>
                  <a:cubicBezTo>
                    <a:pt x="22" y="29"/>
                    <a:pt x="22" y="29"/>
                    <a:pt x="22" y="29"/>
                  </a:cubicBezTo>
                  <a:cubicBezTo>
                    <a:pt x="20" y="28"/>
                    <a:pt x="22" y="28"/>
                    <a:pt x="21" y="27"/>
                  </a:cubicBezTo>
                  <a:cubicBezTo>
                    <a:pt x="21" y="26"/>
                    <a:pt x="19" y="26"/>
                    <a:pt x="20" y="26"/>
                  </a:cubicBezTo>
                  <a:cubicBezTo>
                    <a:pt x="20" y="25"/>
                    <a:pt x="20" y="25"/>
                    <a:pt x="20" y="25"/>
                  </a:cubicBezTo>
                  <a:cubicBezTo>
                    <a:pt x="20" y="25"/>
                    <a:pt x="20" y="25"/>
                    <a:pt x="20" y="25"/>
                  </a:cubicBezTo>
                  <a:cubicBezTo>
                    <a:pt x="20" y="25"/>
                    <a:pt x="20" y="25"/>
                    <a:pt x="20" y="25"/>
                  </a:cubicBezTo>
                  <a:cubicBezTo>
                    <a:pt x="20" y="25"/>
                    <a:pt x="20" y="24"/>
                    <a:pt x="19" y="24"/>
                  </a:cubicBezTo>
                  <a:cubicBezTo>
                    <a:pt x="19" y="24"/>
                    <a:pt x="20" y="24"/>
                    <a:pt x="20" y="24"/>
                  </a:cubicBezTo>
                  <a:cubicBezTo>
                    <a:pt x="20" y="23"/>
                    <a:pt x="20" y="23"/>
                    <a:pt x="20" y="23"/>
                  </a:cubicBezTo>
                  <a:cubicBezTo>
                    <a:pt x="23" y="24"/>
                    <a:pt x="22" y="22"/>
                    <a:pt x="20" y="21"/>
                  </a:cubicBezTo>
                  <a:cubicBezTo>
                    <a:pt x="22" y="22"/>
                    <a:pt x="22" y="21"/>
                    <a:pt x="23" y="21"/>
                  </a:cubicBezTo>
                  <a:cubicBezTo>
                    <a:pt x="23" y="20"/>
                    <a:pt x="23" y="20"/>
                    <a:pt x="24" y="19"/>
                  </a:cubicBezTo>
                  <a:cubicBezTo>
                    <a:pt x="24" y="18"/>
                    <a:pt x="23" y="18"/>
                    <a:pt x="23" y="17"/>
                  </a:cubicBezTo>
                  <a:cubicBezTo>
                    <a:pt x="24" y="16"/>
                    <a:pt x="25" y="17"/>
                    <a:pt x="26" y="16"/>
                  </a:cubicBezTo>
                  <a:cubicBezTo>
                    <a:pt x="26" y="15"/>
                    <a:pt x="27" y="15"/>
                    <a:pt x="26" y="13"/>
                  </a:cubicBezTo>
                  <a:cubicBezTo>
                    <a:pt x="26" y="12"/>
                    <a:pt x="26" y="12"/>
                    <a:pt x="26" y="11"/>
                  </a:cubicBezTo>
                  <a:cubicBezTo>
                    <a:pt x="27" y="10"/>
                    <a:pt x="28" y="9"/>
                    <a:pt x="27" y="8"/>
                  </a:cubicBezTo>
                  <a:cubicBezTo>
                    <a:pt x="26" y="7"/>
                    <a:pt x="22" y="6"/>
                    <a:pt x="21" y="7"/>
                  </a:cubicBezTo>
                  <a:cubicBezTo>
                    <a:pt x="20" y="6"/>
                    <a:pt x="19" y="6"/>
                    <a:pt x="18" y="6"/>
                  </a:cubicBezTo>
                  <a:cubicBezTo>
                    <a:pt x="18" y="6"/>
                    <a:pt x="17" y="6"/>
                    <a:pt x="17" y="7"/>
                  </a:cubicBezTo>
                  <a:cubicBezTo>
                    <a:pt x="17" y="6"/>
                    <a:pt x="17" y="6"/>
                    <a:pt x="17" y="6"/>
                  </a:cubicBezTo>
                  <a:cubicBezTo>
                    <a:pt x="17" y="5"/>
                    <a:pt x="16" y="4"/>
                    <a:pt x="15" y="3"/>
                  </a:cubicBezTo>
                  <a:cubicBezTo>
                    <a:pt x="14" y="3"/>
                    <a:pt x="13" y="3"/>
                    <a:pt x="12" y="3"/>
                  </a:cubicBezTo>
                  <a:cubicBezTo>
                    <a:pt x="11" y="3"/>
                    <a:pt x="11" y="2"/>
                    <a:pt x="10" y="2"/>
                  </a:cubicBezTo>
                  <a:cubicBezTo>
                    <a:pt x="9" y="2"/>
                    <a:pt x="9" y="1"/>
                    <a:pt x="8" y="1"/>
                  </a:cubicBezTo>
                  <a:cubicBezTo>
                    <a:pt x="9" y="1"/>
                    <a:pt x="9" y="1"/>
                    <a:pt x="9" y="1"/>
                  </a:cubicBezTo>
                  <a:cubicBezTo>
                    <a:pt x="7" y="1"/>
                    <a:pt x="6" y="1"/>
                    <a:pt x="5" y="0"/>
                  </a:cubicBezTo>
                  <a:cubicBezTo>
                    <a:pt x="4" y="1"/>
                    <a:pt x="4" y="1"/>
                    <a:pt x="4" y="2"/>
                  </a:cubicBezTo>
                  <a:cubicBezTo>
                    <a:pt x="4" y="2"/>
                    <a:pt x="4" y="2"/>
                    <a:pt x="4" y="2"/>
                  </a:cubicBezTo>
                  <a:cubicBezTo>
                    <a:pt x="4" y="1"/>
                    <a:pt x="4" y="1"/>
                    <a:pt x="4" y="0"/>
                  </a:cubicBezTo>
                  <a:cubicBezTo>
                    <a:pt x="2" y="1"/>
                    <a:pt x="2" y="1"/>
                    <a:pt x="2" y="3"/>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57" name="Freeform 62"/>
            <p:cNvSpPr>
              <a:spLocks/>
            </p:cNvSpPr>
            <p:nvPr userDrawn="1"/>
          </p:nvSpPr>
          <p:spPr bwMode="auto">
            <a:xfrm>
              <a:off x="295" y="389"/>
              <a:ext cx="2" cy="4"/>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58" name="Freeform 63"/>
            <p:cNvSpPr>
              <a:spLocks/>
            </p:cNvSpPr>
            <p:nvPr userDrawn="1"/>
          </p:nvSpPr>
          <p:spPr bwMode="auto">
            <a:xfrm>
              <a:off x="295" y="389"/>
              <a:ext cx="4" cy="4"/>
            </a:xfrm>
            <a:custGeom>
              <a:avLst/>
              <a:gdLst/>
              <a:ahLst/>
              <a:cxnLst>
                <a:cxn ang="0">
                  <a:pos x="0" y="0"/>
                </a:cxn>
                <a:cxn ang="0">
                  <a:pos x="1" y="1"/>
                </a:cxn>
                <a:cxn ang="0">
                  <a:pos x="1" y="1"/>
                </a:cxn>
                <a:cxn ang="0">
                  <a:pos x="2" y="0"/>
                </a:cxn>
                <a:cxn ang="0">
                  <a:pos x="2" y="0"/>
                </a:cxn>
                <a:cxn ang="0">
                  <a:pos x="1"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1"/>
                </a:cxn>
                <a:cxn ang="0">
                  <a:pos x="1" y="0"/>
                </a:cxn>
                <a:cxn ang="0">
                  <a:pos x="1" y="0"/>
                </a:cxn>
                <a:cxn ang="0">
                  <a:pos x="1" y="0"/>
                </a:cxn>
                <a:cxn ang="0">
                  <a:pos x="0" y="0"/>
                </a:cxn>
                <a:cxn ang="0">
                  <a:pos x="0" y="0"/>
                </a:cxn>
                <a:cxn ang="0">
                  <a:pos x="0" y="0"/>
                </a:cxn>
              </a:cxnLst>
              <a:rect l="0" t="0" r="r" b="b"/>
              <a:pathLst>
                <a:path w="2" h="1">
                  <a:moveTo>
                    <a:pt x="0" y="0"/>
                  </a:moveTo>
                  <a:cubicBezTo>
                    <a:pt x="1" y="0"/>
                    <a:pt x="1" y="1"/>
                    <a:pt x="1" y="1"/>
                  </a:cubicBezTo>
                  <a:cubicBezTo>
                    <a:pt x="1" y="1"/>
                    <a:pt x="1" y="1"/>
                    <a:pt x="1" y="1"/>
                  </a:cubicBezTo>
                  <a:cubicBezTo>
                    <a:pt x="2" y="0"/>
                    <a:pt x="2" y="0"/>
                    <a:pt x="2" y="0"/>
                  </a:cubicBezTo>
                  <a:cubicBezTo>
                    <a:pt x="2" y="0"/>
                    <a:pt x="2" y="0"/>
                    <a:pt x="2" y="0"/>
                  </a:cubicBezTo>
                  <a:cubicBezTo>
                    <a:pt x="1" y="0"/>
                    <a:pt x="1" y="0"/>
                    <a:pt x="1"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1" y="0"/>
                    <a:pt x="1" y="0"/>
                    <a:pt x="1" y="0"/>
                  </a:cubicBezTo>
                  <a:cubicBezTo>
                    <a:pt x="1" y="1"/>
                    <a:pt x="1" y="1"/>
                    <a:pt x="1" y="1"/>
                  </a:cubicBezTo>
                  <a:cubicBezTo>
                    <a:pt x="1" y="0"/>
                    <a:pt x="1" y="0"/>
                    <a:pt x="1" y="0"/>
                  </a:cubicBezTo>
                  <a:cubicBezTo>
                    <a:pt x="1" y="0"/>
                    <a:pt x="1" y="0"/>
                    <a:pt x="1" y="0"/>
                  </a:cubicBezTo>
                  <a:cubicBezTo>
                    <a:pt x="1" y="0"/>
                    <a:pt x="1" y="0"/>
                    <a:pt x="1" y="0"/>
                  </a:cubicBezTo>
                  <a:cubicBezTo>
                    <a:pt x="1" y="0"/>
                    <a:pt x="1" y="0"/>
                    <a:pt x="0" y="0"/>
                  </a:cubicBezTo>
                  <a:cubicBezTo>
                    <a:pt x="0" y="0"/>
                    <a:pt x="0" y="0"/>
                    <a:pt x="0" y="0"/>
                  </a:cubicBezTo>
                  <a:cubicBezTo>
                    <a:pt x="0" y="0"/>
                    <a:pt x="0" y="0"/>
                    <a:pt x="0" y="0"/>
                  </a:cubicBezTo>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59" name="Freeform 64"/>
            <p:cNvSpPr>
              <a:spLocks/>
            </p:cNvSpPr>
            <p:nvPr userDrawn="1"/>
          </p:nvSpPr>
          <p:spPr bwMode="auto">
            <a:xfrm>
              <a:off x="289" y="383"/>
              <a:ext cx="10" cy="4"/>
            </a:xfrm>
            <a:custGeom>
              <a:avLst/>
              <a:gdLst/>
              <a:ahLst/>
              <a:cxnLst>
                <a:cxn ang="0">
                  <a:pos x="0" y="1"/>
                </a:cxn>
                <a:cxn ang="0">
                  <a:pos x="1" y="1"/>
                </a:cxn>
                <a:cxn ang="0">
                  <a:pos x="3" y="2"/>
                </a:cxn>
                <a:cxn ang="0">
                  <a:pos x="5" y="2"/>
                </a:cxn>
                <a:cxn ang="0">
                  <a:pos x="0" y="1"/>
                </a:cxn>
              </a:cxnLst>
              <a:rect l="0" t="0" r="r" b="b"/>
              <a:pathLst>
                <a:path w="5" h="2">
                  <a:moveTo>
                    <a:pt x="0" y="1"/>
                  </a:moveTo>
                  <a:cubicBezTo>
                    <a:pt x="0" y="1"/>
                    <a:pt x="1" y="1"/>
                    <a:pt x="1" y="1"/>
                  </a:cubicBezTo>
                  <a:cubicBezTo>
                    <a:pt x="1" y="1"/>
                    <a:pt x="4" y="1"/>
                    <a:pt x="3" y="2"/>
                  </a:cubicBezTo>
                  <a:cubicBezTo>
                    <a:pt x="4" y="2"/>
                    <a:pt x="5" y="2"/>
                    <a:pt x="5" y="2"/>
                  </a:cubicBezTo>
                  <a:cubicBezTo>
                    <a:pt x="4" y="2"/>
                    <a:pt x="1" y="0"/>
                    <a:pt x="0"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60" name="Freeform 65"/>
            <p:cNvSpPr>
              <a:spLocks/>
            </p:cNvSpPr>
            <p:nvPr userDrawn="1"/>
          </p:nvSpPr>
          <p:spPr bwMode="auto">
            <a:xfrm>
              <a:off x="289" y="383"/>
              <a:ext cx="10" cy="4"/>
            </a:xfrm>
            <a:custGeom>
              <a:avLst/>
              <a:gdLst/>
              <a:ahLst/>
              <a:cxnLst>
                <a:cxn ang="0">
                  <a:pos x="0" y="2"/>
                </a:cxn>
                <a:cxn ang="0">
                  <a:pos x="1" y="1"/>
                </a:cxn>
                <a:cxn ang="0">
                  <a:pos x="1" y="1"/>
                </a:cxn>
                <a:cxn ang="0">
                  <a:pos x="1" y="1"/>
                </a:cxn>
                <a:cxn ang="0">
                  <a:pos x="2" y="1"/>
                </a:cxn>
                <a:cxn ang="0">
                  <a:pos x="3" y="2"/>
                </a:cxn>
                <a:cxn ang="0">
                  <a:pos x="3" y="2"/>
                </a:cxn>
                <a:cxn ang="0">
                  <a:pos x="3" y="2"/>
                </a:cxn>
                <a:cxn ang="0">
                  <a:pos x="3" y="2"/>
                </a:cxn>
                <a:cxn ang="0">
                  <a:pos x="3" y="3"/>
                </a:cxn>
                <a:cxn ang="0">
                  <a:pos x="4" y="3"/>
                </a:cxn>
                <a:cxn ang="0">
                  <a:pos x="5" y="2"/>
                </a:cxn>
                <a:cxn ang="0">
                  <a:pos x="5" y="2"/>
                </a:cxn>
                <a:cxn ang="0">
                  <a:pos x="5" y="2"/>
                </a:cxn>
                <a:cxn ang="0">
                  <a:pos x="1" y="0"/>
                </a:cxn>
                <a:cxn ang="0">
                  <a:pos x="0" y="1"/>
                </a:cxn>
                <a:cxn ang="0">
                  <a:pos x="0" y="2"/>
                </a:cxn>
                <a:cxn ang="0">
                  <a:pos x="0" y="1"/>
                </a:cxn>
                <a:cxn ang="0">
                  <a:pos x="1" y="1"/>
                </a:cxn>
                <a:cxn ang="0">
                  <a:pos x="5" y="2"/>
                </a:cxn>
                <a:cxn ang="0">
                  <a:pos x="5" y="2"/>
                </a:cxn>
                <a:cxn ang="0">
                  <a:pos x="5" y="2"/>
                </a:cxn>
                <a:cxn ang="0">
                  <a:pos x="4" y="2"/>
                </a:cxn>
                <a:cxn ang="0">
                  <a:pos x="3" y="2"/>
                </a:cxn>
                <a:cxn ang="0">
                  <a:pos x="3" y="2"/>
                </a:cxn>
                <a:cxn ang="0">
                  <a:pos x="4" y="2"/>
                </a:cxn>
                <a:cxn ang="0">
                  <a:pos x="4" y="2"/>
                </a:cxn>
                <a:cxn ang="0">
                  <a:pos x="3" y="2"/>
                </a:cxn>
                <a:cxn ang="0">
                  <a:pos x="2" y="1"/>
                </a:cxn>
                <a:cxn ang="0">
                  <a:pos x="2" y="1"/>
                </a:cxn>
                <a:cxn ang="0">
                  <a:pos x="2" y="1"/>
                </a:cxn>
                <a:cxn ang="0">
                  <a:pos x="2" y="1"/>
                </a:cxn>
                <a:cxn ang="0">
                  <a:pos x="1" y="1"/>
                </a:cxn>
                <a:cxn ang="0">
                  <a:pos x="0" y="1"/>
                </a:cxn>
                <a:cxn ang="0">
                  <a:pos x="0" y="1"/>
                </a:cxn>
                <a:cxn ang="0">
                  <a:pos x="0" y="2"/>
                </a:cxn>
              </a:cxnLst>
              <a:rect l="0" t="0" r="r" b="b"/>
              <a:pathLst>
                <a:path w="5" h="3">
                  <a:moveTo>
                    <a:pt x="0" y="2"/>
                  </a:moveTo>
                  <a:cubicBezTo>
                    <a:pt x="0" y="1"/>
                    <a:pt x="1" y="1"/>
                    <a:pt x="1" y="1"/>
                  </a:cubicBezTo>
                  <a:cubicBezTo>
                    <a:pt x="1" y="1"/>
                    <a:pt x="1" y="1"/>
                    <a:pt x="1" y="1"/>
                  </a:cubicBezTo>
                  <a:cubicBezTo>
                    <a:pt x="1" y="1"/>
                    <a:pt x="1" y="1"/>
                    <a:pt x="1" y="1"/>
                  </a:cubicBezTo>
                  <a:cubicBezTo>
                    <a:pt x="2" y="1"/>
                    <a:pt x="2" y="1"/>
                    <a:pt x="2" y="1"/>
                  </a:cubicBezTo>
                  <a:cubicBezTo>
                    <a:pt x="3" y="2"/>
                    <a:pt x="3" y="2"/>
                    <a:pt x="3" y="2"/>
                  </a:cubicBezTo>
                  <a:cubicBezTo>
                    <a:pt x="3" y="2"/>
                    <a:pt x="3" y="2"/>
                    <a:pt x="3" y="2"/>
                  </a:cubicBezTo>
                  <a:cubicBezTo>
                    <a:pt x="3" y="2"/>
                    <a:pt x="3" y="2"/>
                    <a:pt x="3" y="2"/>
                  </a:cubicBezTo>
                  <a:cubicBezTo>
                    <a:pt x="3" y="2"/>
                    <a:pt x="3" y="2"/>
                    <a:pt x="3" y="2"/>
                  </a:cubicBezTo>
                  <a:cubicBezTo>
                    <a:pt x="3" y="3"/>
                    <a:pt x="3" y="3"/>
                    <a:pt x="3" y="3"/>
                  </a:cubicBezTo>
                  <a:cubicBezTo>
                    <a:pt x="4" y="3"/>
                    <a:pt x="4" y="3"/>
                    <a:pt x="4" y="3"/>
                  </a:cubicBezTo>
                  <a:cubicBezTo>
                    <a:pt x="4" y="3"/>
                    <a:pt x="5" y="3"/>
                    <a:pt x="5" y="2"/>
                  </a:cubicBezTo>
                  <a:cubicBezTo>
                    <a:pt x="5" y="2"/>
                    <a:pt x="5" y="2"/>
                    <a:pt x="5" y="2"/>
                  </a:cubicBezTo>
                  <a:cubicBezTo>
                    <a:pt x="5" y="2"/>
                    <a:pt x="5" y="2"/>
                    <a:pt x="5" y="2"/>
                  </a:cubicBezTo>
                  <a:cubicBezTo>
                    <a:pt x="5" y="2"/>
                    <a:pt x="3" y="0"/>
                    <a:pt x="1" y="0"/>
                  </a:cubicBezTo>
                  <a:cubicBezTo>
                    <a:pt x="1" y="0"/>
                    <a:pt x="0" y="1"/>
                    <a:pt x="0" y="1"/>
                  </a:cubicBezTo>
                  <a:cubicBezTo>
                    <a:pt x="0" y="2"/>
                    <a:pt x="0" y="2"/>
                    <a:pt x="0" y="2"/>
                  </a:cubicBezTo>
                  <a:cubicBezTo>
                    <a:pt x="0" y="1"/>
                    <a:pt x="0" y="1"/>
                    <a:pt x="0" y="1"/>
                  </a:cubicBezTo>
                  <a:cubicBezTo>
                    <a:pt x="0" y="1"/>
                    <a:pt x="1" y="1"/>
                    <a:pt x="1" y="1"/>
                  </a:cubicBezTo>
                  <a:cubicBezTo>
                    <a:pt x="2" y="1"/>
                    <a:pt x="4" y="2"/>
                    <a:pt x="5" y="2"/>
                  </a:cubicBezTo>
                  <a:cubicBezTo>
                    <a:pt x="5" y="2"/>
                    <a:pt x="5" y="2"/>
                    <a:pt x="5" y="2"/>
                  </a:cubicBezTo>
                  <a:cubicBezTo>
                    <a:pt x="5" y="2"/>
                    <a:pt x="5" y="2"/>
                    <a:pt x="5" y="2"/>
                  </a:cubicBezTo>
                  <a:cubicBezTo>
                    <a:pt x="5" y="2"/>
                    <a:pt x="4" y="2"/>
                    <a:pt x="4" y="2"/>
                  </a:cubicBezTo>
                  <a:cubicBezTo>
                    <a:pt x="3" y="2"/>
                    <a:pt x="3" y="2"/>
                    <a:pt x="3" y="2"/>
                  </a:cubicBezTo>
                  <a:cubicBezTo>
                    <a:pt x="3" y="2"/>
                    <a:pt x="3" y="2"/>
                    <a:pt x="3" y="2"/>
                  </a:cubicBezTo>
                  <a:cubicBezTo>
                    <a:pt x="4" y="2"/>
                    <a:pt x="4" y="2"/>
                    <a:pt x="4" y="2"/>
                  </a:cubicBezTo>
                  <a:cubicBezTo>
                    <a:pt x="4" y="2"/>
                    <a:pt x="4" y="2"/>
                    <a:pt x="4" y="2"/>
                  </a:cubicBezTo>
                  <a:cubicBezTo>
                    <a:pt x="3" y="2"/>
                    <a:pt x="3" y="2"/>
                    <a:pt x="3" y="2"/>
                  </a:cubicBezTo>
                  <a:cubicBezTo>
                    <a:pt x="3" y="1"/>
                    <a:pt x="3" y="1"/>
                    <a:pt x="2" y="1"/>
                  </a:cubicBezTo>
                  <a:cubicBezTo>
                    <a:pt x="2" y="1"/>
                    <a:pt x="2" y="1"/>
                    <a:pt x="2" y="1"/>
                  </a:cubicBezTo>
                  <a:cubicBezTo>
                    <a:pt x="2" y="1"/>
                    <a:pt x="2" y="1"/>
                    <a:pt x="2" y="1"/>
                  </a:cubicBezTo>
                  <a:cubicBezTo>
                    <a:pt x="2" y="1"/>
                    <a:pt x="2" y="1"/>
                    <a:pt x="2" y="1"/>
                  </a:cubicBezTo>
                  <a:cubicBezTo>
                    <a:pt x="1" y="1"/>
                    <a:pt x="1" y="1"/>
                    <a:pt x="1" y="1"/>
                  </a:cubicBezTo>
                  <a:cubicBezTo>
                    <a:pt x="1" y="1"/>
                    <a:pt x="0" y="1"/>
                    <a:pt x="0" y="1"/>
                  </a:cubicBezTo>
                  <a:cubicBezTo>
                    <a:pt x="0" y="1"/>
                    <a:pt x="0" y="1"/>
                    <a:pt x="0" y="1"/>
                  </a:cubicBezTo>
                  <a:cubicBezTo>
                    <a:pt x="0" y="2"/>
                    <a:pt x="0" y="2"/>
                    <a:pt x="0" y="2"/>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61" name="Freeform 66"/>
            <p:cNvSpPr>
              <a:spLocks/>
            </p:cNvSpPr>
            <p:nvPr userDrawn="1"/>
          </p:nvSpPr>
          <p:spPr bwMode="auto">
            <a:xfrm>
              <a:off x="299" y="387"/>
              <a:ext cx="6" cy="2"/>
            </a:xfrm>
            <a:custGeom>
              <a:avLst/>
              <a:gdLst/>
              <a:ahLst/>
              <a:cxnLst>
                <a:cxn ang="0">
                  <a:pos x="0" y="1"/>
                </a:cxn>
                <a:cxn ang="0">
                  <a:pos x="2" y="1"/>
                </a:cxn>
                <a:cxn ang="0">
                  <a:pos x="3" y="1"/>
                </a:cxn>
                <a:cxn ang="0">
                  <a:pos x="1" y="0"/>
                </a:cxn>
                <a:cxn ang="0">
                  <a:pos x="1" y="1"/>
                </a:cxn>
                <a:cxn ang="0">
                  <a:pos x="0" y="1"/>
                </a:cxn>
              </a:cxnLst>
              <a:rect l="0" t="0" r="r" b="b"/>
              <a:pathLst>
                <a:path w="3" h="1">
                  <a:moveTo>
                    <a:pt x="0" y="1"/>
                  </a:moveTo>
                  <a:cubicBezTo>
                    <a:pt x="1" y="1"/>
                    <a:pt x="1" y="1"/>
                    <a:pt x="2" y="1"/>
                  </a:cubicBezTo>
                  <a:cubicBezTo>
                    <a:pt x="2" y="1"/>
                    <a:pt x="2" y="1"/>
                    <a:pt x="3" y="1"/>
                  </a:cubicBezTo>
                  <a:cubicBezTo>
                    <a:pt x="3" y="0"/>
                    <a:pt x="2" y="0"/>
                    <a:pt x="1" y="0"/>
                  </a:cubicBezTo>
                  <a:cubicBezTo>
                    <a:pt x="1" y="1"/>
                    <a:pt x="1" y="1"/>
                    <a:pt x="1" y="1"/>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62" name="Freeform 67"/>
            <p:cNvSpPr>
              <a:spLocks/>
            </p:cNvSpPr>
            <p:nvPr userDrawn="1"/>
          </p:nvSpPr>
          <p:spPr bwMode="auto">
            <a:xfrm>
              <a:off x="299" y="387"/>
              <a:ext cx="6" cy="4"/>
            </a:xfrm>
            <a:custGeom>
              <a:avLst/>
              <a:gdLst/>
              <a:ahLst/>
              <a:cxnLst>
                <a:cxn ang="0">
                  <a:pos x="0" y="1"/>
                </a:cxn>
                <a:cxn ang="0">
                  <a:pos x="2" y="2"/>
                </a:cxn>
                <a:cxn ang="0">
                  <a:pos x="2" y="2"/>
                </a:cxn>
                <a:cxn ang="0">
                  <a:pos x="3" y="1"/>
                </a:cxn>
                <a:cxn ang="0">
                  <a:pos x="3" y="1"/>
                </a:cxn>
                <a:cxn ang="0">
                  <a:pos x="3" y="1"/>
                </a:cxn>
                <a:cxn ang="0">
                  <a:pos x="3" y="1"/>
                </a:cxn>
                <a:cxn ang="0">
                  <a:pos x="2" y="0"/>
                </a:cxn>
                <a:cxn ang="0">
                  <a:pos x="1" y="0"/>
                </a:cxn>
                <a:cxn ang="0">
                  <a:pos x="0" y="0"/>
                </a:cxn>
                <a:cxn ang="0">
                  <a:pos x="0" y="1"/>
                </a:cxn>
                <a:cxn ang="0">
                  <a:pos x="1" y="1"/>
                </a:cxn>
                <a:cxn ang="0">
                  <a:pos x="1" y="1"/>
                </a:cxn>
                <a:cxn ang="0">
                  <a:pos x="1" y="1"/>
                </a:cxn>
                <a:cxn ang="0">
                  <a:pos x="0" y="1"/>
                </a:cxn>
                <a:cxn ang="0">
                  <a:pos x="0" y="1"/>
                </a:cxn>
                <a:cxn ang="0">
                  <a:pos x="0" y="1"/>
                </a:cxn>
                <a:cxn ang="0">
                  <a:pos x="1" y="1"/>
                </a:cxn>
                <a:cxn ang="0">
                  <a:pos x="2" y="1"/>
                </a:cxn>
                <a:cxn ang="0">
                  <a:pos x="1" y="1"/>
                </a:cxn>
                <a:cxn ang="0">
                  <a:pos x="1" y="0"/>
                </a:cxn>
                <a:cxn ang="0">
                  <a:pos x="1" y="0"/>
                </a:cxn>
                <a:cxn ang="0">
                  <a:pos x="1" y="1"/>
                </a:cxn>
                <a:cxn ang="0">
                  <a:pos x="2" y="1"/>
                </a:cxn>
                <a:cxn ang="0">
                  <a:pos x="3" y="1"/>
                </a:cxn>
                <a:cxn ang="0">
                  <a:pos x="3" y="1"/>
                </a:cxn>
                <a:cxn ang="0">
                  <a:pos x="3" y="1"/>
                </a:cxn>
                <a:cxn ang="0">
                  <a:pos x="3" y="1"/>
                </a:cxn>
                <a:cxn ang="0">
                  <a:pos x="2" y="1"/>
                </a:cxn>
                <a:cxn ang="0">
                  <a:pos x="2" y="1"/>
                </a:cxn>
                <a:cxn ang="0">
                  <a:pos x="2" y="1"/>
                </a:cxn>
                <a:cxn ang="0">
                  <a:pos x="0" y="1"/>
                </a:cxn>
                <a:cxn ang="0">
                  <a:pos x="0" y="1"/>
                </a:cxn>
                <a:cxn ang="0">
                  <a:pos x="0" y="1"/>
                </a:cxn>
              </a:cxnLst>
              <a:rect l="0" t="0" r="r" b="b"/>
              <a:pathLst>
                <a:path w="3" h="2">
                  <a:moveTo>
                    <a:pt x="0" y="1"/>
                  </a:moveTo>
                  <a:cubicBezTo>
                    <a:pt x="1" y="1"/>
                    <a:pt x="1" y="1"/>
                    <a:pt x="2" y="2"/>
                  </a:cubicBezTo>
                  <a:cubicBezTo>
                    <a:pt x="2" y="2"/>
                    <a:pt x="2" y="2"/>
                    <a:pt x="2" y="2"/>
                  </a:cubicBezTo>
                  <a:cubicBezTo>
                    <a:pt x="3" y="1"/>
                    <a:pt x="3" y="1"/>
                    <a:pt x="3" y="1"/>
                  </a:cubicBezTo>
                  <a:cubicBezTo>
                    <a:pt x="3" y="1"/>
                    <a:pt x="3" y="1"/>
                    <a:pt x="3" y="1"/>
                  </a:cubicBezTo>
                  <a:cubicBezTo>
                    <a:pt x="3" y="1"/>
                    <a:pt x="3" y="1"/>
                    <a:pt x="3" y="1"/>
                  </a:cubicBezTo>
                  <a:cubicBezTo>
                    <a:pt x="3" y="1"/>
                    <a:pt x="3" y="1"/>
                    <a:pt x="3" y="1"/>
                  </a:cubicBezTo>
                  <a:cubicBezTo>
                    <a:pt x="3" y="0"/>
                    <a:pt x="2" y="0"/>
                    <a:pt x="2" y="0"/>
                  </a:cubicBezTo>
                  <a:cubicBezTo>
                    <a:pt x="1" y="0"/>
                    <a:pt x="1" y="0"/>
                    <a:pt x="1" y="0"/>
                  </a:cubicBezTo>
                  <a:cubicBezTo>
                    <a:pt x="0" y="0"/>
                    <a:pt x="0" y="0"/>
                    <a:pt x="0" y="0"/>
                  </a:cubicBezTo>
                  <a:cubicBezTo>
                    <a:pt x="0" y="1"/>
                    <a:pt x="0" y="1"/>
                    <a:pt x="0" y="1"/>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cubicBezTo>
                    <a:pt x="0" y="1"/>
                    <a:pt x="0" y="1"/>
                    <a:pt x="0" y="1"/>
                  </a:cubicBezTo>
                  <a:cubicBezTo>
                    <a:pt x="1" y="1"/>
                    <a:pt x="1" y="1"/>
                    <a:pt x="1" y="1"/>
                  </a:cubicBezTo>
                  <a:cubicBezTo>
                    <a:pt x="2" y="1"/>
                    <a:pt x="2" y="1"/>
                    <a:pt x="2" y="1"/>
                  </a:cubicBezTo>
                  <a:cubicBezTo>
                    <a:pt x="1" y="1"/>
                    <a:pt x="1" y="1"/>
                    <a:pt x="1" y="1"/>
                  </a:cubicBezTo>
                  <a:cubicBezTo>
                    <a:pt x="1" y="0"/>
                    <a:pt x="1" y="0"/>
                    <a:pt x="1" y="0"/>
                  </a:cubicBezTo>
                  <a:cubicBezTo>
                    <a:pt x="1" y="0"/>
                    <a:pt x="1" y="0"/>
                    <a:pt x="1" y="0"/>
                  </a:cubicBezTo>
                  <a:cubicBezTo>
                    <a:pt x="1" y="1"/>
                    <a:pt x="1" y="1"/>
                    <a:pt x="1" y="1"/>
                  </a:cubicBezTo>
                  <a:cubicBezTo>
                    <a:pt x="2" y="1"/>
                    <a:pt x="2" y="1"/>
                    <a:pt x="2" y="1"/>
                  </a:cubicBezTo>
                  <a:cubicBezTo>
                    <a:pt x="2" y="1"/>
                    <a:pt x="3" y="1"/>
                    <a:pt x="3" y="1"/>
                  </a:cubicBezTo>
                  <a:cubicBezTo>
                    <a:pt x="3" y="1"/>
                    <a:pt x="3" y="1"/>
                    <a:pt x="3" y="1"/>
                  </a:cubicBezTo>
                  <a:cubicBezTo>
                    <a:pt x="3" y="1"/>
                    <a:pt x="3" y="1"/>
                    <a:pt x="3" y="1"/>
                  </a:cubicBezTo>
                  <a:cubicBezTo>
                    <a:pt x="3" y="1"/>
                    <a:pt x="3" y="1"/>
                    <a:pt x="3" y="1"/>
                  </a:cubicBezTo>
                  <a:cubicBezTo>
                    <a:pt x="2" y="1"/>
                    <a:pt x="2" y="1"/>
                    <a:pt x="2" y="1"/>
                  </a:cubicBezTo>
                  <a:cubicBezTo>
                    <a:pt x="2" y="1"/>
                    <a:pt x="2" y="1"/>
                    <a:pt x="2" y="1"/>
                  </a:cubicBezTo>
                  <a:cubicBezTo>
                    <a:pt x="2" y="1"/>
                    <a:pt x="2" y="1"/>
                    <a:pt x="2" y="1"/>
                  </a:cubicBezTo>
                  <a:cubicBezTo>
                    <a:pt x="1" y="1"/>
                    <a:pt x="1" y="1"/>
                    <a:pt x="0" y="1"/>
                  </a:cubicBezTo>
                  <a:cubicBezTo>
                    <a:pt x="0" y="1"/>
                    <a:pt x="0" y="1"/>
                    <a:pt x="0" y="1"/>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63" name="Freeform 68"/>
            <p:cNvSpPr>
              <a:spLocks/>
            </p:cNvSpPr>
            <p:nvPr userDrawn="1"/>
          </p:nvSpPr>
          <p:spPr bwMode="auto">
            <a:xfrm>
              <a:off x="307" y="389"/>
              <a:ext cx="2" cy="4"/>
            </a:xfrm>
            <a:custGeom>
              <a:avLst/>
              <a:gdLst/>
              <a:ahLst/>
              <a:cxnLst>
                <a:cxn ang="0">
                  <a:pos x="0" y="0"/>
                </a:cxn>
                <a:cxn ang="0">
                  <a:pos x="1" y="0"/>
                </a:cxn>
                <a:cxn ang="0">
                  <a:pos x="0" y="0"/>
                </a:cxn>
              </a:cxnLst>
              <a:rect l="0" t="0" r="r" b="b"/>
              <a:pathLst>
                <a:path w="1">
                  <a:moveTo>
                    <a:pt x="0" y="0"/>
                  </a:moveTo>
                  <a:cubicBezTo>
                    <a:pt x="1" y="0"/>
                    <a:pt x="1" y="0"/>
                    <a:pt x="1"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64" name="Freeform 69"/>
            <p:cNvSpPr>
              <a:spLocks/>
            </p:cNvSpPr>
            <p:nvPr userDrawn="1"/>
          </p:nvSpPr>
          <p:spPr bwMode="auto">
            <a:xfrm>
              <a:off x="307" y="389"/>
              <a:ext cx="2" cy="4"/>
            </a:xfrm>
            <a:custGeom>
              <a:avLst/>
              <a:gdLst/>
              <a:ahLst/>
              <a:cxnLst>
                <a:cxn ang="0">
                  <a:pos x="0" y="0"/>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2" y="0"/>
                </a:cxn>
                <a:cxn ang="0">
                  <a:pos x="2" y="0"/>
                </a:cxn>
                <a:cxn ang="0">
                  <a:pos x="2" y="0"/>
                </a:cxn>
                <a:cxn ang="0">
                  <a:pos x="0" y="0"/>
                </a:cxn>
                <a:cxn ang="0">
                  <a:pos x="0" y="0"/>
                </a:cxn>
                <a:cxn ang="0">
                  <a:pos x="0" y="0"/>
                </a:cxn>
              </a:cxnLst>
              <a:rect l="0" t="0" r="r" b="b"/>
              <a:pathLst>
                <a:path w="2">
                  <a:moveTo>
                    <a:pt x="0" y="0"/>
                  </a:move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0" y="0"/>
                  </a:lnTo>
                  <a:lnTo>
                    <a:pt x="0" y="0"/>
                  </a:lnTo>
                  <a:lnTo>
                    <a:pt x="0" y="0"/>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65" name="Freeform 70"/>
            <p:cNvSpPr>
              <a:spLocks/>
            </p:cNvSpPr>
            <p:nvPr userDrawn="1"/>
          </p:nvSpPr>
          <p:spPr bwMode="auto">
            <a:xfrm>
              <a:off x="299" y="314"/>
              <a:ext cx="2" cy="6"/>
            </a:xfrm>
            <a:custGeom>
              <a:avLst/>
              <a:gdLst/>
              <a:ahLst/>
              <a:cxnLst>
                <a:cxn ang="0">
                  <a:pos x="0" y="2"/>
                </a:cxn>
                <a:cxn ang="0">
                  <a:pos x="0" y="2"/>
                </a:cxn>
              </a:cxnLst>
              <a:rect l="0" t="0" r="r" b="b"/>
              <a:pathLst>
                <a:path w="1" h="3">
                  <a:moveTo>
                    <a:pt x="0" y="2"/>
                  </a:moveTo>
                  <a:cubicBezTo>
                    <a:pt x="0" y="3"/>
                    <a:pt x="1" y="0"/>
                    <a:pt x="0" y="2"/>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66" name="Freeform 71"/>
            <p:cNvSpPr>
              <a:spLocks/>
            </p:cNvSpPr>
            <p:nvPr userDrawn="1"/>
          </p:nvSpPr>
          <p:spPr bwMode="auto">
            <a:xfrm>
              <a:off x="299" y="316"/>
              <a:ext cx="2" cy="4"/>
            </a:xfrm>
            <a:custGeom>
              <a:avLst/>
              <a:gdLst/>
              <a:ahLst/>
              <a:cxnLst>
                <a:cxn ang="0">
                  <a:pos x="0" y="1"/>
                </a:cxn>
                <a:cxn ang="0">
                  <a:pos x="0" y="1"/>
                </a:cxn>
                <a:cxn ang="0">
                  <a:pos x="1" y="0"/>
                </a:cxn>
                <a:cxn ang="0">
                  <a:pos x="1" y="0"/>
                </a:cxn>
                <a:cxn ang="0">
                  <a:pos x="0" y="0"/>
                </a:cxn>
                <a:cxn ang="0">
                  <a:pos x="0" y="0"/>
                </a:cxn>
                <a:cxn ang="0">
                  <a:pos x="0" y="1"/>
                </a:cxn>
                <a:cxn ang="0">
                  <a:pos x="0" y="1"/>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0" y="1"/>
                </a:cxn>
                <a:cxn ang="0">
                  <a:pos x="0" y="1"/>
                </a:cxn>
                <a:cxn ang="0">
                  <a:pos x="0" y="1"/>
                </a:cxn>
                <a:cxn ang="0">
                  <a:pos x="0" y="1"/>
                </a:cxn>
                <a:cxn ang="0">
                  <a:pos x="0" y="0"/>
                </a:cxn>
                <a:cxn ang="0">
                  <a:pos x="0" y="0"/>
                </a:cxn>
                <a:cxn ang="0">
                  <a:pos x="0" y="1"/>
                </a:cxn>
              </a:cxnLst>
              <a:rect l="0" t="0" r="r" b="b"/>
              <a:pathLst>
                <a:path w="1" h="1">
                  <a:moveTo>
                    <a:pt x="0" y="1"/>
                  </a:moveTo>
                  <a:cubicBezTo>
                    <a:pt x="0" y="1"/>
                    <a:pt x="0" y="1"/>
                    <a:pt x="0" y="1"/>
                  </a:cubicBezTo>
                  <a:cubicBezTo>
                    <a:pt x="1" y="1"/>
                    <a:pt x="1" y="1"/>
                    <a:pt x="1" y="0"/>
                  </a:cubicBezTo>
                  <a:cubicBezTo>
                    <a:pt x="1" y="0"/>
                    <a:pt x="1" y="0"/>
                    <a:pt x="1" y="0"/>
                  </a:cubicBezTo>
                  <a:cubicBezTo>
                    <a:pt x="0" y="0"/>
                    <a:pt x="0" y="0"/>
                    <a:pt x="0" y="0"/>
                  </a:cubicBezTo>
                  <a:cubicBezTo>
                    <a:pt x="0" y="0"/>
                    <a:pt x="0" y="0"/>
                    <a:pt x="0" y="0"/>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67" name="Freeform 72"/>
            <p:cNvSpPr>
              <a:spLocks/>
            </p:cNvSpPr>
            <p:nvPr userDrawn="1"/>
          </p:nvSpPr>
          <p:spPr bwMode="auto">
            <a:xfrm>
              <a:off x="297" y="302"/>
              <a:ext cx="8" cy="8"/>
            </a:xfrm>
            <a:custGeom>
              <a:avLst/>
              <a:gdLst/>
              <a:ahLst/>
              <a:cxnLst>
                <a:cxn ang="0">
                  <a:pos x="2" y="1"/>
                </a:cxn>
                <a:cxn ang="0">
                  <a:pos x="2" y="1"/>
                </a:cxn>
              </a:cxnLst>
              <a:rect l="0" t="0" r="r" b="b"/>
              <a:pathLst>
                <a:path w="4" h="4">
                  <a:moveTo>
                    <a:pt x="2" y="1"/>
                  </a:moveTo>
                  <a:cubicBezTo>
                    <a:pt x="0" y="4"/>
                    <a:pt x="4" y="0"/>
                    <a:pt x="2"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68" name="Freeform 73"/>
            <p:cNvSpPr>
              <a:spLocks/>
            </p:cNvSpPr>
            <p:nvPr userDrawn="1"/>
          </p:nvSpPr>
          <p:spPr bwMode="auto">
            <a:xfrm>
              <a:off x="299" y="304"/>
              <a:ext cx="4" cy="2"/>
            </a:xfrm>
            <a:custGeom>
              <a:avLst/>
              <a:gdLst/>
              <a:ahLst/>
              <a:cxnLst>
                <a:cxn ang="0">
                  <a:pos x="0" y="0"/>
                </a:cxn>
                <a:cxn ang="0">
                  <a:pos x="0" y="1"/>
                </a:cxn>
                <a:cxn ang="0">
                  <a:pos x="0" y="1"/>
                </a:cxn>
                <a:cxn ang="0">
                  <a:pos x="0" y="1"/>
                </a:cxn>
                <a:cxn ang="0">
                  <a:pos x="1" y="1"/>
                </a:cxn>
                <a:cxn ang="0">
                  <a:pos x="2" y="0"/>
                </a:cxn>
                <a:cxn ang="0">
                  <a:pos x="2" y="0"/>
                </a:cxn>
                <a:cxn ang="0">
                  <a:pos x="1"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0" y="1"/>
                </a:cxn>
                <a:cxn ang="0">
                  <a:pos x="0" y="1"/>
                </a:cxn>
                <a:cxn ang="0">
                  <a:pos x="1" y="1"/>
                </a:cxn>
                <a:cxn ang="0">
                  <a:pos x="0" y="1"/>
                </a:cxn>
                <a:cxn ang="0">
                  <a:pos x="0" y="1"/>
                </a:cxn>
                <a:cxn ang="0">
                  <a:pos x="1" y="1"/>
                </a:cxn>
                <a:cxn ang="0">
                  <a:pos x="0" y="1"/>
                </a:cxn>
                <a:cxn ang="0">
                  <a:pos x="1" y="1"/>
                </a:cxn>
                <a:cxn ang="0">
                  <a:pos x="1" y="1"/>
                </a:cxn>
                <a:cxn ang="0">
                  <a:pos x="0" y="1"/>
                </a:cxn>
                <a:cxn ang="0">
                  <a:pos x="1" y="1"/>
                </a:cxn>
                <a:cxn ang="0">
                  <a:pos x="1" y="1"/>
                </a:cxn>
                <a:cxn ang="0">
                  <a:pos x="1" y="0"/>
                </a:cxn>
                <a:cxn ang="0">
                  <a:pos x="1" y="0"/>
                </a:cxn>
                <a:cxn ang="0">
                  <a:pos x="0" y="0"/>
                </a:cxn>
              </a:cxnLst>
              <a:rect l="0" t="0" r="r" b="b"/>
              <a:pathLst>
                <a:path w="2" h="1">
                  <a:moveTo>
                    <a:pt x="0" y="0"/>
                  </a:moveTo>
                  <a:cubicBezTo>
                    <a:pt x="0" y="0"/>
                    <a:pt x="0" y="0"/>
                    <a:pt x="0" y="1"/>
                  </a:cubicBezTo>
                  <a:cubicBezTo>
                    <a:pt x="0" y="1"/>
                    <a:pt x="0" y="1"/>
                    <a:pt x="0" y="1"/>
                  </a:cubicBezTo>
                  <a:cubicBezTo>
                    <a:pt x="0" y="1"/>
                    <a:pt x="0" y="1"/>
                    <a:pt x="0" y="1"/>
                  </a:cubicBezTo>
                  <a:cubicBezTo>
                    <a:pt x="1" y="1"/>
                    <a:pt x="1" y="1"/>
                    <a:pt x="1" y="1"/>
                  </a:cubicBezTo>
                  <a:cubicBezTo>
                    <a:pt x="2" y="0"/>
                    <a:pt x="2" y="0"/>
                    <a:pt x="2" y="0"/>
                  </a:cubicBezTo>
                  <a:cubicBezTo>
                    <a:pt x="2" y="0"/>
                    <a:pt x="2" y="0"/>
                    <a:pt x="2" y="0"/>
                  </a:cubicBezTo>
                  <a:cubicBezTo>
                    <a:pt x="1" y="0"/>
                    <a:pt x="1" y="0"/>
                    <a:pt x="1" y="0"/>
                  </a:cubicBez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ubicBezTo>
                    <a:pt x="1" y="1"/>
                    <a:pt x="1" y="1"/>
                    <a:pt x="1" y="1"/>
                  </a:cubicBezTo>
                  <a:cubicBezTo>
                    <a:pt x="0" y="1"/>
                    <a:pt x="0" y="1"/>
                    <a:pt x="0" y="1"/>
                  </a:cubicBezTo>
                  <a:cubicBezTo>
                    <a:pt x="0" y="1"/>
                    <a:pt x="0" y="1"/>
                    <a:pt x="0" y="1"/>
                  </a:cubicBezTo>
                  <a:cubicBezTo>
                    <a:pt x="1" y="1"/>
                    <a:pt x="1" y="1"/>
                    <a:pt x="1" y="1"/>
                  </a:cubicBezTo>
                  <a:cubicBezTo>
                    <a:pt x="0" y="1"/>
                    <a:pt x="0" y="1"/>
                    <a:pt x="0" y="1"/>
                  </a:cubicBezTo>
                  <a:cubicBezTo>
                    <a:pt x="1" y="1"/>
                    <a:pt x="1" y="1"/>
                    <a:pt x="1" y="1"/>
                  </a:cubicBezTo>
                  <a:cubicBezTo>
                    <a:pt x="1" y="1"/>
                    <a:pt x="1" y="1"/>
                    <a:pt x="1" y="1"/>
                  </a:cubicBezTo>
                  <a:cubicBezTo>
                    <a:pt x="0" y="1"/>
                    <a:pt x="0" y="1"/>
                    <a:pt x="0" y="1"/>
                  </a:cubicBezTo>
                  <a:cubicBezTo>
                    <a:pt x="1" y="1"/>
                    <a:pt x="1" y="1"/>
                    <a:pt x="1" y="1"/>
                  </a:cubicBezTo>
                  <a:cubicBezTo>
                    <a:pt x="1" y="1"/>
                    <a:pt x="1" y="1"/>
                    <a:pt x="1" y="1"/>
                  </a:cubicBezTo>
                  <a:cubicBezTo>
                    <a:pt x="1" y="1"/>
                    <a:pt x="1" y="0"/>
                    <a:pt x="1" y="0"/>
                  </a:cubicBezTo>
                  <a:cubicBezTo>
                    <a:pt x="1" y="0"/>
                    <a:pt x="1" y="0"/>
                    <a:pt x="1"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69" name="Freeform 74"/>
            <p:cNvSpPr>
              <a:spLocks/>
            </p:cNvSpPr>
            <p:nvPr userDrawn="1"/>
          </p:nvSpPr>
          <p:spPr bwMode="auto">
            <a:xfrm>
              <a:off x="293" y="300"/>
              <a:ext cx="4" cy="4"/>
            </a:xfrm>
            <a:custGeom>
              <a:avLst/>
              <a:gdLst/>
              <a:ahLst/>
              <a:cxnLst>
                <a:cxn ang="0">
                  <a:pos x="0" y="0"/>
                </a:cxn>
                <a:cxn ang="0">
                  <a:pos x="1" y="1"/>
                </a:cxn>
                <a:cxn ang="0">
                  <a:pos x="1" y="0"/>
                </a:cxn>
                <a:cxn ang="0">
                  <a:pos x="0" y="0"/>
                </a:cxn>
              </a:cxnLst>
              <a:rect l="0" t="0" r="r" b="b"/>
              <a:pathLst>
                <a:path w="1" h="1">
                  <a:moveTo>
                    <a:pt x="0" y="0"/>
                  </a:moveTo>
                  <a:cubicBezTo>
                    <a:pt x="1" y="1"/>
                    <a:pt x="1" y="1"/>
                    <a:pt x="1" y="1"/>
                  </a:cubicBezTo>
                  <a:cubicBezTo>
                    <a:pt x="1" y="0"/>
                    <a:pt x="1" y="0"/>
                    <a:pt x="1" y="0"/>
                  </a:cubicBezTo>
                  <a:cubicBezTo>
                    <a:pt x="0" y="0"/>
                    <a:pt x="0" y="0"/>
                    <a:pt x="0" y="0"/>
                  </a:cubicBezTo>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70" name="Freeform 75"/>
            <p:cNvSpPr>
              <a:spLocks/>
            </p:cNvSpPr>
            <p:nvPr userDrawn="1"/>
          </p:nvSpPr>
          <p:spPr bwMode="auto">
            <a:xfrm>
              <a:off x="293" y="298"/>
              <a:ext cx="4" cy="4"/>
            </a:xfrm>
            <a:custGeom>
              <a:avLst/>
              <a:gdLst/>
              <a:ahLst/>
              <a:cxnLst>
                <a:cxn ang="0">
                  <a:pos x="0" y="2"/>
                </a:cxn>
                <a:cxn ang="0">
                  <a:pos x="0" y="2"/>
                </a:cxn>
                <a:cxn ang="0">
                  <a:pos x="1" y="2"/>
                </a:cxn>
                <a:cxn ang="0">
                  <a:pos x="1" y="2"/>
                </a:cxn>
                <a:cxn ang="0">
                  <a:pos x="1" y="1"/>
                </a:cxn>
                <a:cxn ang="0">
                  <a:pos x="1" y="1"/>
                </a:cxn>
                <a:cxn ang="0">
                  <a:pos x="1" y="0"/>
                </a:cxn>
                <a:cxn ang="0">
                  <a:pos x="0" y="1"/>
                </a:cxn>
                <a:cxn ang="0">
                  <a:pos x="0" y="1"/>
                </a:cxn>
                <a:cxn ang="0">
                  <a:pos x="0" y="2"/>
                </a:cxn>
                <a:cxn ang="0">
                  <a:pos x="0" y="2"/>
                </a:cxn>
                <a:cxn ang="0">
                  <a:pos x="1" y="1"/>
                </a:cxn>
                <a:cxn ang="0">
                  <a:pos x="1" y="1"/>
                </a:cxn>
                <a:cxn ang="0">
                  <a:pos x="1" y="1"/>
                </a:cxn>
                <a:cxn ang="0">
                  <a:pos x="1" y="1"/>
                </a:cxn>
                <a:cxn ang="0">
                  <a:pos x="0" y="2"/>
                </a:cxn>
                <a:cxn ang="0">
                  <a:pos x="1" y="2"/>
                </a:cxn>
                <a:cxn ang="0">
                  <a:pos x="1" y="2"/>
                </a:cxn>
                <a:cxn ang="0">
                  <a:pos x="0" y="1"/>
                </a:cxn>
                <a:cxn ang="0">
                  <a:pos x="0" y="1"/>
                </a:cxn>
                <a:cxn ang="0">
                  <a:pos x="0" y="2"/>
                </a:cxn>
              </a:cxnLst>
              <a:rect l="0" t="0" r="r" b="b"/>
              <a:pathLst>
                <a:path w="1" h="2">
                  <a:moveTo>
                    <a:pt x="0" y="2"/>
                  </a:moveTo>
                  <a:cubicBezTo>
                    <a:pt x="0" y="2"/>
                    <a:pt x="0" y="2"/>
                    <a:pt x="0" y="2"/>
                  </a:cubicBezTo>
                  <a:cubicBezTo>
                    <a:pt x="1" y="2"/>
                    <a:pt x="1" y="2"/>
                    <a:pt x="1" y="2"/>
                  </a:cubicBezTo>
                  <a:cubicBezTo>
                    <a:pt x="1" y="2"/>
                    <a:pt x="1" y="2"/>
                    <a:pt x="1" y="2"/>
                  </a:cubicBezTo>
                  <a:cubicBezTo>
                    <a:pt x="1" y="2"/>
                    <a:pt x="1" y="1"/>
                    <a:pt x="1" y="1"/>
                  </a:cubicBezTo>
                  <a:cubicBezTo>
                    <a:pt x="1" y="1"/>
                    <a:pt x="1" y="1"/>
                    <a:pt x="1" y="1"/>
                  </a:cubicBezTo>
                  <a:cubicBezTo>
                    <a:pt x="1" y="0"/>
                    <a:pt x="1" y="0"/>
                    <a:pt x="1" y="0"/>
                  </a:cubicBezTo>
                  <a:cubicBezTo>
                    <a:pt x="0" y="1"/>
                    <a:pt x="0" y="1"/>
                    <a:pt x="0" y="1"/>
                  </a:cubicBezTo>
                  <a:cubicBezTo>
                    <a:pt x="0" y="1"/>
                    <a:pt x="0" y="1"/>
                    <a:pt x="0" y="1"/>
                  </a:cubicBezTo>
                  <a:cubicBezTo>
                    <a:pt x="0" y="2"/>
                    <a:pt x="0" y="2"/>
                    <a:pt x="0" y="2"/>
                  </a:cubicBezTo>
                  <a:cubicBezTo>
                    <a:pt x="0" y="2"/>
                    <a:pt x="0" y="2"/>
                    <a:pt x="0" y="2"/>
                  </a:cubicBezTo>
                  <a:cubicBezTo>
                    <a:pt x="1" y="1"/>
                    <a:pt x="1" y="1"/>
                    <a:pt x="1" y="1"/>
                  </a:cubicBezTo>
                  <a:cubicBezTo>
                    <a:pt x="1" y="1"/>
                    <a:pt x="1" y="1"/>
                    <a:pt x="1" y="1"/>
                  </a:cubicBezTo>
                  <a:cubicBezTo>
                    <a:pt x="1" y="1"/>
                    <a:pt x="1" y="1"/>
                    <a:pt x="1" y="1"/>
                  </a:cubicBezTo>
                  <a:cubicBezTo>
                    <a:pt x="1" y="1"/>
                    <a:pt x="1" y="1"/>
                    <a:pt x="1" y="1"/>
                  </a:cubicBezTo>
                  <a:cubicBezTo>
                    <a:pt x="1" y="1"/>
                    <a:pt x="0" y="1"/>
                    <a:pt x="0" y="2"/>
                  </a:cubicBezTo>
                  <a:cubicBezTo>
                    <a:pt x="1" y="2"/>
                    <a:pt x="1" y="2"/>
                    <a:pt x="1" y="2"/>
                  </a:cubicBezTo>
                  <a:cubicBezTo>
                    <a:pt x="1" y="2"/>
                    <a:pt x="1" y="2"/>
                    <a:pt x="1" y="2"/>
                  </a:cubicBezTo>
                  <a:cubicBezTo>
                    <a:pt x="0" y="1"/>
                    <a:pt x="0" y="1"/>
                    <a:pt x="0" y="1"/>
                  </a:cubicBezTo>
                  <a:cubicBezTo>
                    <a:pt x="0" y="1"/>
                    <a:pt x="0" y="1"/>
                    <a:pt x="0" y="1"/>
                  </a:cubicBezTo>
                  <a:cubicBezTo>
                    <a:pt x="0" y="2"/>
                    <a:pt x="0" y="2"/>
                    <a:pt x="0" y="2"/>
                  </a:cubicBezTo>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71" name="Freeform 76"/>
            <p:cNvSpPr>
              <a:spLocks/>
            </p:cNvSpPr>
            <p:nvPr userDrawn="1"/>
          </p:nvSpPr>
          <p:spPr bwMode="auto">
            <a:xfrm>
              <a:off x="297" y="284"/>
              <a:ext cx="6" cy="12"/>
            </a:xfrm>
            <a:custGeom>
              <a:avLst/>
              <a:gdLst/>
              <a:ahLst/>
              <a:cxnLst>
                <a:cxn ang="0">
                  <a:pos x="1" y="2"/>
                </a:cxn>
                <a:cxn ang="0">
                  <a:pos x="2" y="3"/>
                </a:cxn>
                <a:cxn ang="0">
                  <a:pos x="3" y="0"/>
                </a:cxn>
                <a:cxn ang="0">
                  <a:pos x="1" y="2"/>
                </a:cxn>
              </a:cxnLst>
              <a:rect l="0" t="0" r="r" b="b"/>
              <a:pathLst>
                <a:path w="3" h="6">
                  <a:moveTo>
                    <a:pt x="1" y="2"/>
                  </a:moveTo>
                  <a:cubicBezTo>
                    <a:pt x="1" y="3"/>
                    <a:pt x="0" y="6"/>
                    <a:pt x="2" y="3"/>
                  </a:cubicBezTo>
                  <a:cubicBezTo>
                    <a:pt x="3" y="2"/>
                    <a:pt x="2" y="1"/>
                    <a:pt x="3" y="0"/>
                  </a:cubicBezTo>
                  <a:cubicBezTo>
                    <a:pt x="2" y="0"/>
                    <a:pt x="2" y="1"/>
                    <a:pt x="1" y="2"/>
                  </a:cubicBezTo>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72" name="Freeform 77"/>
            <p:cNvSpPr>
              <a:spLocks/>
            </p:cNvSpPr>
            <p:nvPr userDrawn="1"/>
          </p:nvSpPr>
          <p:spPr bwMode="auto">
            <a:xfrm>
              <a:off x="299" y="282"/>
              <a:ext cx="4" cy="10"/>
            </a:xfrm>
            <a:custGeom>
              <a:avLst/>
              <a:gdLst/>
              <a:ahLst/>
              <a:cxnLst>
                <a:cxn ang="0">
                  <a:pos x="0" y="3"/>
                </a:cxn>
                <a:cxn ang="0">
                  <a:pos x="0" y="5"/>
                </a:cxn>
                <a:cxn ang="0">
                  <a:pos x="0" y="5"/>
                </a:cxn>
                <a:cxn ang="0">
                  <a:pos x="0" y="5"/>
                </a:cxn>
                <a:cxn ang="0">
                  <a:pos x="1" y="5"/>
                </a:cxn>
                <a:cxn ang="0">
                  <a:pos x="1" y="4"/>
                </a:cxn>
                <a:cxn ang="0">
                  <a:pos x="2" y="3"/>
                </a:cxn>
                <a:cxn ang="0">
                  <a:pos x="2" y="1"/>
                </a:cxn>
                <a:cxn ang="0">
                  <a:pos x="2" y="1"/>
                </a:cxn>
                <a:cxn ang="0">
                  <a:pos x="2" y="0"/>
                </a:cxn>
                <a:cxn ang="0">
                  <a:pos x="2" y="0"/>
                </a:cxn>
                <a:cxn ang="0">
                  <a:pos x="0" y="2"/>
                </a:cxn>
                <a:cxn ang="0">
                  <a:pos x="0" y="3"/>
                </a:cxn>
                <a:cxn ang="0">
                  <a:pos x="1" y="3"/>
                </a:cxn>
                <a:cxn ang="0">
                  <a:pos x="2" y="1"/>
                </a:cxn>
                <a:cxn ang="0">
                  <a:pos x="2" y="1"/>
                </a:cxn>
                <a:cxn ang="0">
                  <a:pos x="1" y="1"/>
                </a:cxn>
                <a:cxn ang="0">
                  <a:pos x="1" y="1"/>
                </a:cxn>
                <a:cxn ang="0">
                  <a:pos x="2" y="3"/>
                </a:cxn>
                <a:cxn ang="0">
                  <a:pos x="1" y="4"/>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1" y="3"/>
                </a:cxn>
                <a:cxn ang="0">
                  <a:pos x="0" y="2"/>
                </a:cxn>
                <a:cxn ang="0">
                  <a:pos x="0" y="3"/>
                </a:cxn>
              </a:cxnLst>
              <a:rect l="0" t="0" r="r" b="b"/>
              <a:pathLst>
                <a:path w="2" h="5">
                  <a:moveTo>
                    <a:pt x="0" y="3"/>
                  </a:moveTo>
                  <a:cubicBezTo>
                    <a:pt x="0" y="3"/>
                    <a:pt x="0" y="4"/>
                    <a:pt x="0" y="5"/>
                  </a:cubicBezTo>
                  <a:cubicBezTo>
                    <a:pt x="0" y="5"/>
                    <a:pt x="0" y="5"/>
                    <a:pt x="0" y="5"/>
                  </a:cubicBezTo>
                  <a:cubicBezTo>
                    <a:pt x="0" y="5"/>
                    <a:pt x="0" y="5"/>
                    <a:pt x="0" y="5"/>
                  </a:cubicBezTo>
                  <a:cubicBezTo>
                    <a:pt x="1" y="5"/>
                    <a:pt x="1" y="5"/>
                    <a:pt x="1" y="5"/>
                  </a:cubicBezTo>
                  <a:cubicBezTo>
                    <a:pt x="1" y="5"/>
                    <a:pt x="1" y="5"/>
                    <a:pt x="1" y="4"/>
                  </a:cubicBezTo>
                  <a:cubicBezTo>
                    <a:pt x="2" y="4"/>
                    <a:pt x="2" y="3"/>
                    <a:pt x="2" y="3"/>
                  </a:cubicBezTo>
                  <a:cubicBezTo>
                    <a:pt x="2" y="2"/>
                    <a:pt x="2" y="2"/>
                    <a:pt x="2" y="1"/>
                  </a:cubicBezTo>
                  <a:cubicBezTo>
                    <a:pt x="2" y="1"/>
                    <a:pt x="2" y="1"/>
                    <a:pt x="2" y="1"/>
                  </a:cubicBezTo>
                  <a:cubicBezTo>
                    <a:pt x="2" y="0"/>
                    <a:pt x="2" y="0"/>
                    <a:pt x="2" y="0"/>
                  </a:cubicBezTo>
                  <a:cubicBezTo>
                    <a:pt x="2" y="0"/>
                    <a:pt x="2" y="0"/>
                    <a:pt x="2" y="0"/>
                  </a:cubicBezTo>
                  <a:cubicBezTo>
                    <a:pt x="1" y="1"/>
                    <a:pt x="1" y="2"/>
                    <a:pt x="0" y="2"/>
                  </a:cubicBezTo>
                  <a:cubicBezTo>
                    <a:pt x="0" y="3"/>
                    <a:pt x="0" y="3"/>
                    <a:pt x="0" y="3"/>
                  </a:cubicBezTo>
                  <a:cubicBezTo>
                    <a:pt x="1" y="3"/>
                    <a:pt x="1" y="3"/>
                    <a:pt x="1" y="3"/>
                  </a:cubicBezTo>
                  <a:cubicBezTo>
                    <a:pt x="1" y="2"/>
                    <a:pt x="1" y="1"/>
                    <a:pt x="2" y="1"/>
                  </a:cubicBezTo>
                  <a:cubicBezTo>
                    <a:pt x="2" y="1"/>
                    <a:pt x="2" y="1"/>
                    <a:pt x="2" y="1"/>
                  </a:cubicBezTo>
                  <a:cubicBezTo>
                    <a:pt x="1" y="1"/>
                    <a:pt x="1" y="1"/>
                    <a:pt x="1" y="1"/>
                  </a:cubicBezTo>
                  <a:cubicBezTo>
                    <a:pt x="1" y="1"/>
                    <a:pt x="1" y="1"/>
                    <a:pt x="1" y="1"/>
                  </a:cubicBezTo>
                  <a:cubicBezTo>
                    <a:pt x="1" y="2"/>
                    <a:pt x="2" y="2"/>
                    <a:pt x="2" y="3"/>
                  </a:cubicBezTo>
                  <a:cubicBezTo>
                    <a:pt x="2" y="3"/>
                    <a:pt x="1" y="3"/>
                    <a:pt x="1" y="4"/>
                  </a:cubicBezTo>
                  <a:cubicBezTo>
                    <a:pt x="1" y="4"/>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4"/>
                    <a:pt x="1" y="3"/>
                    <a:pt x="1" y="3"/>
                  </a:cubicBezTo>
                  <a:cubicBezTo>
                    <a:pt x="0" y="2"/>
                    <a:pt x="0" y="2"/>
                    <a:pt x="0" y="2"/>
                  </a:cubicBezTo>
                  <a:cubicBezTo>
                    <a:pt x="0" y="3"/>
                    <a:pt x="0" y="3"/>
                    <a:pt x="0" y="3"/>
                  </a:cubicBezTo>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73" name="Freeform 78"/>
            <p:cNvSpPr>
              <a:spLocks/>
            </p:cNvSpPr>
            <p:nvPr userDrawn="1"/>
          </p:nvSpPr>
          <p:spPr bwMode="auto">
            <a:xfrm>
              <a:off x="293" y="288"/>
              <a:ext cx="4" cy="6"/>
            </a:xfrm>
            <a:custGeom>
              <a:avLst/>
              <a:gdLst/>
              <a:ahLst/>
              <a:cxnLst>
                <a:cxn ang="0">
                  <a:pos x="1" y="1"/>
                </a:cxn>
                <a:cxn ang="0">
                  <a:pos x="1" y="3"/>
                </a:cxn>
                <a:cxn ang="0">
                  <a:pos x="2" y="1"/>
                </a:cxn>
                <a:cxn ang="0">
                  <a:pos x="1" y="2"/>
                </a:cxn>
                <a:cxn ang="0">
                  <a:pos x="1" y="1"/>
                </a:cxn>
              </a:cxnLst>
              <a:rect l="0" t="0" r="r" b="b"/>
              <a:pathLst>
                <a:path w="2" h="3">
                  <a:moveTo>
                    <a:pt x="1" y="1"/>
                  </a:moveTo>
                  <a:cubicBezTo>
                    <a:pt x="0" y="1"/>
                    <a:pt x="1" y="2"/>
                    <a:pt x="1" y="3"/>
                  </a:cubicBezTo>
                  <a:cubicBezTo>
                    <a:pt x="2" y="3"/>
                    <a:pt x="2" y="2"/>
                    <a:pt x="2" y="1"/>
                  </a:cubicBezTo>
                  <a:cubicBezTo>
                    <a:pt x="2" y="2"/>
                    <a:pt x="2" y="2"/>
                    <a:pt x="1" y="2"/>
                  </a:cubicBezTo>
                  <a:cubicBezTo>
                    <a:pt x="2" y="2"/>
                    <a:pt x="2" y="0"/>
                    <a:pt x="1"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74" name="Freeform 79"/>
            <p:cNvSpPr>
              <a:spLocks/>
            </p:cNvSpPr>
            <p:nvPr userDrawn="1"/>
          </p:nvSpPr>
          <p:spPr bwMode="auto">
            <a:xfrm>
              <a:off x="293" y="288"/>
              <a:ext cx="4" cy="6"/>
            </a:xfrm>
            <a:custGeom>
              <a:avLst/>
              <a:gdLst/>
              <a:ahLst/>
              <a:cxnLst>
                <a:cxn ang="0">
                  <a:pos x="0" y="1"/>
                </a:cxn>
                <a:cxn ang="0">
                  <a:pos x="0" y="1"/>
                </a:cxn>
                <a:cxn ang="0">
                  <a:pos x="1" y="3"/>
                </a:cxn>
                <a:cxn ang="0">
                  <a:pos x="1" y="3"/>
                </a:cxn>
                <a:cxn ang="0">
                  <a:pos x="2" y="2"/>
                </a:cxn>
                <a:cxn ang="0">
                  <a:pos x="2" y="1"/>
                </a:cxn>
                <a:cxn ang="0">
                  <a:pos x="2" y="1"/>
                </a:cxn>
                <a:cxn ang="0">
                  <a:pos x="2" y="1"/>
                </a:cxn>
                <a:cxn ang="0">
                  <a:pos x="1" y="2"/>
                </a:cxn>
                <a:cxn ang="0">
                  <a:pos x="1" y="2"/>
                </a:cxn>
                <a:cxn ang="0">
                  <a:pos x="2" y="2"/>
                </a:cxn>
                <a:cxn ang="0">
                  <a:pos x="2" y="1"/>
                </a:cxn>
                <a:cxn ang="0">
                  <a:pos x="2" y="1"/>
                </a:cxn>
                <a:cxn ang="0">
                  <a:pos x="1" y="0"/>
                </a:cxn>
                <a:cxn ang="0">
                  <a:pos x="0" y="0"/>
                </a:cxn>
                <a:cxn ang="0">
                  <a:pos x="0" y="1"/>
                </a:cxn>
                <a:cxn ang="0">
                  <a:pos x="1" y="1"/>
                </a:cxn>
                <a:cxn ang="0">
                  <a:pos x="1" y="1"/>
                </a:cxn>
                <a:cxn ang="0">
                  <a:pos x="1" y="1"/>
                </a:cxn>
                <a:cxn ang="0">
                  <a:pos x="1" y="1"/>
                </a:cxn>
                <a:cxn ang="0">
                  <a:pos x="1" y="2"/>
                </a:cxn>
                <a:cxn ang="0">
                  <a:pos x="1" y="3"/>
                </a:cxn>
                <a:cxn ang="0">
                  <a:pos x="2" y="2"/>
                </a:cxn>
                <a:cxn ang="0">
                  <a:pos x="2" y="1"/>
                </a:cxn>
                <a:cxn ang="0">
                  <a:pos x="2" y="1"/>
                </a:cxn>
                <a:cxn ang="0">
                  <a:pos x="2" y="1"/>
                </a:cxn>
                <a:cxn ang="0">
                  <a:pos x="2" y="2"/>
                </a:cxn>
                <a:cxn ang="0">
                  <a:pos x="1" y="3"/>
                </a:cxn>
                <a:cxn ang="0">
                  <a:pos x="1" y="3"/>
                </a:cxn>
                <a:cxn ang="0">
                  <a:pos x="1" y="3"/>
                </a:cxn>
                <a:cxn ang="0">
                  <a:pos x="1" y="1"/>
                </a:cxn>
                <a:cxn ang="0">
                  <a:pos x="1" y="1"/>
                </a:cxn>
                <a:cxn ang="0">
                  <a:pos x="1" y="0"/>
                </a:cxn>
                <a:cxn ang="0">
                  <a:pos x="0" y="1"/>
                </a:cxn>
              </a:cxnLst>
              <a:rect l="0" t="0" r="r" b="b"/>
              <a:pathLst>
                <a:path w="2" h="3">
                  <a:moveTo>
                    <a:pt x="0" y="1"/>
                  </a:moveTo>
                  <a:cubicBezTo>
                    <a:pt x="0" y="1"/>
                    <a:pt x="0" y="1"/>
                    <a:pt x="0" y="1"/>
                  </a:cubicBezTo>
                  <a:cubicBezTo>
                    <a:pt x="0" y="2"/>
                    <a:pt x="0" y="3"/>
                    <a:pt x="1" y="3"/>
                  </a:cubicBezTo>
                  <a:cubicBezTo>
                    <a:pt x="1" y="3"/>
                    <a:pt x="1" y="3"/>
                    <a:pt x="1" y="3"/>
                  </a:cubicBezTo>
                  <a:cubicBezTo>
                    <a:pt x="2" y="3"/>
                    <a:pt x="2" y="3"/>
                    <a:pt x="2" y="2"/>
                  </a:cubicBezTo>
                  <a:cubicBezTo>
                    <a:pt x="2" y="1"/>
                    <a:pt x="2" y="1"/>
                    <a:pt x="2" y="1"/>
                  </a:cubicBezTo>
                  <a:cubicBezTo>
                    <a:pt x="2" y="1"/>
                    <a:pt x="2" y="1"/>
                    <a:pt x="2" y="1"/>
                  </a:cubicBezTo>
                  <a:cubicBezTo>
                    <a:pt x="2" y="1"/>
                    <a:pt x="2" y="1"/>
                    <a:pt x="2" y="1"/>
                  </a:cubicBezTo>
                  <a:cubicBezTo>
                    <a:pt x="2" y="1"/>
                    <a:pt x="1" y="2"/>
                    <a:pt x="1" y="2"/>
                  </a:cubicBezTo>
                  <a:cubicBezTo>
                    <a:pt x="1" y="2"/>
                    <a:pt x="1" y="2"/>
                    <a:pt x="1" y="2"/>
                  </a:cubicBezTo>
                  <a:cubicBezTo>
                    <a:pt x="2" y="2"/>
                    <a:pt x="2" y="2"/>
                    <a:pt x="2" y="2"/>
                  </a:cubicBezTo>
                  <a:cubicBezTo>
                    <a:pt x="2" y="2"/>
                    <a:pt x="2" y="2"/>
                    <a:pt x="2" y="1"/>
                  </a:cubicBezTo>
                  <a:cubicBezTo>
                    <a:pt x="2" y="1"/>
                    <a:pt x="2" y="1"/>
                    <a:pt x="2" y="1"/>
                  </a:cubicBezTo>
                  <a:cubicBezTo>
                    <a:pt x="1" y="0"/>
                    <a:pt x="1" y="0"/>
                    <a:pt x="1" y="0"/>
                  </a:cubicBezTo>
                  <a:cubicBezTo>
                    <a:pt x="0" y="0"/>
                    <a:pt x="0" y="0"/>
                    <a:pt x="0" y="0"/>
                  </a:cubicBezTo>
                  <a:cubicBezTo>
                    <a:pt x="0" y="1"/>
                    <a:pt x="0" y="1"/>
                    <a:pt x="0" y="1"/>
                  </a:cubicBezTo>
                  <a:cubicBezTo>
                    <a:pt x="1" y="1"/>
                    <a:pt x="1" y="1"/>
                    <a:pt x="1" y="1"/>
                  </a:cubicBezTo>
                  <a:cubicBezTo>
                    <a:pt x="1" y="1"/>
                    <a:pt x="1" y="1"/>
                    <a:pt x="1" y="1"/>
                  </a:cubicBezTo>
                  <a:cubicBezTo>
                    <a:pt x="1" y="1"/>
                    <a:pt x="1" y="1"/>
                    <a:pt x="1" y="1"/>
                  </a:cubicBezTo>
                  <a:cubicBezTo>
                    <a:pt x="1" y="1"/>
                    <a:pt x="1" y="1"/>
                    <a:pt x="1" y="1"/>
                  </a:cubicBezTo>
                  <a:cubicBezTo>
                    <a:pt x="1" y="2"/>
                    <a:pt x="1" y="2"/>
                    <a:pt x="1" y="2"/>
                  </a:cubicBezTo>
                  <a:cubicBezTo>
                    <a:pt x="1" y="3"/>
                    <a:pt x="1" y="3"/>
                    <a:pt x="1" y="3"/>
                  </a:cubicBezTo>
                  <a:cubicBezTo>
                    <a:pt x="2" y="2"/>
                    <a:pt x="2" y="2"/>
                    <a:pt x="2" y="2"/>
                  </a:cubicBezTo>
                  <a:cubicBezTo>
                    <a:pt x="2" y="2"/>
                    <a:pt x="2" y="2"/>
                    <a:pt x="2" y="1"/>
                  </a:cubicBezTo>
                  <a:cubicBezTo>
                    <a:pt x="2" y="1"/>
                    <a:pt x="2" y="1"/>
                    <a:pt x="2" y="1"/>
                  </a:cubicBezTo>
                  <a:cubicBezTo>
                    <a:pt x="2" y="1"/>
                    <a:pt x="2" y="1"/>
                    <a:pt x="2" y="1"/>
                  </a:cubicBezTo>
                  <a:cubicBezTo>
                    <a:pt x="2" y="2"/>
                    <a:pt x="2" y="2"/>
                    <a:pt x="2" y="2"/>
                  </a:cubicBezTo>
                  <a:cubicBezTo>
                    <a:pt x="2" y="2"/>
                    <a:pt x="1" y="2"/>
                    <a:pt x="1" y="3"/>
                  </a:cubicBezTo>
                  <a:cubicBezTo>
                    <a:pt x="1" y="3"/>
                    <a:pt x="1" y="3"/>
                    <a:pt x="1" y="3"/>
                  </a:cubicBezTo>
                  <a:cubicBezTo>
                    <a:pt x="1" y="3"/>
                    <a:pt x="1" y="3"/>
                    <a:pt x="1" y="3"/>
                  </a:cubicBezTo>
                  <a:cubicBezTo>
                    <a:pt x="1" y="2"/>
                    <a:pt x="1" y="2"/>
                    <a:pt x="1" y="1"/>
                  </a:cubicBezTo>
                  <a:cubicBezTo>
                    <a:pt x="1" y="1"/>
                    <a:pt x="1" y="1"/>
                    <a:pt x="1" y="1"/>
                  </a:cubicBezTo>
                  <a:cubicBezTo>
                    <a:pt x="1" y="0"/>
                    <a:pt x="1" y="0"/>
                    <a:pt x="1" y="0"/>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75" name="Freeform 80"/>
            <p:cNvSpPr>
              <a:spLocks/>
            </p:cNvSpPr>
            <p:nvPr userDrawn="1"/>
          </p:nvSpPr>
          <p:spPr bwMode="auto">
            <a:xfrm>
              <a:off x="295" y="294"/>
              <a:ext cx="2" cy="2"/>
            </a:xfrm>
            <a:custGeom>
              <a:avLst/>
              <a:gdLst/>
              <a:ahLst/>
              <a:cxnLst>
                <a:cxn ang="0">
                  <a:pos x="0" y="0"/>
                </a:cxn>
                <a:cxn ang="0">
                  <a:pos x="1" y="0"/>
                </a:cxn>
                <a:cxn ang="0">
                  <a:pos x="0" y="0"/>
                </a:cxn>
              </a:cxnLst>
              <a:rect l="0" t="0" r="r" b="b"/>
              <a:pathLst>
                <a:path w="1" h="1">
                  <a:moveTo>
                    <a:pt x="0" y="0"/>
                  </a:moveTo>
                  <a:cubicBezTo>
                    <a:pt x="1" y="0"/>
                    <a:pt x="1" y="1"/>
                    <a:pt x="1" y="0"/>
                  </a:cubicBezTo>
                  <a:cubicBezTo>
                    <a:pt x="1" y="0"/>
                    <a:pt x="1" y="0"/>
                    <a:pt x="0" y="0"/>
                  </a:cubicBezTo>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76" name="Freeform 81"/>
            <p:cNvSpPr>
              <a:spLocks/>
            </p:cNvSpPr>
            <p:nvPr userDrawn="1"/>
          </p:nvSpPr>
          <p:spPr bwMode="auto">
            <a:xfrm>
              <a:off x="295" y="292"/>
              <a:ext cx="4" cy="4"/>
            </a:xfrm>
            <a:custGeom>
              <a:avLst/>
              <a:gdLst/>
              <a:ahLst/>
              <a:cxnLst>
                <a:cxn ang="0">
                  <a:pos x="0" y="1"/>
                </a:cxn>
                <a:cxn ang="0">
                  <a:pos x="1" y="2"/>
                </a:cxn>
                <a:cxn ang="0">
                  <a:pos x="2" y="1"/>
                </a:cxn>
                <a:cxn ang="0">
                  <a:pos x="2" y="1"/>
                </a:cxn>
                <a:cxn ang="0">
                  <a:pos x="2" y="1"/>
                </a:cxn>
                <a:cxn ang="0">
                  <a:pos x="1" y="0"/>
                </a:cxn>
                <a:cxn ang="0">
                  <a:pos x="0" y="1"/>
                </a:cxn>
                <a:cxn ang="0">
                  <a:pos x="0" y="1"/>
                </a:cxn>
                <a:cxn ang="0">
                  <a:pos x="0"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Lst>
              <a:rect l="0" t="0" r="r" b="b"/>
              <a:pathLst>
                <a:path w="2" h="2">
                  <a:moveTo>
                    <a:pt x="0" y="1"/>
                  </a:moveTo>
                  <a:cubicBezTo>
                    <a:pt x="1" y="1"/>
                    <a:pt x="1" y="1"/>
                    <a:pt x="1" y="2"/>
                  </a:cubicBezTo>
                  <a:cubicBezTo>
                    <a:pt x="1" y="2"/>
                    <a:pt x="2" y="1"/>
                    <a:pt x="2" y="1"/>
                  </a:cubicBezTo>
                  <a:cubicBezTo>
                    <a:pt x="2" y="1"/>
                    <a:pt x="2" y="1"/>
                    <a:pt x="2" y="1"/>
                  </a:cubicBezTo>
                  <a:cubicBezTo>
                    <a:pt x="2" y="1"/>
                    <a:pt x="2" y="1"/>
                    <a:pt x="2" y="1"/>
                  </a:cubicBezTo>
                  <a:cubicBezTo>
                    <a:pt x="1" y="0"/>
                    <a:pt x="1" y="0"/>
                    <a:pt x="1" y="0"/>
                  </a:cubicBezTo>
                  <a:cubicBezTo>
                    <a:pt x="0" y="1"/>
                    <a:pt x="0" y="1"/>
                    <a:pt x="0" y="1"/>
                  </a:cubicBezTo>
                  <a:cubicBezTo>
                    <a:pt x="0" y="1"/>
                    <a:pt x="0" y="1"/>
                    <a:pt x="0" y="1"/>
                  </a:cubicBezTo>
                  <a:cubicBezTo>
                    <a:pt x="0" y="1"/>
                    <a:pt x="0" y="1"/>
                    <a:pt x="0"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77" name="Freeform 82"/>
            <p:cNvSpPr>
              <a:spLocks/>
            </p:cNvSpPr>
            <p:nvPr userDrawn="1"/>
          </p:nvSpPr>
          <p:spPr bwMode="auto">
            <a:xfrm>
              <a:off x="291" y="290"/>
              <a:ext cx="4" cy="16"/>
            </a:xfrm>
            <a:custGeom>
              <a:avLst/>
              <a:gdLst/>
              <a:ahLst/>
              <a:cxnLst>
                <a:cxn ang="0">
                  <a:pos x="0" y="3"/>
                </a:cxn>
                <a:cxn ang="0">
                  <a:pos x="0" y="5"/>
                </a:cxn>
                <a:cxn ang="0">
                  <a:pos x="0" y="5"/>
                </a:cxn>
                <a:cxn ang="0">
                  <a:pos x="0" y="4"/>
                </a:cxn>
                <a:cxn ang="0">
                  <a:pos x="0" y="3"/>
                </a:cxn>
              </a:cxnLst>
              <a:rect l="0" t="0" r="r" b="b"/>
              <a:pathLst>
                <a:path w="2" h="8">
                  <a:moveTo>
                    <a:pt x="0" y="3"/>
                  </a:moveTo>
                  <a:cubicBezTo>
                    <a:pt x="0" y="4"/>
                    <a:pt x="0" y="4"/>
                    <a:pt x="0" y="5"/>
                  </a:cubicBezTo>
                  <a:cubicBezTo>
                    <a:pt x="0" y="5"/>
                    <a:pt x="0" y="5"/>
                    <a:pt x="0" y="5"/>
                  </a:cubicBezTo>
                  <a:cubicBezTo>
                    <a:pt x="0" y="8"/>
                    <a:pt x="2" y="0"/>
                    <a:pt x="0" y="4"/>
                  </a:cubicBezTo>
                  <a:cubicBezTo>
                    <a:pt x="1" y="4"/>
                    <a:pt x="0" y="3"/>
                    <a:pt x="0" y="3"/>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78" name="Freeform 83"/>
            <p:cNvSpPr>
              <a:spLocks/>
            </p:cNvSpPr>
            <p:nvPr userDrawn="1"/>
          </p:nvSpPr>
          <p:spPr bwMode="auto">
            <a:xfrm>
              <a:off x="291" y="296"/>
              <a:ext cx="2" cy="6"/>
            </a:xfrm>
            <a:custGeom>
              <a:avLst/>
              <a:gdLst/>
              <a:ahLst/>
              <a:cxnLst>
                <a:cxn ang="0">
                  <a:pos x="0" y="2"/>
                </a:cxn>
                <a:cxn ang="0">
                  <a:pos x="0" y="2"/>
                </a:cxn>
                <a:cxn ang="0">
                  <a:pos x="0" y="2"/>
                </a:cxn>
                <a:cxn ang="0">
                  <a:pos x="0" y="2"/>
                </a:cxn>
                <a:cxn ang="0">
                  <a:pos x="0" y="3"/>
                </a:cxn>
                <a:cxn ang="0">
                  <a:pos x="1" y="0"/>
                </a:cxn>
                <a:cxn ang="0">
                  <a:pos x="1" y="0"/>
                </a:cxn>
                <a:cxn ang="0">
                  <a:pos x="0" y="1"/>
                </a:cxn>
                <a:cxn ang="0">
                  <a:pos x="1" y="1"/>
                </a:cxn>
                <a:cxn ang="0">
                  <a:pos x="1" y="0"/>
                </a:cxn>
                <a:cxn ang="0">
                  <a:pos x="0" y="0"/>
                </a:cxn>
                <a:cxn ang="0">
                  <a:pos x="0" y="0"/>
                </a:cxn>
                <a:cxn ang="0">
                  <a:pos x="0" y="0"/>
                </a:cxn>
                <a:cxn ang="0">
                  <a:pos x="0" y="0"/>
                </a:cxn>
                <a:cxn ang="0">
                  <a:pos x="0" y="1"/>
                </a:cxn>
                <a:cxn ang="0">
                  <a:pos x="0" y="1"/>
                </a:cxn>
                <a:cxn ang="0">
                  <a:pos x="1" y="1"/>
                </a:cxn>
                <a:cxn ang="0">
                  <a:pos x="1" y="0"/>
                </a:cxn>
                <a:cxn ang="0">
                  <a:pos x="1" y="0"/>
                </a:cxn>
                <a:cxn ang="0">
                  <a:pos x="1" y="0"/>
                </a:cxn>
                <a:cxn ang="0">
                  <a:pos x="1" y="0"/>
                </a:cxn>
                <a:cxn ang="0">
                  <a:pos x="1" y="0"/>
                </a:cxn>
                <a:cxn ang="0">
                  <a:pos x="1" y="0"/>
                </a:cxn>
                <a:cxn ang="0">
                  <a:pos x="1" y="0"/>
                </a:cxn>
                <a:cxn ang="0">
                  <a:pos x="1" y="0"/>
                </a:cxn>
                <a:cxn ang="0">
                  <a:pos x="1" y="0"/>
                </a:cxn>
                <a:cxn ang="0">
                  <a:pos x="1" y="1"/>
                </a:cxn>
                <a:cxn ang="0">
                  <a:pos x="0" y="2"/>
                </a:cxn>
                <a:cxn ang="0">
                  <a:pos x="0" y="2"/>
                </a:cxn>
                <a:cxn ang="0">
                  <a:pos x="0" y="2"/>
                </a:cxn>
                <a:cxn ang="0">
                  <a:pos x="0" y="2"/>
                </a:cxn>
                <a:cxn ang="0">
                  <a:pos x="1" y="2"/>
                </a:cxn>
                <a:cxn ang="0">
                  <a:pos x="0" y="2"/>
                </a:cxn>
                <a:cxn ang="0">
                  <a:pos x="0" y="2"/>
                </a:cxn>
                <a:cxn ang="0">
                  <a:pos x="1" y="2"/>
                </a:cxn>
                <a:cxn ang="0">
                  <a:pos x="1" y="2"/>
                </a:cxn>
                <a:cxn ang="0">
                  <a:pos x="1" y="2"/>
                </a:cxn>
                <a:cxn ang="0">
                  <a:pos x="0" y="1"/>
                </a:cxn>
                <a:cxn ang="0">
                  <a:pos x="0" y="2"/>
                </a:cxn>
                <a:cxn ang="0">
                  <a:pos x="0" y="0"/>
                </a:cxn>
                <a:cxn ang="0">
                  <a:pos x="0" y="0"/>
                </a:cxn>
              </a:cxnLst>
              <a:rect l="0" t="0" r="r" b="b"/>
              <a:pathLst>
                <a:path w="1" h="3">
                  <a:moveTo>
                    <a:pt x="0" y="0"/>
                  </a:moveTo>
                  <a:cubicBezTo>
                    <a:pt x="0" y="1"/>
                    <a:pt x="0" y="1"/>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3"/>
                    <a:pt x="0" y="3"/>
                    <a:pt x="0" y="3"/>
                  </a:cubicBezTo>
                  <a:cubicBezTo>
                    <a:pt x="1" y="3"/>
                    <a:pt x="1" y="3"/>
                    <a:pt x="1" y="3"/>
                  </a:cubicBezTo>
                  <a:cubicBezTo>
                    <a:pt x="1" y="2"/>
                    <a:pt x="1" y="1"/>
                    <a:pt x="1" y="0"/>
                  </a:cubicBezTo>
                  <a:cubicBezTo>
                    <a:pt x="1" y="0"/>
                    <a:pt x="1" y="0"/>
                    <a:pt x="1" y="0"/>
                  </a:cubicBezTo>
                  <a:cubicBezTo>
                    <a:pt x="1" y="0"/>
                    <a:pt x="1" y="0"/>
                    <a:pt x="1" y="0"/>
                  </a:cubicBezTo>
                  <a:cubicBezTo>
                    <a:pt x="1" y="0"/>
                    <a:pt x="1" y="0"/>
                    <a:pt x="1" y="0"/>
                  </a:cubicBezTo>
                  <a:cubicBezTo>
                    <a:pt x="1" y="0"/>
                    <a:pt x="0" y="1"/>
                    <a:pt x="0" y="1"/>
                  </a:cubicBezTo>
                  <a:cubicBezTo>
                    <a:pt x="0" y="1"/>
                    <a:pt x="0" y="1"/>
                    <a:pt x="0" y="1"/>
                  </a:cubicBezTo>
                  <a:cubicBezTo>
                    <a:pt x="1" y="1"/>
                    <a:pt x="1" y="1"/>
                    <a:pt x="1" y="1"/>
                  </a:cubicBezTo>
                  <a:cubicBezTo>
                    <a:pt x="1" y="1"/>
                    <a:pt x="1" y="1"/>
                    <a:pt x="1" y="1"/>
                  </a:cubicBezTo>
                  <a:cubicBezTo>
                    <a:pt x="1" y="0"/>
                    <a:pt x="1" y="0"/>
                    <a:pt x="1"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1" y="1"/>
                    <a:pt x="1" y="1"/>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1"/>
                    <a:pt x="1" y="1"/>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1" y="2"/>
                    <a:pt x="1" y="2"/>
                    <a:pt x="1" y="2"/>
                  </a:cubicBezTo>
                  <a:cubicBezTo>
                    <a:pt x="0" y="2"/>
                    <a:pt x="0" y="2"/>
                    <a:pt x="0" y="2"/>
                  </a:cubicBezTo>
                  <a:cubicBezTo>
                    <a:pt x="0" y="2"/>
                    <a:pt x="0" y="2"/>
                    <a:pt x="0" y="2"/>
                  </a:cubicBezTo>
                  <a:cubicBezTo>
                    <a:pt x="1" y="2"/>
                    <a:pt x="1" y="2"/>
                    <a:pt x="1" y="2"/>
                  </a:cubicBezTo>
                  <a:cubicBezTo>
                    <a:pt x="0" y="2"/>
                    <a:pt x="0" y="2"/>
                    <a:pt x="0" y="2"/>
                  </a:cubicBezTo>
                  <a:cubicBezTo>
                    <a:pt x="1" y="2"/>
                    <a:pt x="1" y="2"/>
                    <a:pt x="1" y="2"/>
                  </a:cubicBezTo>
                  <a:cubicBezTo>
                    <a:pt x="1" y="2"/>
                    <a:pt x="1" y="2"/>
                    <a:pt x="1" y="2"/>
                  </a:cubicBezTo>
                  <a:cubicBezTo>
                    <a:pt x="0" y="2"/>
                    <a:pt x="0" y="2"/>
                    <a:pt x="0" y="2"/>
                  </a:cubicBezTo>
                  <a:cubicBezTo>
                    <a:pt x="1" y="2"/>
                    <a:pt x="1" y="2"/>
                    <a:pt x="1" y="2"/>
                  </a:cubicBezTo>
                  <a:cubicBezTo>
                    <a:pt x="1" y="2"/>
                    <a:pt x="1" y="2"/>
                    <a:pt x="1" y="2"/>
                  </a:cubicBezTo>
                  <a:cubicBezTo>
                    <a:pt x="1" y="2"/>
                    <a:pt x="1" y="2"/>
                    <a:pt x="1" y="2"/>
                  </a:cubicBezTo>
                  <a:cubicBezTo>
                    <a:pt x="0" y="1"/>
                    <a:pt x="0" y="1"/>
                    <a:pt x="0" y="1"/>
                  </a:cubicBezTo>
                  <a:cubicBezTo>
                    <a:pt x="0" y="1"/>
                    <a:pt x="0" y="1"/>
                    <a:pt x="0" y="1"/>
                  </a:cubicBezTo>
                  <a:cubicBezTo>
                    <a:pt x="0" y="2"/>
                    <a:pt x="0" y="2"/>
                    <a:pt x="0" y="2"/>
                  </a:cubicBezTo>
                  <a:cubicBezTo>
                    <a:pt x="0" y="2"/>
                    <a:pt x="0" y="2"/>
                    <a:pt x="0" y="2"/>
                  </a:cubicBezTo>
                  <a:cubicBezTo>
                    <a:pt x="0" y="2"/>
                    <a:pt x="0" y="2"/>
                    <a:pt x="0" y="2"/>
                  </a:cubicBezTo>
                  <a:cubicBezTo>
                    <a:pt x="0" y="1"/>
                    <a:pt x="0" y="1"/>
                    <a:pt x="0" y="0"/>
                  </a:cubicBezTo>
                  <a:cubicBezTo>
                    <a:pt x="0" y="0"/>
                    <a:pt x="0" y="0"/>
                    <a:pt x="0"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79" name="Freeform 84"/>
            <p:cNvSpPr>
              <a:spLocks/>
            </p:cNvSpPr>
            <p:nvPr userDrawn="1"/>
          </p:nvSpPr>
          <p:spPr bwMode="auto">
            <a:xfrm>
              <a:off x="289" y="298"/>
              <a:ext cx="2" cy="2"/>
            </a:xfrm>
            <a:custGeom>
              <a:avLst/>
              <a:gdLst/>
              <a:ahLst/>
              <a:cxnLst>
                <a:cxn ang="0">
                  <a:pos x="0" y="1"/>
                </a:cxn>
                <a:cxn ang="0">
                  <a:pos x="1" y="1"/>
                </a:cxn>
                <a:cxn ang="0">
                  <a:pos x="0" y="1"/>
                </a:cxn>
              </a:cxnLst>
              <a:rect l="0" t="0" r="r" b="b"/>
              <a:pathLst>
                <a:path w="1" h="1">
                  <a:moveTo>
                    <a:pt x="0" y="1"/>
                  </a:moveTo>
                  <a:cubicBezTo>
                    <a:pt x="1" y="1"/>
                    <a:pt x="1" y="1"/>
                    <a:pt x="1" y="1"/>
                  </a:cubicBezTo>
                  <a:cubicBezTo>
                    <a:pt x="1" y="0"/>
                    <a:pt x="0" y="1"/>
                    <a:pt x="0"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80" name="Freeform 85"/>
            <p:cNvSpPr>
              <a:spLocks/>
            </p:cNvSpPr>
            <p:nvPr userDrawn="1"/>
          </p:nvSpPr>
          <p:spPr bwMode="auto">
            <a:xfrm>
              <a:off x="289" y="298"/>
              <a:ext cx="2" cy="2"/>
            </a:xfrm>
            <a:custGeom>
              <a:avLst/>
              <a:gdLst/>
              <a:ahLst/>
              <a:cxnLst>
                <a:cxn ang="0">
                  <a:pos x="0" y="2"/>
                </a:cxn>
                <a:cxn ang="0">
                  <a:pos x="0" y="2"/>
                </a:cxn>
                <a:cxn ang="0">
                  <a:pos x="0" y="2"/>
                </a:cxn>
                <a:cxn ang="0">
                  <a:pos x="0" y="2"/>
                </a:cxn>
                <a:cxn ang="0">
                  <a:pos x="0" y="2"/>
                </a:cxn>
                <a:cxn ang="0">
                  <a:pos x="0" y="2"/>
                </a:cxn>
                <a:cxn ang="0">
                  <a:pos x="2" y="2"/>
                </a:cxn>
                <a:cxn ang="0">
                  <a:pos x="2" y="2"/>
                </a:cxn>
                <a:cxn ang="0">
                  <a:pos x="2" y="0"/>
                </a:cxn>
                <a:cxn ang="0">
                  <a:pos x="0" y="2"/>
                </a:cxn>
                <a:cxn ang="0">
                  <a:pos x="0" y="2"/>
                </a:cxn>
                <a:cxn ang="0">
                  <a:pos x="0" y="2"/>
                </a:cxn>
                <a:cxn ang="0">
                  <a:pos x="0" y="2"/>
                </a:cxn>
                <a:cxn ang="0">
                  <a:pos x="0" y="2"/>
                </a:cxn>
                <a:cxn ang="0">
                  <a:pos x="2" y="2"/>
                </a:cxn>
                <a:cxn ang="0">
                  <a:pos x="2" y="2"/>
                </a:cxn>
                <a:cxn ang="0">
                  <a:pos x="2" y="2"/>
                </a:cxn>
                <a:cxn ang="0">
                  <a:pos x="2" y="2"/>
                </a:cxn>
                <a:cxn ang="0">
                  <a:pos x="2" y="2"/>
                </a:cxn>
                <a:cxn ang="0">
                  <a:pos x="2" y="2"/>
                </a:cxn>
                <a:cxn ang="0">
                  <a:pos x="0" y="2"/>
                </a:cxn>
                <a:cxn ang="0">
                  <a:pos x="0" y="2"/>
                </a:cxn>
                <a:cxn ang="0">
                  <a:pos x="0" y="2"/>
                </a:cxn>
                <a:cxn ang="0">
                  <a:pos x="0" y="2"/>
                </a:cxn>
                <a:cxn ang="0">
                  <a:pos x="0" y="2"/>
                </a:cxn>
                <a:cxn ang="0">
                  <a:pos x="0" y="2"/>
                </a:cxn>
                <a:cxn ang="0">
                  <a:pos x="0" y="2"/>
                </a:cxn>
                <a:cxn ang="0">
                  <a:pos x="2" y="2"/>
                </a:cxn>
                <a:cxn ang="0">
                  <a:pos x="0" y="2"/>
                </a:cxn>
                <a:cxn ang="0">
                  <a:pos x="2" y="2"/>
                </a:cxn>
                <a:cxn ang="0">
                  <a:pos x="2" y="2"/>
                </a:cxn>
                <a:cxn ang="0">
                  <a:pos x="2" y="2"/>
                </a:cxn>
                <a:cxn ang="0">
                  <a:pos x="0" y="2"/>
                </a:cxn>
                <a:cxn ang="0">
                  <a:pos x="0" y="2"/>
                </a:cxn>
              </a:cxnLst>
              <a:rect l="0" t="0" r="r" b="b"/>
              <a:pathLst>
                <a:path w="2" h="2">
                  <a:moveTo>
                    <a:pt x="0" y="2"/>
                  </a:move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2" y="0"/>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2" y="2"/>
                  </a:lnTo>
                  <a:lnTo>
                    <a:pt x="2" y="2"/>
                  </a:lnTo>
                  <a:lnTo>
                    <a:pt x="2" y="2"/>
                  </a:lnTo>
                  <a:lnTo>
                    <a:pt x="2" y="2"/>
                  </a:lnTo>
                  <a:lnTo>
                    <a:pt x="0" y="2"/>
                  </a:lnTo>
                  <a:lnTo>
                    <a:pt x="2" y="2"/>
                  </a:lnTo>
                  <a:lnTo>
                    <a:pt x="2"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0" y="2"/>
                  </a:lnTo>
                  <a:lnTo>
                    <a:pt x="2" y="2"/>
                  </a:lnTo>
                  <a:lnTo>
                    <a:pt x="2" y="2"/>
                  </a:lnTo>
                  <a:lnTo>
                    <a:pt x="2" y="2"/>
                  </a:lnTo>
                  <a:lnTo>
                    <a:pt x="2" y="2"/>
                  </a:lnTo>
                  <a:lnTo>
                    <a:pt x="2" y="2"/>
                  </a:lnTo>
                  <a:lnTo>
                    <a:pt x="2" y="2"/>
                  </a:lnTo>
                  <a:lnTo>
                    <a:pt x="2" y="2"/>
                  </a:lnTo>
                  <a:lnTo>
                    <a:pt x="0" y="2"/>
                  </a:lnTo>
                  <a:lnTo>
                    <a:pt x="0" y="2"/>
                  </a:lnTo>
                  <a:lnTo>
                    <a:pt x="0" y="2"/>
                  </a:lnTo>
                  <a:lnTo>
                    <a:pt x="0" y="2"/>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81" name="Freeform 86"/>
            <p:cNvSpPr>
              <a:spLocks/>
            </p:cNvSpPr>
            <p:nvPr userDrawn="1"/>
          </p:nvSpPr>
          <p:spPr bwMode="auto">
            <a:xfrm>
              <a:off x="291" y="290"/>
              <a:ext cx="2" cy="2"/>
            </a:xfrm>
            <a:custGeom>
              <a:avLst/>
              <a:gdLst/>
              <a:ahLst/>
              <a:cxnLst>
                <a:cxn ang="0">
                  <a:pos x="0" y="1"/>
                </a:cxn>
                <a:cxn ang="0">
                  <a:pos x="1" y="1"/>
                </a:cxn>
                <a:cxn ang="0">
                  <a:pos x="0" y="1"/>
                </a:cxn>
              </a:cxnLst>
              <a:rect l="0" t="0" r="r" b="b"/>
              <a:pathLst>
                <a:path w="1" h="1">
                  <a:moveTo>
                    <a:pt x="0" y="1"/>
                  </a:moveTo>
                  <a:cubicBezTo>
                    <a:pt x="0" y="1"/>
                    <a:pt x="0" y="1"/>
                    <a:pt x="1" y="1"/>
                  </a:cubicBezTo>
                  <a:cubicBezTo>
                    <a:pt x="0" y="0"/>
                    <a:pt x="0" y="1"/>
                    <a:pt x="0"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82" name="Freeform 87"/>
            <p:cNvSpPr>
              <a:spLocks/>
            </p:cNvSpPr>
            <p:nvPr userDrawn="1"/>
          </p:nvSpPr>
          <p:spPr bwMode="auto">
            <a:xfrm>
              <a:off x="289" y="290"/>
              <a:ext cx="4" cy="2"/>
            </a:xfrm>
            <a:custGeom>
              <a:avLst/>
              <a:gdLst/>
              <a:ahLst/>
              <a:cxnLst>
                <a:cxn ang="0">
                  <a:pos x="1" y="1"/>
                </a:cxn>
                <a:cxn ang="0">
                  <a:pos x="1" y="1"/>
                </a:cxn>
                <a:cxn ang="0">
                  <a:pos x="2" y="1"/>
                </a:cxn>
                <a:cxn ang="0">
                  <a:pos x="2" y="1"/>
                </a:cxn>
                <a:cxn ang="0">
                  <a:pos x="1" y="0"/>
                </a:cxn>
                <a:cxn ang="0">
                  <a:pos x="1" y="1"/>
                </a:cxn>
                <a:cxn ang="0">
                  <a:pos x="0"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2" y="1"/>
                </a:cxn>
                <a:cxn ang="0">
                  <a:pos x="1" y="1"/>
                </a:cxn>
                <a:cxn ang="0">
                  <a:pos x="1" y="1"/>
                </a:cxn>
                <a:cxn ang="0">
                  <a:pos x="1" y="0"/>
                </a:cxn>
                <a:cxn ang="0">
                  <a:pos x="0" y="1"/>
                </a:cxn>
                <a:cxn ang="0">
                  <a:pos x="1" y="1"/>
                </a:cxn>
              </a:cxnLst>
              <a:rect l="0" t="0" r="r" b="b"/>
              <a:pathLst>
                <a:path w="2" h="1">
                  <a:moveTo>
                    <a:pt x="1" y="1"/>
                  </a:moveTo>
                  <a:cubicBezTo>
                    <a:pt x="1" y="1"/>
                    <a:pt x="1" y="1"/>
                    <a:pt x="1" y="1"/>
                  </a:cubicBezTo>
                  <a:cubicBezTo>
                    <a:pt x="2" y="1"/>
                    <a:pt x="2" y="1"/>
                    <a:pt x="2" y="1"/>
                  </a:cubicBezTo>
                  <a:cubicBezTo>
                    <a:pt x="2" y="1"/>
                    <a:pt x="2" y="1"/>
                    <a:pt x="2" y="1"/>
                  </a:cubicBezTo>
                  <a:cubicBezTo>
                    <a:pt x="1" y="0"/>
                    <a:pt x="1" y="0"/>
                    <a:pt x="1" y="0"/>
                  </a:cubicBezTo>
                  <a:cubicBezTo>
                    <a:pt x="1" y="0"/>
                    <a:pt x="1" y="0"/>
                    <a:pt x="1" y="1"/>
                  </a:cubicBezTo>
                  <a:cubicBezTo>
                    <a:pt x="0" y="1"/>
                    <a:pt x="0" y="1"/>
                    <a:pt x="0"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2" y="1"/>
                    <a:pt x="2" y="1"/>
                    <a:pt x="2" y="1"/>
                  </a:cubicBezTo>
                  <a:cubicBezTo>
                    <a:pt x="1" y="1"/>
                    <a:pt x="1" y="1"/>
                    <a:pt x="1" y="1"/>
                  </a:cubicBezTo>
                  <a:cubicBezTo>
                    <a:pt x="1" y="1"/>
                    <a:pt x="1" y="1"/>
                    <a:pt x="1" y="1"/>
                  </a:cubicBezTo>
                  <a:cubicBezTo>
                    <a:pt x="1" y="0"/>
                    <a:pt x="1" y="0"/>
                    <a:pt x="1" y="0"/>
                  </a:cubicBezTo>
                  <a:cubicBezTo>
                    <a:pt x="0" y="1"/>
                    <a:pt x="0" y="1"/>
                    <a:pt x="0" y="1"/>
                  </a:cubicBezTo>
                  <a:cubicBezTo>
                    <a:pt x="1" y="1"/>
                    <a:pt x="1" y="1"/>
                    <a:pt x="1"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83" name="Freeform 88"/>
            <p:cNvSpPr>
              <a:spLocks/>
            </p:cNvSpPr>
            <p:nvPr userDrawn="1"/>
          </p:nvSpPr>
          <p:spPr bwMode="auto">
            <a:xfrm>
              <a:off x="289" y="292"/>
              <a:ext cx="2" cy="4"/>
            </a:xfrm>
            <a:custGeom>
              <a:avLst/>
              <a:gdLst/>
              <a:ahLst/>
              <a:cxnLst>
                <a:cxn ang="0">
                  <a:pos x="0" y="0"/>
                </a:cxn>
                <a:cxn ang="0">
                  <a:pos x="1" y="0"/>
                </a:cxn>
                <a:cxn ang="0">
                  <a:pos x="0" y="0"/>
                </a:cxn>
              </a:cxnLst>
              <a:rect l="0" t="0" r="r" b="b"/>
              <a:pathLst>
                <a:path w="1" h="1">
                  <a:moveTo>
                    <a:pt x="0" y="0"/>
                  </a:moveTo>
                  <a:cubicBezTo>
                    <a:pt x="0" y="1"/>
                    <a:pt x="1" y="1"/>
                    <a:pt x="1"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84" name="Freeform 89"/>
            <p:cNvSpPr>
              <a:spLocks/>
            </p:cNvSpPr>
            <p:nvPr userDrawn="1"/>
          </p:nvSpPr>
          <p:spPr bwMode="auto">
            <a:xfrm>
              <a:off x="289" y="292"/>
              <a:ext cx="2" cy="4"/>
            </a:xfrm>
            <a:custGeom>
              <a:avLst/>
              <a:gdLst/>
              <a:ahLst/>
              <a:cxnLst>
                <a:cxn ang="0">
                  <a:pos x="0" y="0"/>
                </a:cxn>
                <a:cxn ang="0">
                  <a:pos x="0" y="2"/>
                </a:cxn>
                <a:cxn ang="0">
                  <a:pos x="0" y="2"/>
                </a:cxn>
                <a:cxn ang="0">
                  <a:pos x="0" y="2"/>
                </a:cxn>
                <a:cxn ang="0">
                  <a:pos x="2" y="2"/>
                </a:cxn>
                <a:cxn ang="0">
                  <a:pos x="2" y="0"/>
                </a:cxn>
                <a:cxn ang="0">
                  <a:pos x="2" y="0"/>
                </a:cxn>
                <a:cxn ang="0">
                  <a:pos x="2" y="0"/>
                </a:cxn>
                <a:cxn ang="0">
                  <a:pos x="0" y="0"/>
                </a:cxn>
                <a:cxn ang="0">
                  <a:pos x="0" y="2"/>
                </a:cxn>
                <a:cxn ang="0">
                  <a:pos x="0" y="2"/>
                </a:cxn>
                <a:cxn ang="0">
                  <a:pos x="2" y="0"/>
                </a:cxn>
                <a:cxn ang="0">
                  <a:pos x="2" y="0"/>
                </a:cxn>
                <a:cxn ang="0">
                  <a:pos x="2" y="0"/>
                </a:cxn>
                <a:cxn ang="0">
                  <a:pos x="2" y="2"/>
                </a:cxn>
                <a:cxn ang="0">
                  <a:pos x="0" y="2"/>
                </a:cxn>
                <a:cxn ang="0">
                  <a:pos x="0" y="2"/>
                </a:cxn>
                <a:cxn ang="0">
                  <a:pos x="0" y="2"/>
                </a:cxn>
                <a:cxn ang="0">
                  <a:pos x="0" y="2"/>
                </a:cxn>
                <a:cxn ang="0">
                  <a:pos x="0" y="2"/>
                </a:cxn>
                <a:cxn ang="0">
                  <a:pos x="0" y="2"/>
                </a:cxn>
                <a:cxn ang="0">
                  <a:pos x="0" y="2"/>
                </a:cxn>
                <a:cxn ang="0">
                  <a:pos x="0" y="2"/>
                </a:cxn>
                <a:cxn ang="0">
                  <a:pos x="2" y="2"/>
                </a:cxn>
                <a:cxn ang="0">
                  <a:pos x="0" y="2"/>
                </a:cxn>
                <a:cxn ang="0">
                  <a:pos x="0" y="2"/>
                </a:cxn>
                <a:cxn ang="0">
                  <a:pos x="2" y="2"/>
                </a:cxn>
                <a:cxn ang="0">
                  <a:pos x="2" y="2"/>
                </a:cxn>
                <a:cxn ang="0">
                  <a:pos x="2" y="0"/>
                </a:cxn>
                <a:cxn ang="0">
                  <a:pos x="0" y="0"/>
                </a:cxn>
                <a:cxn ang="0">
                  <a:pos x="0" y="0"/>
                </a:cxn>
              </a:cxnLst>
              <a:rect l="0" t="0" r="r" b="b"/>
              <a:pathLst>
                <a:path w="2" h="2">
                  <a:moveTo>
                    <a:pt x="0" y="0"/>
                  </a:moveTo>
                  <a:lnTo>
                    <a:pt x="0" y="2"/>
                  </a:lnTo>
                  <a:lnTo>
                    <a:pt x="0" y="2"/>
                  </a:lnTo>
                  <a:lnTo>
                    <a:pt x="0" y="2"/>
                  </a:lnTo>
                  <a:lnTo>
                    <a:pt x="2" y="2"/>
                  </a:lnTo>
                  <a:lnTo>
                    <a:pt x="2" y="0"/>
                  </a:lnTo>
                  <a:lnTo>
                    <a:pt x="2" y="0"/>
                  </a:lnTo>
                  <a:lnTo>
                    <a:pt x="2" y="0"/>
                  </a:lnTo>
                  <a:lnTo>
                    <a:pt x="0" y="0"/>
                  </a:lnTo>
                  <a:lnTo>
                    <a:pt x="0" y="2"/>
                  </a:lnTo>
                  <a:lnTo>
                    <a:pt x="0" y="2"/>
                  </a:lnTo>
                  <a:lnTo>
                    <a:pt x="2" y="0"/>
                  </a:lnTo>
                  <a:lnTo>
                    <a:pt x="2" y="0"/>
                  </a:lnTo>
                  <a:lnTo>
                    <a:pt x="2" y="0"/>
                  </a:lnTo>
                  <a:lnTo>
                    <a:pt x="2" y="2"/>
                  </a:lnTo>
                  <a:lnTo>
                    <a:pt x="0" y="2"/>
                  </a:lnTo>
                  <a:lnTo>
                    <a:pt x="0" y="2"/>
                  </a:lnTo>
                  <a:lnTo>
                    <a:pt x="0" y="2"/>
                  </a:lnTo>
                  <a:lnTo>
                    <a:pt x="0" y="2"/>
                  </a:lnTo>
                  <a:lnTo>
                    <a:pt x="0" y="2"/>
                  </a:lnTo>
                  <a:lnTo>
                    <a:pt x="0" y="2"/>
                  </a:lnTo>
                  <a:lnTo>
                    <a:pt x="0" y="2"/>
                  </a:lnTo>
                  <a:lnTo>
                    <a:pt x="0" y="2"/>
                  </a:lnTo>
                  <a:lnTo>
                    <a:pt x="2" y="2"/>
                  </a:lnTo>
                  <a:lnTo>
                    <a:pt x="0" y="2"/>
                  </a:lnTo>
                  <a:lnTo>
                    <a:pt x="0" y="2"/>
                  </a:lnTo>
                  <a:lnTo>
                    <a:pt x="2" y="2"/>
                  </a:lnTo>
                  <a:lnTo>
                    <a:pt x="2" y="2"/>
                  </a:lnTo>
                  <a:lnTo>
                    <a:pt x="2" y="0"/>
                  </a:lnTo>
                  <a:lnTo>
                    <a:pt x="0" y="0"/>
                  </a:lnTo>
                  <a:lnTo>
                    <a:pt x="0" y="0"/>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85" name="Freeform 90"/>
            <p:cNvSpPr>
              <a:spLocks/>
            </p:cNvSpPr>
            <p:nvPr userDrawn="1"/>
          </p:nvSpPr>
          <p:spPr bwMode="auto">
            <a:xfrm>
              <a:off x="285" y="298"/>
              <a:ext cx="4" cy="1"/>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86" name="Freeform 91"/>
            <p:cNvSpPr>
              <a:spLocks/>
            </p:cNvSpPr>
            <p:nvPr userDrawn="1"/>
          </p:nvSpPr>
          <p:spPr bwMode="auto">
            <a:xfrm>
              <a:off x="285" y="296"/>
              <a:ext cx="4" cy="2"/>
            </a:xfrm>
            <a:custGeom>
              <a:avLst/>
              <a:gdLst/>
              <a:ahLst/>
              <a:cxnLst>
                <a:cxn ang="0">
                  <a:pos x="0" y="1"/>
                </a:cxn>
                <a:cxn ang="0">
                  <a:pos x="0" y="1"/>
                </a:cxn>
                <a:cxn ang="0">
                  <a:pos x="0" y="1"/>
                </a:cxn>
                <a:cxn ang="0">
                  <a:pos x="0" y="1"/>
                </a:cxn>
                <a:cxn ang="0">
                  <a:pos x="0" y="1"/>
                </a:cxn>
                <a:cxn ang="0">
                  <a:pos x="0" y="1"/>
                </a:cxn>
                <a:cxn ang="0">
                  <a:pos x="1" y="1"/>
                </a:cxn>
                <a:cxn ang="0">
                  <a:pos x="1" y="0"/>
                </a:cxn>
                <a:cxn ang="0">
                  <a:pos x="0" y="0"/>
                </a:cxn>
                <a:cxn ang="0">
                  <a:pos x="0" y="1"/>
                </a:cxn>
                <a:cxn ang="0">
                  <a:pos x="0" y="1"/>
                </a:cxn>
                <a:cxn ang="0">
                  <a:pos x="0" y="1"/>
                </a:cxn>
                <a:cxn ang="0">
                  <a:pos x="1" y="1"/>
                </a:cxn>
                <a:cxn ang="0">
                  <a:pos x="0" y="1"/>
                </a:cxn>
                <a:cxn ang="0">
                  <a:pos x="0" y="0"/>
                </a:cxn>
                <a:cxn ang="0">
                  <a:pos x="0" y="1"/>
                </a:cxn>
                <a:cxn ang="0">
                  <a:pos x="0" y="1"/>
                </a:cxn>
                <a:cxn ang="0">
                  <a:pos x="0" y="1"/>
                </a:cxn>
                <a:cxn ang="0">
                  <a:pos x="0" y="1"/>
                </a:cxn>
              </a:cxnLst>
              <a:rect l="0" t="0" r="r" b="b"/>
              <a:pathLst>
                <a:path w="1" h="1">
                  <a:moveTo>
                    <a:pt x="0" y="1"/>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1" y="1"/>
                  </a:cubicBezTo>
                  <a:cubicBezTo>
                    <a:pt x="1" y="0"/>
                    <a:pt x="1" y="0"/>
                    <a:pt x="1" y="0"/>
                  </a:cubicBezTo>
                  <a:cubicBezTo>
                    <a:pt x="0" y="0"/>
                    <a:pt x="0" y="0"/>
                    <a:pt x="0" y="0"/>
                  </a:cubicBezTo>
                  <a:cubicBezTo>
                    <a:pt x="0" y="1"/>
                    <a:pt x="0" y="1"/>
                    <a:pt x="0" y="1"/>
                  </a:cubicBezTo>
                  <a:cubicBezTo>
                    <a:pt x="0" y="1"/>
                    <a:pt x="0" y="1"/>
                    <a:pt x="0" y="1"/>
                  </a:cubicBezTo>
                  <a:cubicBezTo>
                    <a:pt x="0" y="1"/>
                    <a:pt x="0" y="1"/>
                    <a:pt x="0" y="1"/>
                  </a:cubicBezTo>
                  <a:cubicBezTo>
                    <a:pt x="1" y="1"/>
                    <a:pt x="1" y="1"/>
                    <a:pt x="1" y="1"/>
                  </a:cubicBezTo>
                  <a:cubicBezTo>
                    <a:pt x="0" y="1"/>
                    <a:pt x="0" y="1"/>
                    <a:pt x="0" y="1"/>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87" name="Freeform 92"/>
            <p:cNvSpPr>
              <a:spLocks/>
            </p:cNvSpPr>
            <p:nvPr userDrawn="1"/>
          </p:nvSpPr>
          <p:spPr bwMode="auto">
            <a:xfrm>
              <a:off x="283" y="294"/>
              <a:ext cx="6" cy="4"/>
            </a:xfrm>
            <a:custGeom>
              <a:avLst/>
              <a:gdLst/>
              <a:ahLst/>
              <a:cxnLst>
                <a:cxn ang="0">
                  <a:pos x="0" y="1"/>
                </a:cxn>
                <a:cxn ang="0">
                  <a:pos x="2" y="1"/>
                </a:cxn>
                <a:cxn ang="0">
                  <a:pos x="2" y="1"/>
                </a:cxn>
                <a:cxn ang="0">
                  <a:pos x="3" y="0"/>
                </a:cxn>
                <a:cxn ang="0">
                  <a:pos x="0" y="1"/>
                </a:cxn>
              </a:cxnLst>
              <a:rect l="0" t="0" r="r" b="b"/>
              <a:pathLst>
                <a:path w="3" h="2">
                  <a:moveTo>
                    <a:pt x="0" y="1"/>
                  </a:moveTo>
                  <a:cubicBezTo>
                    <a:pt x="1" y="2"/>
                    <a:pt x="1" y="2"/>
                    <a:pt x="2" y="1"/>
                  </a:cubicBezTo>
                  <a:cubicBezTo>
                    <a:pt x="2" y="1"/>
                    <a:pt x="2" y="1"/>
                    <a:pt x="2" y="1"/>
                  </a:cubicBezTo>
                  <a:cubicBezTo>
                    <a:pt x="2" y="1"/>
                    <a:pt x="3" y="0"/>
                    <a:pt x="3" y="0"/>
                  </a:cubicBezTo>
                  <a:cubicBezTo>
                    <a:pt x="2" y="0"/>
                    <a:pt x="1" y="0"/>
                    <a:pt x="0"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88" name="Freeform 93"/>
            <p:cNvSpPr>
              <a:spLocks/>
            </p:cNvSpPr>
            <p:nvPr userDrawn="1"/>
          </p:nvSpPr>
          <p:spPr bwMode="auto">
            <a:xfrm>
              <a:off x="283" y="292"/>
              <a:ext cx="6" cy="6"/>
            </a:xfrm>
            <a:custGeom>
              <a:avLst/>
              <a:gdLst/>
              <a:ahLst/>
              <a:cxnLst>
                <a:cxn ang="0">
                  <a:pos x="0" y="2"/>
                </a:cxn>
                <a:cxn ang="0">
                  <a:pos x="0" y="3"/>
                </a:cxn>
                <a:cxn ang="0">
                  <a:pos x="1" y="3"/>
                </a:cxn>
                <a:cxn ang="0">
                  <a:pos x="2" y="2"/>
                </a:cxn>
                <a:cxn ang="0">
                  <a:pos x="2" y="2"/>
                </a:cxn>
                <a:cxn ang="0">
                  <a:pos x="1" y="2"/>
                </a:cxn>
                <a:cxn ang="0">
                  <a:pos x="1" y="2"/>
                </a:cxn>
                <a:cxn ang="0">
                  <a:pos x="2" y="3"/>
                </a:cxn>
                <a:cxn ang="0">
                  <a:pos x="2" y="2"/>
                </a:cxn>
                <a:cxn ang="0">
                  <a:pos x="3" y="1"/>
                </a:cxn>
                <a:cxn ang="0">
                  <a:pos x="3" y="0"/>
                </a:cxn>
                <a:cxn ang="0">
                  <a:pos x="3" y="0"/>
                </a:cxn>
                <a:cxn ang="0">
                  <a:pos x="0" y="2"/>
                </a:cxn>
                <a:cxn ang="0">
                  <a:pos x="0" y="2"/>
                </a:cxn>
                <a:cxn ang="0">
                  <a:pos x="1" y="2"/>
                </a:cxn>
                <a:cxn ang="0">
                  <a:pos x="3" y="1"/>
                </a:cxn>
                <a:cxn ang="0">
                  <a:pos x="3" y="1"/>
                </a:cxn>
                <a:cxn ang="0">
                  <a:pos x="2" y="1"/>
                </a:cxn>
                <a:cxn ang="0">
                  <a:pos x="1" y="2"/>
                </a:cxn>
                <a:cxn ang="0">
                  <a:pos x="2" y="2"/>
                </a:cxn>
                <a:cxn ang="0">
                  <a:pos x="2" y="2"/>
                </a:cxn>
                <a:cxn ang="0">
                  <a:pos x="2" y="2"/>
                </a:cxn>
                <a:cxn ang="0">
                  <a:pos x="2" y="2"/>
                </a:cxn>
                <a:cxn ang="0">
                  <a:pos x="1" y="2"/>
                </a:cxn>
                <a:cxn ang="0">
                  <a:pos x="1" y="2"/>
                </a:cxn>
                <a:cxn ang="0">
                  <a:pos x="1" y="2"/>
                </a:cxn>
                <a:cxn ang="0">
                  <a:pos x="1" y="2"/>
                </a:cxn>
                <a:cxn ang="0">
                  <a:pos x="1" y="2"/>
                </a:cxn>
                <a:cxn ang="0">
                  <a:pos x="1" y="2"/>
                </a:cxn>
                <a:cxn ang="0">
                  <a:pos x="1" y="2"/>
                </a:cxn>
                <a:cxn ang="0">
                  <a:pos x="1" y="2"/>
                </a:cxn>
                <a:cxn ang="0">
                  <a:pos x="1" y="2"/>
                </a:cxn>
                <a:cxn ang="0">
                  <a:pos x="1" y="3"/>
                </a:cxn>
                <a:cxn ang="0">
                  <a:pos x="1" y="2"/>
                </a:cxn>
                <a:cxn ang="0">
                  <a:pos x="1" y="2"/>
                </a:cxn>
                <a:cxn ang="0">
                  <a:pos x="1" y="3"/>
                </a:cxn>
                <a:cxn ang="0">
                  <a:pos x="1" y="2"/>
                </a:cxn>
                <a:cxn ang="0">
                  <a:pos x="1" y="2"/>
                </a:cxn>
                <a:cxn ang="0">
                  <a:pos x="1" y="2"/>
                </a:cxn>
                <a:cxn ang="0">
                  <a:pos x="1" y="2"/>
                </a:cxn>
                <a:cxn ang="0">
                  <a:pos x="1" y="2"/>
                </a:cxn>
                <a:cxn ang="0">
                  <a:pos x="1" y="2"/>
                </a:cxn>
                <a:cxn ang="0">
                  <a:pos x="1" y="2"/>
                </a:cxn>
                <a:cxn ang="0">
                  <a:pos x="0" y="2"/>
                </a:cxn>
                <a:cxn ang="0">
                  <a:pos x="0" y="2"/>
                </a:cxn>
              </a:cxnLst>
              <a:rect l="0" t="0" r="r" b="b"/>
              <a:pathLst>
                <a:path w="3" h="3">
                  <a:moveTo>
                    <a:pt x="0" y="2"/>
                  </a:moveTo>
                  <a:cubicBezTo>
                    <a:pt x="0" y="3"/>
                    <a:pt x="0" y="3"/>
                    <a:pt x="0" y="3"/>
                  </a:cubicBezTo>
                  <a:cubicBezTo>
                    <a:pt x="1" y="3"/>
                    <a:pt x="1" y="3"/>
                    <a:pt x="1" y="3"/>
                  </a:cubicBezTo>
                  <a:cubicBezTo>
                    <a:pt x="1" y="3"/>
                    <a:pt x="1" y="3"/>
                    <a:pt x="2" y="2"/>
                  </a:cubicBezTo>
                  <a:cubicBezTo>
                    <a:pt x="2" y="2"/>
                    <a:pt x="2" y="2"/>
                    <a:pt x="2" y="2"/>
                  </a:cubicBezTo>
                  <a:cubicBezTo>
                    <a:pt x="1" y="2"/>
                    <a:pt x="1" y="2"/>
                    <a:pt x="1" y="2"/>
                  </a:cubicBezTo>
                  <a:cubicBezTo>
                    <a:pt x="1" y="2"/>
                    <a:pt x="1" y="2"/>
                    <a:pt x="1" y="2"/>
                  </a:cubicBezTo>
                  <a:cubicBezTo>
                    <a:pt x="2" y="3"/>
                    <a:pt x="2" y="3"/>
                    <a:pt x="2" y="3"/>
                  </a:cubicBezTo>
                  <a:cubicBezTo>
                    <a:pt x="2" y="2"/>
                    <a:pt x="2" y="2"/>
                    <a:pt x="2" y="2"/>
                  </a:cubicBezTo>
                  <a:cubicBezTo>
                    <a:pt x="2" y="2"/>
                    <a:pt x="3" y="1"/>
                    <a:pt x="3" y="1"/>
                  </a:cubicBezTo>
                  <a:cubicBezTo>
                    <a:pt x="3" y="0"/>
                    <a:pt x="3" y="0"/>
                    <a:pt x="3" y="0"/>
                  </a:cubicBezTo>
                  <a:cubicBezTo>
                    <a:pt x="3" y="0"/>
                    <a:pt x="3" y="0"/>
                    <a:pt x="3" y="0"/>
                  </a:cubicBezTo>
                  <a:cubicBezTo>
                    <a:pt x="2" y="1"/>
                    <a:pt x="1" y="1"/>
                    <a:pt x="0" y="2"/>
                  </a:cubicBezTo>
                  <a:cubicBezTo>
                    <a:pt x="0" y="2"/>
                    <a:pt x="0" y="2"/>
                    <a:pt x="0" y="2"/>
                  </a:cubicBezTo>
                  <a:cubicBezTo>
                    <a:pt x="1" y="2"/>
                    <a:pt x="1" y="2"/>
                    <a:pt x="1" y="2"/>
                  </a:cubicBezTo>
                  <a:cubicBezTo>
                    <a:pt x="1" y="2"/>
                    <a:pt x="2" y="1"/>
                    <a:pt x="3" y="1"/>
                  </a:cubicBezTo>
                  <a:cubicBezTo>
                    <a:pt x="3" y="1"/>
                    <a:pt x="3" y="1"/>
                    <a:pt x="3" y="1"/>
                  </a:cubicBezTo>
                  <a:cubicBezTo>
                    <a:pt x="2" y="1"/>
                    <a:pt x="2" y="1"/>
                    <a:pt x="2" y="1"/>
                  </a:cubicBezTo>
                  <a:cubicBezTo>
                    <a:pt x="2" y="1"/>
                    <a:pt x="2" y="2"/>
                    <a:pt x="1" y="2"/>
                  </a:cubicBezTo>
                  <a:cubicBezTo>
                    <a:pt x="2" y="2"/>
                    <a:pt x="2" y="2"/>
                    <a:pt x="2" y="2"/>
                  </a:cubicBezTo>
                  <a:cubicBezTo>
                    <a:pt x="2" y="2"/>
                    <a:pt x="2" y="2"/>
                    <a:pt x="2" y="2"/>
                  </a:cubicBezTo>
                  <a:cubicBezTo>
                    <a:pt x="2" y="2"/>
                    <a:pt x="2" y="2"/>
                    <a:pt x="2" y="2"/>
                  </a:cubicBezTo>
                  <a:cubicBezTo>
                    <a:pt x="2" y="2"/>
                    <a:pt x="2" y="2"/>
                    <a:pt x="2"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3"/>
                    <a:pt x="1" y="3"/>
                    <a:pt x="1" y="3"/>
                  </a:cubicBezTo>
                  <a:cubicBezTo>
                    <a:pt x="1" y="2"/>
                    <a:pt x="1" y="2"/>
                    <a:pt x="1" y="2"/>
                  </a:cubicBezTo>
                  <a:cubicBezTo>
                    <a:pt x="1" y="2"/>
                    <a:pt x="1" y="2"/>
                    <a:pt x="1" y="2"/>
                  </a:cubicBezTo>
                  <a:cubicBezTo>
                    <a:pt x="1" y="3"/>
                    <a:pt x="1" y="3"/>
                    <a:pt x="1" y="3"/>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0" y="2"/>
                    <a:pt x="0" y="2"/>
                    <a:pt x="0" y="2"/>
                  </a:cubicBezTo>
                  <a:cubicBezTo>
                    <a:pt x="0" y="2"/>
                    <a:pt x="0" y="2"/>
                    <a:pt x="0" y="2"/>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89" name="Freeform 94"/>
            <p:cNvSpPr>
              <a:spLocks/>
            </p:cNvSpPr>
            <p:nvPr userDrawn="1"/>
          </p:nvSpPr>
          <p:spPr bwMode="auto">
            <a:xfrm>
              <a:off x="285" y="296"/>
              <a:ext cx="4" cy="6"/>
            </a:xfrm>
            <a:custGeom>
              <a:avLst/>
              <a:gdLst/>
              <a:ahLst/>
              <a:cxnLst>
                <a:cxn ang="0">
                  <a:pos x="0" y="2"/>
                </a:cxn>
                <a:cxn ang="0">
                  <a:pos x="1" y="2"/>
                </a:cxn>
                <a:cxn ang="0">
                  <a:pos x="1" y="2"/>
                </a:cxn>
                <a:cxn ang="0">
                  <a:pos x="2" y="0"/>
                </a:cxn>
                <a:cxn ang="0">
                  <a:pos x="2" y="2"/>
                </a:cxn>
                <a:cxn ang="0">
                  <a:pos x="0" y="2"/>
                </a:cxn>
              </a:cxnLst>
              <a:rect l="0" t="0" r="r" b="b"/>
              <a:pathLst>
                <a:path w="2" h="3">
                  <a:moveTo>
                    <a:pt x="0" y="2"/>
                  </a:moveTo>
                  <a:cubicBezTo>
                    <a:pt x="0" y="2"/>
                    <a:pt x="0" y="2"/>
                    <a:pt x="1" y="2"/>
                  </a:cubicBezTo>
                  <a:cubicBezTo>
                    <a:pt x="0" y="3"/>
                    <a:pt x="0" y="3"/>
                    <a:pt x="1" y="2"/>
                  </a:cubicBezTo>
                  <a:cubicBezTo>
                    <a:pt x="2" y="2"/>
                    <a:pt x="2" y="2"/>
                    <a:pt x="2" y="0"/>
                  </a:cubicBezTo>
                  <a:cubicBezTo>
                    <a:pt x="2" y="1"/>
                    <a:pt x="2" y="1"/>
                    <a:pt x="2" y="2"/>
                  </a:cubicBezTo>
                  <a:cubicBezTo>
                    <a:pt x="1" y="0"/>
                    <a:pt x="1" y="0"/>
                    <a:pt x="0" y="2"/>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90" name="Freeform 95"/>
            <p:cNvSpPr>
              <a:spLocks/>
            </p:cNvSpPr>
            <p:nvPr userDrawn="1"/>
          </p:nvSpPr>
          <p:spPr bwMode="auto">
            <a:xfrm>
              <a:off x="285" y="296"/>
              <a:ext cx="6" cy="6"/>
            </a:xfrm>
            <a:custGeom>
              <a:avLst/>
              <a:gdLst/>
              <a:ahLst/>
              <a:cxnLst>
                <a:cxn ang="0">
                  <a:pos x="0" y="2"/>
                </a:cxn>
                <a:cxn ang="0">
                  <a:pos x="0" y="2"/>
                </a:cxn>
                <a:cxn ang="0">
                  <a:pos x="1" y="2"/>
                </a:cxn>
                <a:cxn ang="0">
                  <a:pos x="0" y="3"/>
                </a:cxn>
                <a:cxn ang="0">
                  <a:pos x="0" y="3"/>
                </a:cxn>
                <a:cxn ang="0">
                  <a:pos x="3" y="2"/>
                </a:cxn>
                <a:cxn ang="0">
                  <a:pos x="3" y="0"/>
                </a:cxn>
                <a:cxn ang="0">
                  <a:pos x="1" y="2"/>
                </a:cxn>
                <a:cxn ang="0">
                  <a:pos x="2" y="2"/>
                </a:cxn>
                <a:cxn ang="0">
                  <a:pos x="1" y="0"/>
                </a:cxn>
                <a:cxn ang="0">
                  <a:pos x="0" y="2"/>
                </a:cxn>
                <a:cxn ang="0">
                  <a:pos x="1" y="1"/>
                </a:cxn>
                <a:cxn ang="0">
                  <a:pos x="1" y="1"/>
                </a:cxn>
                <a:cxn ang="0">
                  <a:pos x="2" y="2"/>
                </a:cxn>
                <a:cxn ang="0">
                  <a:pos x="3" y="0"/>
                </a:cxn>
                <a:cxn ang="0">
                  <a:pos x="2" y="0"/>
                </a:cxn>
                <a:cxn ang="0">
                  <a:pos x="1" y="2"/>
                </a:cxn>
                <a:cxn ang="0">
                  <a:pos x="0" y="3"/>
                </a:cxn>
                <a:cxn ang="0">
                  <a:pos x="0" y="2"/>
                </a:cxn>
                <a:cxn ang="0">
                  <a:pos x="0" y="2"/>
                </a:cxn>
                <a:cxn ang="0">
                  <a:pos x="0" y="3"/>
                </a:cxn>
                <a:cxn ang="0">
                  <a:pos x="0" y="3"/>
                </a:cxn>
                <a:cxn ang="0">
                  <a:pos x="1" y="2"/>
                </a:cxn>
                <a:cxn ang="0">
                  <a:pos x="0" y="2"/>
                </a:cxn>
                <a:cxn ang="0">
                  <a:pos x="0" y="2"/>
                </a:cxn>
                <a:cxn ang="0">
                  <a:pos x="0" y="2"/>
                </a:cxn>
                <a:cxn ang="0">
                  <a:pos x="0" y="2"/>
                </a:cxn>
                <a:cxn ang="0">
                  <a:pos x="0" y="2"/>
                </a:cxn>
                <a:cxn ang="0">
                  <a:pos x="0" y="2"/>
                </a:cxn>
                <a:cxn ang="0">
                  <a:pos x="0" y="2"/>
                </a:cxn>
                <a:cxn ang="0">
                  <a:pos x="0" y="2"/>
                </a:cxn>
                <a:cxn ang="0">
                  <a:pos x="0" y="2"/>
                </a:cxn>
                <a:cxn ang="0">
                  <a:pos x="0" y="1"/>
                </a:cxn>
                <a:cxn ang="0">
                  <a:pos x="0" y="2"/>
                </a:cxn>
              </a:cxnLst>
              <a:rect l="0" t="0" r="r" b="b"/>
              <a:pathLst>
                <a:path w="3" h="3">
                  <a:moveTo>
                    <a:pt x="0" y="2"/>
                  </a:moveTo>
                  <a:cubicBezTo>
                    <a:pt x="0" y="2"/>
                    <a:pt x="0" y="2"/>
                    <a:pt x="0" y="2"/>
                  </a:cubicBezTo>
                  <a:cubicBezTo>
                    <a:pt x="0" y="2"/>
                    <a:pt x="0" y="2"/>
                    <a:pt x="0" y="2"/>
                  </a:cubicBezTo>
                  <a:cubicBezTo>
                    <a:pt x="0" y="2"/>
                    <a:pt x="0" y="2"/>
                    <a:pt x="0" y="2"/>
                  </a:cubicBezTo>
                  <a:cubicBezTo>
                    <a:pt x="1" y="2"/>
                    <a:pt x="1" y="2"/>
                    <a:pt x="1" y="2"/>
                  </a:cubicBezTo>
                  <a:cubicBezTo>
                    <a:pt x="1" y="2"/>
                    <a:pt x="1" y="2"/>
                    <a:pt x="1" y="2"/>
                  </a:cubicBezTo>
                  <a:cubicBezTo>
                    <a:pt x="0" y="2"/>
                    <a:pt x="0" y="2"/>
                    <a:pt x="0" y="2"/>
                  </a:cubicBezTo>
                  <a:cubicBezTo>
                    <a:pt x="0" y="2"/>
                    <a:pt x="0" y="2"/>
                    <a:pt x="0" y="3"/>
                  </a:cubicBezTo>
                  <a:cubicBezTo>
                    <a:pt x="0" y="3"/>
                    <a:pt x="0" y="3"/>
                    <a:pt x="0" y="3"/>
                  </a:cubicBezTo>
                  <a:cubicBezTo>
                    <a:pt x="0" y="3"/>
                    <a:pt x="0" y="3"/>
                    <a:pt x="0" y="3"/>
                  </a:cubicBezTo>
                  <a:cubicBezTo>
                    <a:pt x="1" y="3"/>
                    <a:pt x="1" y="3"/>
                    <a:pt x="1" y="2"/>
                  </a:cubicBezTo>
                  <a:cubicBezTo>
                    <a:pt x="2" y="2"/>
                    <a:pt x="2" y="2"/>
                    <a:pt x="3" y="2"/>
                  </a:cubicBezTo>
                  <a:cubicBezTo>
                    <a:pt x="3" y="1"/>
                    <a:pt x="3" y="1"/>
                    <a:pt x="3" y="0"/>
                  </a:cubicBezTo>
                  <a:cubicBezTo>
                    <a:pt x="3" y="0"/>
                    <a:pt x="3" y="0"/>
                    <a:pt x="3" y="0"/>
                  </a:cubicBezTo>
                  <a:cubicBezTo>
                    <a:pt x="2" y="0"/>
                    <a:pt x="2" y="0"/>
                    <a:pt x="2" y="0"/>
                  </a:cubicBezTo>
                  <a:cubicBezTo>
                    <a:pt x="2" y="0"/>
                    <a:pt x="2" y="1"/>
                    <a:pt x="1" y="2"/>
                  </a:cubicBezTo>
                  <a:cubicBezTo>
                    <a:pt x="2" y="2"/>
                    <a:pt x="2" y="2"/>
                    <a:pt x="2" y="2"/>
                  </a:cubicBezTo>
                  <a:cubicBezTo>
                    <a:pt x="2" y="2"/>
                    <a:pt x="2" y="2"/>
                    <a:pt x="2" y="2"/>
                  </a:cubicBezTo>
                  <a:cubicBezTo>
                    <a:pt x="2" y="1"/>
                    <a:pt x="2" y="1"/>
                    <a:pt x="2" y="1"/>
                  </a:cubicBezTo>
                  <a:cubicBezTo>
                    <a:pt x="1" y="0"/>
                    <a:pt x="1" y="0"/>
                    <a:pt x="1" y="0"/>
                  </a:cubicBezTo>
                  <a:cubicBezTo>
                    <a:pt x="0" y="0"/>
                    <a:pt x="0" y="1"/>
                    <a:pt x="0" y="2"/>
                  </a:cubicBezTo>
                  <a:cubicBezTo>
                    <a:pt x="0" y="2"/>
                    <a:pt x="0" y="2"/>
                    <a:pt x="0" y="2"/>
                  </a:cubicBezTo>
                  <a:cubicBezTo>
                    <a:pt x="0" y="2"/>
                    <a:pt x="0" y="2"/>
                    <a:pt x="0" y="2"/>
                  </a:cubicBezTo>
                  <a:cubicBezTo>
                    <a:pt x="0" y="1"/>
                    <a:pt x="1" y="1"/>
                    <a:pt x="1" y="1"/>
                  </a:cubicBezTo>
                  <a:cubicBezTo>
                    <a:pt x="1" y="1"/>
                    <a:pt x="1" y="1"/>
                    <a:pt x="1" y="1"/>
                  </a:cubicBezTo>
                  <a:cubicBezTo>
                    <a:pt x="1" y="1"/>
                    <a:pt x="1" y="1"/>
                    <a:pt x="1" y="1"/>
                  </a:cubicBezTo>
                  <a:cubicBezTo>
                    <a:pt x="1" y="2"/>
                    <a:pt x="1" y="2"/>
                    <a:pt x="1" y="2"/>
                  </a:cubicBezTo>
                  <a:cubicBezTo>
                    <a:pt x="2" y="2"/>
                    <a:pt x="2" y="2"/>
                    <a:pt x="2" y="2"/>
                  </a:cubicBezTo>
                  <a:cubicBezTo>
                    <a:pt x="2" y="2"/>
                    <a:pt x="2" y="2"/>
                    <a:pt x="2" y="2"/>
                  </a:cubicBezTo>
                  <a:cubicBezTo>
                    <a:pt x="2" y="1"/>
                    <a:pt x="2" y="1"/>
                    <a:pt x="3" y="0"/>
                  </a:cubicBezTo>
                  <a:cubicBezTo>
                    <a:pt x="2" y="0"/>
                    <a:pt x="2" y="0"/>
                    <a:pt x="2" y="0"/>
                  </a:cubicBezTo>
                  <a:cubicBezTo>
                    <a:pt x="2" y="0"/>
                    <a:pt x="2" y="0"/>
                    <a:pt x="2" y="0"/>
                  </a:cubicBezTo>
                  <a:cubicBezTo>
                    <a:pt x="2" y="1"/>
                    <a:pt x="2" y="1"/>
                    <a:pt x="2" y="1"/>
                  </a:cubicBezTo>
                  <a:cubicBezTo>
                    <a:pt x="2" y="1"/>
                    <a:pt x="2" y="2"/>
                    <a:pt x="1" y="2"/>
                  </a:cubicBezTo>
                  <a:cubicBezTo>
                    <a:pt x="1" y="2"/>
                    <a:pt x="0" y="2"/>
                    <a:pt x="0" y="2"/>
                  </a:cubicBezTo>
                  <a:cubicBezTo>
                    <a:pt x="0" y="3"/>
                    <a:pt x="0" y="3"/>
                    <a:pt x="0" y="3"/>
                  </a:cubicBezTo>
                  <a:cubicBezTo>
                    <a:pt x="0" y="2"/>
                    <a:pt x="0" y="2"/>
                    <a:pt x="0" y="2"/>
                  </a:cubicBezTo>
                  <a:cubicBezTo>
                    <a:pt x="0" y="2"/>
                    <a:pt x="0" y="2"/>
                    <a:pt x="0" y="2"/>
                  </a:cubicBezTo>
                  <a:cubicBezTo>
                    <a:pt x="0" y="3"/>
                    <a:pt x="0" y="3"/>
                    <a:pt x="0" y="3"/>
                  </a:cubicBezTo>
                  <a:cubicBezTo>
                    <a:pt x="0" y="2"/>
                    <a:pt x="0" y="2"/>
                    <a:pt x="0" y="2"/>
                  </a:cubicBezTo>
                  <a:cubicBezTo>
                    <a:pt x="0" y="3"/>
                    <a:pt x="0" y="3"/>
                    <a:pt x="0" y="3"/>
                  </a:cubicBezTo>
                  <a:cubicBezTo>
                    <a:pt x="0" y="3"/>
                    <a:pt x="0" y="3"/>
                    <a:pt x="0" y="3"/>
                  </a:cubicBezTo>
                  <a:cubicBezTo>
                    <a:pt x="0" y="2"/>
                    <a:pt x="0" y="2"/>
                    <a:pt x="0" y="2"/>
                  </a:cubicBezTo>
                  <a:cubicBezTo>
                    <a:pt x="0" y="3"/>
                    <a:pt x="0" y="3"/>
                    <a:pt x="0" y="3"/>
                  </a:cubicBezTo>
                  <a:cubicBezTo>
                    <a:pt x="0" y="3"/>
                    <a:pt x="0" y="3"/>
                    <a:pt x="0" y="3"/>
                  </a:cubicBezTo>
                  <a:cubicBezTo>
                    <a:pt x="0" y="3"/>
                    <a:pt x="1" y="2"/>
                    <a:pt x="1" y="2"/>
                  </a:cubicBezTo>
                  <a:cubicBezTo>
                    <a:pt x="1" y="2"/>
                    <a:pt x="1" y="2"/>
                    <a:pt x="1"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1"/>
                    <a:pt x="0" y="1"/>
                  </a:cubicBezTo>
                  <a:cubicBezTo>
                    <a:pt x="0" y="2"/>
                    <a:pt x="0" y="2"/>
                    <a:pt x="0" y="2"/>
                  </a:cubicBezTo>
                  <a:cubicBezTo>
                    <a:pt x="0" y="2"/>
                    <a:pt x="0" y="2"/>
                    <a:pt x="0" y="2"/>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91" name="Freeform 96"/>
            <p:cNvSpPr>
              <a:spLocks/>
            </p:cNvSpPr>
            <p:nvPr userDrawn="1"/>
          </p:nvSpPr>
          <p:spPr bwMode="auto">
            <a:xfrm>
              <a:off x="279" y="298"/>
              <a:ext cx="4" cy="10"/>
            </a:xfrm>
            <a:custGeom>
              <a:avLst/>
              <a:gdLst/>
              <a:ahLst/>
              <a:cxnLst>
                <a:cxn ang="0">
                  <a:pos x="0" y="4"/>
                </a:cxn>
                <a:cxn ang="0">
                  <a:pos x="0" y="5"/>
                </a:cxn>
                <a:cxn ang="0">
                  <a:pos x="2" y="2"/>
                </a:cxn>
                <a:cxn ang="0">
                  <a:pos x="0" y="4"/>
                </a:cxn>
              </a:cxnLst>
              <a:rect l="0" t="0" r="r" b="b"/>
              <a:pathLst>
                <a:path w="3" h="5">
                  <a:moveTo>
                    <a:pt x="0" y="4"/>
                  </a:moveTo>
                  <a:cubicBezTo>
                    <a:pt x="0" y="5"/>
                    <a:pt x="0" y="5"/>
                    <a:pt x="0" y="5"/>
                  </a:cubicBezTo>
                  <a:cubicBezTo>
                    <a:pt x="1" y="5"/>
                    <a:pt x="2" y="3"/>
                    <a:pt x="2" y="2"/>
                  </a:cubicBezTo>
                  <a:cubicBezTo>
                    <a:pt x="3" y="0"/>
                    <a:pt x="0" y="4"/>
                    <a:pt x="0" y="4"/>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92" name="Freeform 97"/>
            <p:cNvSpPr>
              <a:spLocks/>
            </p:cNvSpPr>
            <p:nvPr userDrawn="1"/>
          </p:nvSpPr>
          <p:spPr bwMode="auto">
            <a:xfrm>
              <a:off x="277" y="300"/>
              <a:ext cx="8" cy="12"/>
            </a:xfrm>
            <a:custGeom>
              <a:avLst/>
              <a:gdLst/>
              <a:ahLst/>
              <a:cxnLst>
                <a:cxn ang="0">
                  <a:pos x="0" y="3"/>
                </a:cxn>
                <a:cxn ang="0">
                  <a:pos x="0" y="4"/>
                </a:cxn>
                <a:cxn ang="0">
                  <a:pos x="0" y="5"/>
                </a:cxn>
                <a:cxn ang="0">
                  <a:pos x="1" y="5"/>
                </a:cxn>
                <a:cxn ang="0">
                  <a:pos x="2" y="3"/>
                </a:cxn>
                <a:cxn ang="0">
                  <a:pos x="4" y="1"/>
                </a:cxn>
                <a:cxn ang="0">
                  <a:pos x="4" y="1"/>
                </a:cxn>
                <a:cxn ang="0">
                  <a:pos x="3" y="0"/>
                </a:cxn>
                <a:cxn ang="0">
                  <a:pos x="3" y="0"/>
                </a:cxn>
                <a:cxn ang="0">
                  <a:pos x="2" y="1"/>
                </a:cxn>
                <a:cxn ang="0">
                  <a:pos x="1" y="3"/>
                </a:cxn>
                <a:cxn ang="0">
                  <a:pos x="1" y="3"/>
                </a:cxn>
                <a:cxn ang="0">
                  <a:pos x="1" y="3"/>
                </a:cxn>
                <a:cxn ang="0">
                  <a:pos x="2" y="2"/>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2" y="3"/>
                </a:cxn>
                <a:cxn ang="0">
                  <a:pos x="0" y="4"/>
                </a:cxn>
                <a:cxn ang="0">
                  <a:pos x="1" y="4"/>
                </a:cxn>
                <a:cxn ang="0">
                  <a:pos x="1" y="4"/>
                </a:cxn>
                <a:cxn ang="0">
                  <a:pos x="1" y="3"/>
                </a:cxn>
                <a:cxn ang="0">
                  <a:pos x="1" y="3"/>
                </a:cxn>
                <a:cxn ang="0">
                  <a:pos x="0" y="3"/>
                </a:cxn>
              </a:cxnLst>
              <a:rect l="0" t="0" r="r" b="b"/>
              <a:pathLst>
                <a:path w="4" h="5">
                  <a:moveTo>
                    <a:pt x="0" y="3"/>
                  </a:moveTo>
                  <a:cubicBezTo>
                    <a:pt x="0" y="4"/>
                    <a:pt x="0" y="4"/>
                    <a:pt x="0" y="4"/>
                  </a:cubicBezTo>
                  <a:cubicBezTo>
                    <a:pt x="0" y="5"/>
                    <a:pt x="0" y="5"/>
                    <a:pt x="0" y="5"/>
                  </a:cubicBezTo>
                  <a:cubicBezTo>
                    <a:pt x="1" y="5"/>
                    <a:pt x="1" y="5"/>
                    <a:pt x="1" y="5"/>
                  </a:cubicBezTo>
                  <a:cubicBezTo>
                    <a:pt x="1" y="4"/>
                    <a:pt x="2" y="4"/>
                    <a:pt x="2" y="3"/>
                  </a:cubicBezTo>
                  <a:cubicBezTo>
                    <a:pt x="3" y="2"/>
                    <a:pt x="3" y="2"/>
                    <a:pt x="4" y="1"/>
                  </a:cubicBezTo>
                  <a:cubicBezTo>
                    <a:pt x="4" y="1"/>
                    <a:pt x="4" y="1"/>
                    <a:pt x="4" y="1"/>
                  </a:cubicBezTo>
                  <a:cubicBezTo>
                    <a:pt x="3" y="0"/>
                    <a:pt x="3" y="0"/>
                    <a:pt x="3" y="0"/>
                  </a:cubicBezTo>
                  <a:cubicBezTo>
                    <a:pt x="3" y="0"/>
                    <a:pt x="3" y="0"/>
                    <a:pt x="3" y="0"/>
                  </a:cubicBezTo>
                  <a:cubicBezTo>
                    <a:pt x="2" y="1"/>
                    <a:pt x="2" y="1"/>
                    <a:pt x="2" y="1"/>
                  </a:cubicBezTo>
                  <a:cubicBezTo>
                    <a:pt x="2" y="1"/>
                    <a:pt x="1" y="3"/>
                    <a:pt x="1" y="3"/>
                  </a:cubicBezTo>
                  <a:cubicBezTo>
                    <a:pt x="1" y="3"/>
                    <a:pt x="1" y="3"/>
                    <a:pt x="1" y="3"/>
                  </a:cubicBezTo>
                  <a:cubicBezTo>
                    <a:pt x="1" y="3"/>
                    <a:pt x="1" y="3"/>
                    <a:pt x="1" y="3"/>
                  </a:cubicBezTo>
                  <a:cubicBezTo>
                    <a:pt x="1" y="3"/>
                    <a:pt x="2" y="2"/>
                    <a:pt x="2" y="2"/>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2"/>
                    <a:pt x="2" y="3"/>
                  </a:cubicBezTo>
                  <a:cubicBezTo>
                    <a:pt x="2" y="3"/>
                    <a:pt x="1" y="4"/>
                    <a:pt x="0" y="4"/>
                  </a:cubicBezTo>
                  <a:cubicBezTo>
                    <a:pt x="1" y="4"/>
                    <a:pt x="1" y="4"/>
                    <a:pt x="1" y="4"/>
                  </a:cubicBezTo>
                  <a:cubicBezTo>
                    <a:pt x="1" y="4"/>
                    <a:pt x="1" y="4"/>
                    <a:pt x="1" y="4"/>
                  </a:cubicBezTo>
                  <a:cubicBezTo>
                    <a:pt x="1" y="4"/>
                    <a:pt x="1" y="4"/>
                    <a:pt x="1" y="3"/>
                  </a:cubicBezTo>
                  <a:cubicBezTo>
                    <a:pt x="1" y="3"/>
                    <a:pt x="1" y="3"/>
                    <a:pt x="1" y="3"/>
                  </a:cubicBezTo>
                  <a:cubicBezTo>
                    <a:pt x="0" y="3"/>
                    <a:pt x="0" y="3"/>
                    <a:pt x="0" y="3"/>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93" name="Freeform 98"/>
            <p:cNvSpPr>
              <a:spLocks/>
            </p:cNvSpPr>
            <p:nvPr userDrawn="1"/>
          </p:nvSpPr>
          <p:spPr bwMode="auto">
            <a:xfrm>
              <a:off x="413" y="389"/>
              <a:ext cx="4" cy="16"/>
            </a:xfrm>
            <a:custGeom>
              <a:avLst/>
              <a:gdLst/>
              <a:ahLst/>
              <a:cxnLst>
                <a:cxn ang="0">
                  <a:pos x="0" y="6"/>
                </a:cxn>
                <a:cxn ang="0">
                  <a:pos x="2" y="5"/>
                </a:cxn>
                <a:cxn ang="0">
                  <a:pos x="2" y="1"/>
                </a:cxn>
                <a:cxn ang="0">
                  <a:pos x="1" y="0"/>
                </a:cxn>
                <a:cxn ang="0">
                  <a:pos x="0" y="3"/>
                </a:cxn>
                <a:cxn ang="0">
                  <a:pos x="0" y="6"/>
                </a:cxn>
              </a:cxnLst>
              <a:rect l="0" t="0" r="r" b="b"/>
              <a:pathLst>
                <a:path w="2" h="8">
                  <a:moveTo>
                    <a:pt x="0" y="6"/>
                  </a:moveTo>
                  <a:cubicBezTo>
                    <a:pt x="0" y="8"/>
                    <a:pt x="2" y="7"/>
                    <a:pt x="2" y="5"/>
                  </a:cubicBezTo>
                  <a:cubicBezTo>
                    <a:pt x="2" y="4"/>
                    <a:pt x="2" y="2"/>
                    <a:pt x="2" y="1"/>
                  </a:cubicBezTo>
                  <a:cubicBezTo>
                    <a:pt x="2" y="1"/>
                    <a:pt x="2" y="0"/>
                    <a:pt x="1" y="0"/>
                  </a:cubicBezTo>
                  <a:cubicBezTo>
                    <a:pt x="1" y="1"/>
                    <a:pt x="0" y="2"/>
                    <a:pt x="0" y="3"/>
                  </a:cubicBezTo>
                  <a:cubicBezTo>
                    <a:pt x="0" y="4"/>
                    <a:pt x="0" y="5"/>
                    <a:pt x="0" y="6"/>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94" name="Freeform 99"/>
            <p:cNvSpPr>
              <a:spLocks/>
            </p:cNvSpPr>
            <p:nvPr userDrawn="1"/>
          </p:nvSpPr>
          <p:spPr bwMode="auto">
            <a:xfrm>
              <a:off x="431" y="351"/>
              <a:ext cx="4" cy="4"/>
            </a:xfrm>
            <a:custGeom>
              <a:avLst/>
              <a:gdLst/>
              <a:ahLst/>
              <a:cxnLst>
                <a:cxn ang="0">
                  <a:pos x="1" y="1"/>
                </a:cxn>
                <a:cxn ang="0">
                  <a:pos x="1" y="2"/>
                </a:cxn>
                <a:cxn ang="0">
                  <a:pos x="0" y="0"/>
                </a:cxn>
                <a:cxn ang="0">
                  <a:pos x="1" y="1"/>
                </a:cxn>
              </a:cxnLst>
              <a:rect l="0" t="0" r="r" b="b"/>
              <a:pathLst>
                <a:path w="2" h="2">
                  <a:moveTo>
                    <a:pt x="1" y="1"/>
                  </a:moveTo>
                  <a:cubicBezTo>
                    <a:pt x="1" y="2"/>
                    <a:pt x="1" y="2"/>
                    <a:pt x="1" y="2"/>
                  </a:cubicBezTo>
                  <a:cubicBezTo>
                    <a:pt x="2" y="1"/>
                    <a:pt x="1" y="0"/>
                    <a:pt x="0" y="0"/>
                  </a:cubicBezTo>
                  <a:cubicBezTo>
                    <a:pt x="1" y="1"/>
                    <a:pt x="1" y="1"/>
                    <a:pt x="1"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95" name="Freeform 100"/>
            <p:cNvSpPr>
              <a:spLocks/>
            </p:cNvSpPr>
            <p:nvPr userDrawn="1"/>
          </p:nvSpPr>
          <p:spPr bwMode="auto">
            <a:xfrm>
              <a:off x="431" y="351"/>
              <a:ext cx="4" cy="4"/>
            </a:xfrm>
            <a:custGeom>
              <a:avLst/>
              <a:gdLst/>
              <a:ahLst/>
              <a:cxnLst>
                <a:cxn ang="0">
                  <a:pos x="1" y="1"/>
                </a:cxn>
                <a:cxn ang="0">
                  <a:pos x="1" y="2"/>
                </a:cxn>
                <a:cxn ang="0">
                  <a:pos x="1" y="2"/>
                </a:cxn>
                <a:cxn ang="0">
                  <a:pos x="1" y="2"/>
                </a:cxn>
                <a:cxn ang="0">
                  <a:pos x="2" y="1"/>
                </a:cxn>
                <a:cxn ang="0">
                  <a:pos x="1" y="0"/>
                </a:cxn>
                <a:cxn ang="0">
                  <a:pos x="0" y="0"/>
                </a:cxn>
                <a:cxn ang="0">
                  <a:pos x="0" y="0"/>
                </a:cxn>
                <a:cxn ang="0">
                  <a:pos x="0" y="1"/>
                </a:cxn>
                <a:cxn ang="0">
                  <a:pos x="1" y="1"/>
                </a:cxn>
                <a:cxn ang="0">
                  <a:pos x="1" y="1"/>
                </a:cxn>
                <a:cxn ang="0">
                  <a:pos x="1" y="0"/>
                </a:cxn>
                <a:cxn ang="0">
                  <a:pos x="0" y="0"/>
                </a:cxn>
                <a:cxn ang="0">
                  <a:pos x="0" y="1"/>
                </a:cxn>
                <a:cxn ang="0">
                  <a:pos x="1" y="1"/>
                </a:cxn>
                <a:cxn ang="0">
                  <a:pos x="1" y="2"/>
                </a:cxn>
                <a:cxn ang="0">
                  <a:pos x="1" y="2"/>
                </a:cxn>
                <a:cxn ang="0">
                  <a:pos x="1" y="2"/>
                </a:cxn>
                <a:cxn ang="0">
                  <a:pos x="1" y="1"/>
                </a:cxn>
                <a:cxn ang="0">
                  <a:pos x="1" y="1"/>
                </a:cxn>
                <a:cxn ang="0">
                  <a:pos x="1" y="1"/>
                </a:cxn>
              </a:cxnLst>
              <a:rect l="0" t="0" r="r" b="b"/>
              <a:pathLst>
                <a:path w="2" h="2">
                  <a:moveTo>
                    <a:pt x="1" y="1"/>
                  </a:moveTo>
                  <a:cubicBezTo>
                    <a:pt x="1" y="2"/>
                    <a:pt x="1" y="2"/>
                    <a:pt x="1" y="2"/>
                  </a:cubicBezTo>
                  <a:cubicBezTo>
                    <a:pt x="1" y="2"/>
                    <a:pt x="1" y="2"/>
                    <a:pt x="1" y="2"/>
                  </a:cubicBezTo>
                  <a:cubicBezTo>
                    <a:pt x="1" y="2"/>
                    <a:pt x="1" y="2"/>
                    <a:pt x="1" y="2"/>
                  </a:cubicBezTo>
                  <a:cubicBezTo>
                    <a:pt x="2" y="1"/>
                    <a:pt x="2" y="1"/>
                    <a:pt x="2" y="1"/>
                  </a:cubicBezTo>
                  <a:cubicBezTo>
                    <a:pt x="2" y="0"/>
                    <a:pt x="1" y="0"/>
                    <a:pt x="1" y="0"/>
                  </a:cubicBezTo>
                  <a:cubicBezTo>
                    <a:pt x="0" y="0"/>
                    <a:pt x="0" y="0"/>
                    <a:pt x="0" y="0"/>
                  </a:cubicBezTo>
                  <a:cubicBezTo>
                    <a:pt x="0" y="0"/>
                    <a:pt x="0" y="0"/>
                    <a:pt x="0" y="0"/>
                  </a:cubicBezTo>
                  <a:cubicBezTo>
                    <a:pt x="0" y="1"/>
                    <a:pt x="0" y="1"/>
                    <a:pt x="0" y="1"/>
                  </a:cubicBezTo>
                  <a:cubicBezTo>
                    <a:pt x="1" y="1"/>
                    <a:pt x="1" y="1"/>
                    <a:pt x="1" y="1"/>
                  </a:cubicBezTo>
                  <a:cubicBezTo>
                    <a:pt x="1" y="1"/>
                    <a:pt x="1" y="1"/>
                    <a:pt x="1" y="1"/>
                  </a:cubicBezTo>
                  <a:cubicBezTo>
                    <a:pt x="1" y="0"/>
                    <a:pt x="1" y="0"/>
                    <a:pt x="1" y="0"/>
                  </a:cubicBezTo>
                  <a:cubicBezTo>
                    <a:pt x="0" y="0"/>
                    <a:pt x="0" y="0"/>
                    <a:pt x="0" y="0"/>
                  </a:cubicBezTo>
                  <a:cubicBezTo>
                    <a:pt x="0" y="1"/>
                    <a:pt x="0" y="1"/>
                    <a:pt x="0" y="1"/>
                  </a:cubicBezTo>
                  <a:cubicBezTo>
                    <a:pt x="1" y="1"/>
                    <a:pt x="1" y="1"/>
                    <a:pt x="1" y="1"/>
                  </a:cubicBezTo>
                  <a:cubicBezTo>
                    <a:pt x="1" y="2"/>
                    <a:pt x="1" y="2"/>
                    <a:pt x="1" y="2"/>
                  </a:cubicBezTo>
                  <a:cubicBezTo>
                    <a:pt x="1" y="2"/>
                    <a:pt x="1" y="2"/>
                    <a:pt x="1" y="2"/>
                  </a:cubicBezTo>
                  <a:cubicBezTo>
                    <a:pt x="1" y="2"/>
                    <a:pt x="1" y="2"/>
                    <a:pt x="1" y="2"/>
                  </a:cubicBezTo>
                  <a:cubicBezTo>
                    <a:pt x="1" y="1"/>
                    <a:pt x="1" y="1"/>
                    <a:pt x="1" y="1"/>
                  </a:cubicBezTo>
                  <a:cubicBezTo>
                    <a:pt x="1" y="1"/>
                    <a:pt x="1" y="1"/>
                    <a:pt x="1" y="1"/>
                  </a:cubicBezTo>
                  <a:cubicBezTo>
                    <a:pt x="1" y="1"/>
                    <a:pt x="1" y="1"/>
                    <a:pt x="1"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96" name="Freeform 101"/>
            <p:cNvSpPr>
              <a:spLocks/>
            </p:cNvSpPr>
            <p:nvPr userDrawn="1"/>
          </p:nvSpPr>
          <p:spPr bwMode="auto">
            <a:xfrm>
              <a:off x="445" y="324"/>
              <a:ext cx="4" cy="4"/>
            </a:xfrm>
            <a:custGeom>
              <a:avLst/>
              <a:gdLst/>
              <a:ahLst/>
              <a:cxnLst>
                <a:cxn ang="0">
                  <a:pos x="0" y="1"/>
                </a:cxn>
                <a:cxn ang="0">
                  <a:pos x="0" y="0"/>
                </a:cxn>
                <a:cxn ang="0">
                  <a:pos x="0" y="1"/>
                </a:cxn>
              </a:cxnLst>
              <a:rect l="0" t="0" r="r" b="b"/>
              <a:pathLst>
                <a:path h="2">
                  <a:moveTo>
                    <a:pt x="0" y="1"/>
                  </a:moveTo>
                  <a:cubicBezTo>
                    <a:pt x="0" y="2"/>
                    <a:pt x="0" y="1"/>
                    <a:pt x="0" y="0"/>
                  </a:cubicBezTo>
                  <a:cubicBezTo>
                    <a:pt x="0" y="1"/>
                    <a:pt x="0" y="1"/>
                    <a:pt x="0" y="1"/>
                  </a:cubicBezTo>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97" name="Freeform 102"/>
            <p:cNvSpPr>
              <a:spLocks/>
            </p:cNvSpPr>
            <p:nvPr userDrawn="1"/>
          </p:nvSpPr>
          <p:spPr bwMode="auto">
            <a:xfrm>
              <a:off x="443" y="324"/>
              <a:ext cx="2" cy="4"/>
            </a:xfrm>
            <a:custGeom>
              <a:avLst/>
              <a:gdLst/>
              <a:ahLst/>
              <a:cxnLst>
                <a:cxn ang="0">
                  <a:pos x="2" y="4"/>
                </a:cxn>
                <a:cxn ang="0">
                  <a:pos x="2" y="4"/>
                </a:cxn>
                <a:cxn ang="0">
                  <a:pos x="2" y="4"/>
                </a:cxn>
                <a:cxn ang="0">
                  <a:pos x="2" y="2"/>
                </a:cxn>
                <a:cxn ang="0">
                  <a:pos x="2" y="0"/>
                </a:cxn>
                <a:cxn ang="0">
                  <a:pos x="2" y="0"/>
                </a:cxn>
                <a:cxn ang="0">
                  <a:pos x="2" y="0"/>
                </a:cxn>
                <a:cxn ang="0">
                  <a:pos x="0" y="2"/>
                </a:cxn>
                <a:cxn ang="0">
                  <a:pos x="2" y="4"/>
                </a:cxn>
                <a:cxn ang="0">
                  <a:pos x="2" y="2"/>
                </a:cxn>
                <a:cxn ang="0">
                  <a:pos x="2" y="2"/>
                </a:cxn>
                <a:cxn ang="0">
                  <a:pos x="2" y="0"/>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0" y="2"/>
                </a:cxn>
                <a:cxn ang="0">
                  <a:pos x="2" y="4"/>
                </a:cxn>
              </a:cxnLst>
              <a:rect l="0" t="0" r="r" b="b"/>
              <a:pathLst>
                <a:path w="2" h="4">
                  <a:moveTo>
                    <a:pt x="2" y="4"/>
                  </a:moveTo>
                  <a:lnTo>
                    <a:pt x="2" y="4"/>
                  </a:lnTo>
                  <a:lnTo>
                    <a:pt x="2" y="4"/>
                  </a:lnTo>
                  <a:lnTo>
                    <a:pt x="2" y="2"/>
                  </a:lnTo>
                  <a:lnTo>
                    <a:pt x="2" y="0"/>
                  </a:lnTo>
                  <a:lnTo>
                    <a:pt x="2" y="0"/>
                  </a:lnTo>
                  <a:lnTo>
                    <a:pt x="2" y="0"/>
                  </a:lnTo>
                  <a:lnTo>
                    <a:pt x="0" y="2"/>
                  </a:lnTo>
                  <a:lnTo>
                    <a:pt x="2" y="4"/>
                  </a:lnTo>
                  <a:lnTo>
                    <a:pt x="2" y="2"/>
                  </a:lnTo>
                  <a:lnTo>
                    <a:pt x="2" y="2"/>
                  </a:lnTo>
                  <a:lnTo>
                    <a:pt x="2" y="0"/>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0" y="2"/>
                  </a:lnTo>
                  <a:lnTo>
                    <a:pt x="2" y="4"/>
                  </a:lnTo>
                  <a:close/>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98" name="Freeform 103"/>
            <p:cNvSpPr>
              <a:spLocks/>
            </p:cNvSpPr>
            <p:nvPr userDrawn="1"/>
          </p:nvSpPr>
          <p:spPr bwMode="auto">
            <a:xfrm>
              <a:off x="447" y="316"/>
              <a:ext cx="2" cy="4"/>
            </a:xfrm>
            <a:custGeom>
              <a:avLst/>
              <a:gdLst/>
              <a:ahLst/>
              <a:cxnLst>
                <a:cxn ang="0">
                  <a:pos x="0" y="1"/>
                </a:cxn>
                <a:cxn ang="0">
                  <a:pos x="1" y="1"/>
                </a:cxn>
                <a:cxn ang="0">
                  <a:pos x="0" y="0"/>
                </a:cxn>
                <a:cxn ang="0">
                  <a:pos x="0" y="1"/>
                </a:cxn>
              </a:cxnLst>
              <a:rect l="0" t="0" r="r" b="b"/>
              <a:pathLst>
                <a:path w="1" h="1">
                  <a:moveTo>
                    <a:pt x="0" y="1"/>
                  </a:moveTo>
                  <a:cubicBezTo>
                    <a:pt x="1" y="1"/>
                    <a:pt x="1" y="1"/>
                    <a:pt x="1" y="1"/>
                  </a:cubicBezTo>
                  <a:cubicBezTo>
                    <a:pt x="0" y="1"/>
                    <a:pt x="0" y="0"/>
                    <a:pt x="0" y="0"/>
                  </a:cubicBezTo>
                  <a:cubicBezTo>
                    <a:pt x="0" y="1"/>
                    <a:pt x="0" y="1"/>
                    <a:pt x="0" y="1"/>
                  </a:cubicBezTo>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99" name="Freeform 104"/>
            <p:cNvSpPr>
              <a:spLocks/>
            </p:cNvSpPr>
            <p:nvPr userDrawn="1"/>
          </p:nvSpPr>
          <p:spPr bwMode="auto">
            <a:xfrm>
              <a:off x="447" y="316"/>
              <a:ext cx="2" cy="4"/>
            </a:xfrm>
            <a:custGeom>
              <a:avLst/>
              <a:gdLst/>
              <a:ahLst/>
              <a:cxnLst>
                <a:cxn ang="0">
                  <a:pos x="0" y="1"/>
                </a:cxn>
                <a:cxn ang="0">
                  <a:pos x="0" y="1"/>
                </a:cxn>
                <a:cxn ang="0">
                  <a:pos x="1" y="1"/>
                </a:cxn>
                <a:cxn ang="0">
                  <a:pos x="1" y="1"/>
                </a:cxn>
                <a:cxn ang="0">
                  <a:pos x="0" y="0"/>
                </a:cxn>
                <a:cxn ang="0">
                  <a:pos x="0" y="0"/>
                </a:cxn>
                <a:cxn ang="0">
                  <a:pos x="0" y="0"/>
                </a:cxn>
                <a:cxn ang="0">
                  <a:pos x="0" y="1"/>
                </a:cxn>
                <a:cxn ang="0">
                  <a:pos x="0" y="1"/>
                </a:cxn>
                <a:cxn ang="0">
                  <a:pos x="0" y="1"/>
                </a:cxn>
                <a:cxn ang="0">
                  <a:pos x="0" y="0"/>
                </a:cxn>
                <a:cxn ang="0">
                  <a:pos x="0" y="0"/>
                </a:cxn>
                <a:cxn ang="0">
                  <a:pos x="0" y="0"/>
                </a:cxn>
                <a:cxn ang="0">
                  <a:pos x="0" y="1"/>
                </a:cxn>
                <a:cxn ang="0">
                  <a:pos x="1" y="1"/>
                </a:cxn>
                <a:cxn ang="0">
                  <a:pos x="1" y="1"/>
                </a:cxn>
                <a:cxn ang="0">
                  <a:pos x="0" y="1"/>
                </a:cxn>
                <a:cxn ang="0">
                  <a:pos x="0" y="1"/>
                </a:cxn>
                <a:cxn ang="0">
                  <a:pos x="0" y="1"/>
                </a:cxn>
              </a:cxnLst>
              <a:rect l="0" t="0" r="r" b="b"/>
              <a:pathLst>
                <a:path w="1" h="1">
                  <a:moveTo>
                    <a:pt x="0" y="1"/>
                  </a:moveTo>
                  <a:cubicBezTo>
                    <a:pt x="0" y="1"/>
                    <a:pt x="0" y="1"/>
                    <a:pt x="0" y="1"/>
                  </a:cubicBezTo>
                  <a:cubicBezTo>
                    <a:pt x="1" y="1"/>
                    <a:pt x="1" y="1"/>
                    <a:pt x="1" y="1"/>
                  </a:cubicBezTo>
                  <a:cubicBezTo>
                    <a:pt x="1" y="1"/>
                    <a:pt x="1" y="1"/>
                    <a:pt x="1" y="1"/>
                  </a:cubicBezTo>
                  <a:cubicBezTo>
                    <a:pt x="1" y="1"/>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1"/>
                    <a:pt x="0" y="1"/>
                  </a:cubicBezTo>
                  <a:cubicBezTo>
                    <a:pt x="1" y="1"/>
                    <a:pt x="1" y="1"/>
                    <a:pt x="1" y="1"/>
                  </a:cubicBezTo>
                  <a:cubicBezTo>
                    <a:pt x="1" y="1"/>
                    <a:pt x="1" y="1"/>
                    <a:pt x="1" y="1"/>
                  </a:cubicBezTo>
                  <a:cubicBezTo>
                    <a:pt x="0" y="1"/>
                    <a:pt x="0" y="1"/>
                    <a:pt x="0" y="1"/>
                  </a:cubicBezTo>
                  <a:cubicBezTo>
                    <a:pt x="0" y="1"/>
                    <a:pt x="0" y="1"/>
                    <a:pt x="0" y="1"/>
                  </a:cubicBezTo>
                  <a:cubicBezTo>
                    <a:pt x="0" y="1"/>
                    <a:pt x="0" y="1"/>
                    <a:pt x="0" y="1"/>
                  </a:cubicBezTo>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00" name="Freeform 105"/>
            <p:cNvSpPr>
              <a:spLocks/>
            </p:cNvSpPr>
            <p:nvPr userDrawn="1"/>
          </p:nvSpPr>
          <p:spPr bwMode="auto">
            <a:xfrm>
              <a:off x="443" y="304"/>
              <a:ext cx="2" cy="4"/>
            </a:xfrm>
            <a:custGeom>
              <a:avLst/>
              <a:gdLst/>
              <a:ahLst/>
              <a:cxnLst>
                <a:cxn ang="0">
                  <a:pos x="0" y="1"/>
                </a:cxn>
                <a:cxn ang="0">
                  <a:pos x="1" y="1"/>
                </a:cxn>
                <a:cxn ang="0">
                  <a:pos x="1" y="2"/>
                </a:cxn>
                <a:cxn ang="0">
                  <a:pos x="0" y="0"/>
                </a:cxn>
                <a:cxn ang="0">
                  <a:pos x="0" y="1"/>
                </a:cxn>
              </a:cxnLst>
              <a:rect l="0" t="0" r="r" b="b"/>
              <a:pathLst>
                <a:path w="1" h="2">
                  <a:moveTo>
                    <a:pt x="0" y="1"/>
                  </a:moveTo>
                  <a:cubicBezTo>
                    <a:pt x="1" y="1"/>
                    <a:pt x="1" y="1"/>
                    <a:pt x="1" y="1"/>
                  </a:cubicBezTo>
                  <a:cubicBezTo>
                    <a:pt x="1" y="2"/>
                    <a:pt x="1" y="2"/>
                    <a:pt x="1" y="2"/>
                  </a:cubicBezTo>
                  <a:cubicBezTo>
                    <a:pt x="1" y="1"/>
                    <a:pt x="1" y="1"/>
                    <a:pt x="0" y="0"/>
                  </a:cubicBezTo>
                  <a:cubicBezTo>
                    <a:pt x="0" y="1"/>
                    <a:pt x="0" y="1"/>
                    <a:pt x="0" y="1"/>
                  </a:cubicBezTo>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01" name="Freeform 106"/>
            <p:cNvSpPr>
              <a:spLocks/>
            </p:cNvSpPr>
            <p:nvPr userDrawn="1"/>
          </p:nvSpPr>
          <p:spPr bwMode="auto">
            <a:xfrm>
              <a:off x="443" y="304"/>
              <a:ext cx="4" cy="4"/>
            </a:xfrm>
            <a:custGeom>
              <a:avLst/>
              <a:gdLst/>
              <a:ahLst/>
              <a:cxnLst>
                <a:cxn ang="0">
                  <a:pos x="1" y="1"/>
                </a:cxn>
                <a:cxn ang="0">
                  <a:pos x="1" y="1"/>
                </a:cxn>
                <a:cxn ang="0">
                  <a:pos x="1" y="1"/>
                </a:cxn>
                <a:cxn ang="0">
                  <a:pos x="0" y="1"/>
                </a:cxn>
                <a:cxn ang="0">
                  <a:pos x="1" y="2"/>
                </a:cxn>
                <a:cxn ang="0">
                  <a:pos x="1" y="2"/>
                </a:cxn>
                <a:cxn ang="0">
                  <a:pos x="2" y="2"/>
                </a:cxn>
                <a:cxn ang="0">
                  <a:pos x="2" y="1"/>
                </a:cxn>
                <a:cxn ang="0">
                  <a:pos x="0" y="0"/>
                </a:cxn>
                <a:cxn ang="0">
                  <a:pos x="0" y="0"/>
                </a:cxn>
                <a:cxn ang="0">
                  <a:pos x="0" y="0"/>
                </a:cxn>
                <a:cxn ang="0">
                  <a:pos x="0" y="1"/>
                </a:cxn>
                <a:cxn ang="0">
                  <a:pos x="0" y="1"/>
                </a:cxn>
                <a:cxn ang="0">
                  <a:pos x="1" y="1"/>
                </a:cxn>
                <a:cxn ang="0">
                  <a:pos x="1" y="0"/>
                </a:cxn>
                <a:cxn ang="0">
                  <a:pos x="0" y="0"/>
                </a:cxn>
                <a:cxn ang="0">
                  <a:pos x="0" y="1"/>
                </a:cxn>
                <a:cxn ang="0">
                  <a:pos x="1" y="1"/>
                </a:cxn>
                <a:cxn ang="0">
                  <a:pos x="1" y="2"/>
                </a:cxn>
                <a:cxn ang="0">
                  <a:pos x="1" y="2"/>
                </a:cxn>
                <a:cxn ang="0">
                  <a:pos x="1" y="1"/>
                </a:cxn>
                <a:cxn ang="0">
                  <a:pos x="1" y="1"/>
                </a:cxn>
                <a:cxn ang="0">
                  <a:pos x="0" y="1"/>
                </a:cxn>
                <a:cxn ang="0">
                  <a:pos x="0" y="1"/>
                </a:cxn>
                <a:cxn ang="0">
                  <a:pos x="0" y="1"/>
                </a:cxn>
                <a:cxn ang="0">
                  <a:pos x="1" y="1"/>
                </a:cxn>
              </a:cxnLst>
              <a:rect l="0" t="0" r="r" b="b"/>
              <a:pathLst>
                <a:path w="2" h="2">
                  <a:moveTo>
                    <a:pt x="1" y="1"/>
                  </a:moveTo>
                  <a:cubicBezTo>
                    <a:pt x="1" y="1"/>
                    <a:pt x="1" y="1"/>
                    <a:pt x="1" y="1"/>
                  </a:cubicBezTo>
                  <a:cubicBezTo>
                    <a:pt x="1" y="1"/>
                    <a:pt x="1" y="1"/>
                    <a:pt x="1" y="1"/>
                  </a:cubicBezTo>
                  <a:cubicBezTo>
                    <a:pt x="0" y="1"/>
                    <a:pt x="0" y="1"/>
                    <a:pt x="0" y="1"/>
                  </a:cubicBezTo>
                  <a:cubicBezTo>
                    <a:pt x="1" y="2"/>
                    <a:pt x="1" y="2"/>
                    <a:pt x="1" y="2"/>
                  </a:cubicBezTo>
                  <a:cubicBezTo>
                    <a:pt x="1" y="2"/>
                    <a:pt x="1" y="2"/>
                    <a:pt x="1" y="2"/>
                  </a:cubicBezTo>
                  <a:cubicBezTo>
                    <a:pt x="2" y="2"/>
                    <a:pt x="2" y="2"/>
                    <a:pt x="2" y="2"/>
                  </a:cubicBezTo>
                  <a:cubicBezTo>
                    <a:pt x="2" y="1"/>
                    <a:pt x="2" y="1"/>
                    <a:pt x="2" y="1"/>
                  </a:cubicBezTo>
                  <a:cubicBezTo>
                    <a:pt x="2" y="1"/>
                    <a:pt x="1" y="0"/>
                    <a:pt x="0" y="0"/>
                  </a:cubicBezTo>
                  <a:cubicBezTo>
                    <a:pt x="0" y="0"/>
                    <a:pt x="0" y="0"/>
                    <a:pt x="0" y="0"/>
                  </a:cubicBezTo>
                  <a:cubicBezTo>
                    <a:pt x="0" y="0"/>
                    <a:pt x="0" y="0"/>
                    <a:pt x="0" y="0"/>
                  </a:cubicBezTo>
                  <a:cubicBezTo>
                    <a:pt x="0" y="1"/>
                    <a:pt x="0" y="1"/>
                    <a:pt x="0" y="1"/>
                  </a:cubicBezTo>
                  <a:cubicBezTo>
                    <a:pt x="0" y="1"/>
                    <a:pt x="0" y="1"/>
                    <a:pt x="0" y="1"/>
                  </a:cubicBezTo>
                  <a:cubicBezTo>
                    <a:pt x="1" y="1"/>
                    <a:pt x="1" y="1"/>
                    <a:pt x="1" y="1"/>
                  </a:cubicBezTo>
                  <a:cubicBezTo>
                    <a:pt x="1" y="0"/>
                    <a:pt x="1" y="0"/>
                    <a:pt x="1" y="0"/>
                  </a:cubicBezTo>
                  <a:cubicBezTo>
                    <a:pt x="0" y="0"/>
                    <a:pt x="0" y="0"/>
                    <a:pt x="0" y="0"/>
                  </a:cubicBezTo>
                  <a:cubicBezTo>
                    <a:pt x="0" y="1"/>
                    <a:pt x="0" y="1"/>
                    <a:pt x="0" y="1"/>
                  </a:cubicBezTo>
                  <a:cubicBezTo>
                    <a:pt x="1" y="1"/>
                    <a:pt x="1" y="1"/>
                    <a:pt x="1" y="1"/>
                  </a:cubicBezTo>
                  <a:cubicBezTo>
                    <a:pt x="1" y="2"/>
                    <a:pt x="1" y="2"/>
                    <a:pt x="1" y="2"/>
                  </a:cubicBezTo>
                  <a:cubicBezTo>
                    <a:pt x="1" y="2"/>
                    <a:pt x="1" y="2"/>
                    <a:pt x="1" y="2"/>
                  </a:cubicBezTo>
                  <a:cubicBezTo>
                    <a:pt x="1" y="1"/>
                    <a:pt x="1" y="1"/>
                    <a:pt x="1" y="1"/>
                  </a:cubicBezTo>
                  <a:cubicBezTo>
                    <a:pt x="1" y="1"/>
                    <a:pt x="1" y="1"/>
                    <a:pt x="1" y="1"/>
                  </a:cubicBezTo>
                  <a:cubicBezTo>
                    <a:pt x="0" y="1"/>
                    <a:pt x="0" y="1"/>
                    <a:pt x="0" y="1"/>
                  </a:cubicBezTo>
                  <a:cubicBezTo>
                    <a:pt x="0" y="1"/>
                    <a:pt x="0" y="1"/>
                    <a:pt x="0" y="1"/>
                  </a:cubicBezTo>
                  <a:cubicBezTo>
                    <a:pt x="0" y="1"/>
                    <a:pt x="0" y="1"/>
                    <a:pt x="0" y="1"/>
                  </a:cubicBezTo>
                  <a:cubicBezTo>
                    <a:pt x="1" y="1"/>
                    <a:pt x="1" y="1"/>
                    <a:pt x="1" y="1"/>
                  </a:cubicBezTo>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02" name="Freeform 107"/>
            <p:cNvSpPr>
              <a:spLocks/>
            </p:cNvSpPr>
            <p:nvPr userDrawn="1"/>
          </p:nvSpPr>
          <p:spPr bwMode="auto">
            <a:xfrm>
              <a:off x="445" y="304"/>
              <a:ext cx="4" cy="1"/>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03" name="Freeform 108"/>
            <p:cNvSpPr>
              <a:spLocks/>
            </p:cNvSpPr>
            <p:nvPr userDrawn="1"/>
          </p:nvSpPr>
          <p:spPr bwMode="auto">
            <a:xfrm>
              <a:off x="445" y="302"/>
              <a:ext cx="4" cy="4"/>
            </a:xfrm>
            <a:custGeom>
              <a:avLst/>
              <a:gdLst/>
              <a:ahLst/>
              <a:cxnLst>
                <a:cxn ang="0">
                  <a:pos x="0" y="4"/>
                </a:cxn>
                <a:cxn ang="0">
                  <a:pos x="0" y="2"/>
                </a:cxn>
                <a:cxn ang="0">
                  <a:pos x="0" y="0"/>
                </a:cxn>
                <a:cxn ang="0">
                  <a:pos x="0" y="0"/>
                </a:cxn>
                <a:cxn ang="0">
                  <a:pos x="0" y="2"/>
                </a:cxn>
                <a:cxn ang="0">
                  <a:pos x="0" y="2"/>
                </a:cxn>
                <a:cxn ang="0">
                  <a:pos x="0" y="4"/>
                </a:cxn>
                <a:cxn ang="0">
                  <a:pos x="0" y="2"/>
                </a:cxn>
                <a:cxn ang="0">
                  <a:pos x="0" y="2"/>
                </a:cxn>
                <a:cxn ang="0">
                  <a:pos x="0" y="2"/>
                </a:cxn>
                <a:cxn ang="0">
                  <a:pos x="0" y="2"/>
                </a:cxn>
                <a:cxn ang="0">
                  <a:pos x="0" y="2"/>
                </a:cxn>
                <a:cxn ang="0">
                  <a:pos x="0" y="2"/>
                </a:cxn>
                <a:cxn ang="0">
                  <a:pos x="0" y="2"/>
                </a:cxn>
                <a:cxn ang="0">
                  <a:pos x="0" y="4"/>
                </a:cxn>
              </a:cxnLst>
              <a:rect l="0" t="0" r="r" b="b"/>
              <a:pathLst>
                <a:path h="4">
                  <a:moveTo>
                    <a:pt x="0" y="4"/>
                  </a:moveTo>
                  <a:lnTo>
                    <a:pt x="0" y="2"/>
                  </a:lnTo>
                  <a:lnTo>
                    <a:pt x="0" y="0"/>
                  </a:lnTo>
                  <a:lnTo>
                    <a:pt x="0" y="0"/>
                  </a:lnTo>
                  <a:lnTo>
                    <a:pt x="0" y="2"/>
                  </a:lnTo>
                  <a:lnTo>
                    <a:pt x="0" y="2"/>
                  </a:lnTo>
                  <a:lnTo>
                    <a:pt x="0" y="4"/>
                  </a:lnTo>
                  <a:lnTo>
                    <a:pt x="0" y="2"/>
                  </a:lnTo>
                  <a:lnTo>
                    <a:pt x="0" y="2"/>
                  </a:lnTo>
                  <a:lnTo>
                    <a:pt x="0" y="2"/>
                  </a:lnTo>
                  <a:lnTo>
                    <a:pt x="0" y="2"/>
                  </a:lnTo>
                  <a:lnTo>
                    <a:pt x="0" y="2"/>
                  </a:lnTo>
                  <a:lnTo>
                    <a:pt x="0" y="2"/>
                  </a:lnTo>
                  <a:lnTo>
                    <a:pt x="0" y="2"/>
                  </a:lnTo>
                  <a:lnTo>
                    <a:pt x="0" y="4"/>
                  </a:lnTo>
                  <a:close/>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04" name="Freeform 109"/>
            <p:cNvSpPr>
              <a:spLocks/>
            </p:cNvSpPr>
            <p:nvPr userDrawn="1"/>
          </p:nvSpPr>
          <p:spPr bwMode="auto">
            <a:xfrm>
              <a:off x="439" y="294"/>
              <a:ext cx="4" cy="10"/>
            </a:xfrm>
            <a:custGeom>
              <a:avLst/>
              <a:gdLst/>
              <a:ahLst/>
              <a:cxnLst>
                <a:cxn ang="0">
                  <a:pos x="2" y="5"/>
                </a:cxn>
                <a:cxn ang="0">
                  <a:pos x="3" y="4"/>
                </a:cxn>
                <a:cxn ang="0">
                  <a:pos x="3" y="5"/>
                </a:cxn>
                <a:cxn ang="0">
                  <a:pos x="3" y="4"/>
                </a:cxn>
                <a:cxn ang="0">
                  <a:pos x="3" y="3"/>
                </a:cxn>
                <a:cxn ang="0">
                  <a:pos x="3" y="3"/>
                </a:cxn>
                <a:cxn ang="0">
                  <a:pos x="3" y="3"/>
                </a:cxn>
                <a:cxn ang="0">
                  <a:pos x="3" y="3"/>
                </a:cxn>
                <a:cxn ang="0">
                  <a:pos x="0" y="0"/>
                </a:cxn>
                <a:cxn ang="0">
                  <a:pos x="2" y="3"/>
                </a:cxn>
                <a:cxn ang="0">
                  <a:pos x="2" y="3"/>
                </a:cxn>
                <a:cxn ang="0">
                  <a:pos x="2" y="5"/>
                </a:cxn>
              </a:cxnLst>
              <a:rect l="0" t="0" r="r" b="b"/>
              <a:pathLst>
                <a:path w="3" h="5">
                  <a:moveTo>
                    <a:pt x="2" y="5"/>
                  </a:moveTo>
                  <a:cubicBezTo>
                    <a:pt x="2" y="5"/>
                    <a:pt x="3" y="5"/>
                    <a:pt x="3" y="4"/>
                  </a:cubicBezTo>
                  <a:cubicBezTo>
                    <a:pt x="3" y="5"/>
                    <a:pt x="3" y="5"/>
                    <a:pt x="3" y="5"/>
                  </a:cubicBezTo>
                  <a:cubicBezTo>
                    <a:pt x="3" y="4"/>
                    <a:pt x="3" y="4"/>
                    <a:pt x="3" y="4"/>
                  </a:cubicBezTo>
                  <a:cubicBezTo>
                    <a:pt x="3" y="4"/>
                    <a:pt x="3" y="4"/>
                    <a:pt x="3" y="3"/>
                  </a:cubicBezTo>
                  <a:cubicBezTo>
                    <a:pt x="3" y="3"/>
                    <a:pt x="3" y="3"/>
                    <a:pt x="3" y="3"/>
                  </a:cubicBezTo>
                  <a:cubicBezTo>
                    <a:pt x="3" y="3"/>
                    <a:pt x="3" y="3"/>
                    <a:pt x="3" y="3"/>
                  </a:cubicBezTo>
                  <a:cubicBezTo>
                    <a:pt x="3" y="3"/>
                    <a:pt x="3" y="3"/>
                    <a:pt x="3" y="3"/>
                  </a:cubicBezTo>
                  <a:cubicBezTo>
                    <a:pt x="3" y="2"/>
                    <a:pt x="1" y="1"/>
                    <a:pt x="0" y="0"/>
                  </a:cubicBezTo>
                  <a:cubicBezTo>
                    <a:pt x="1" y="1"/>
                    <a:pt x="2" y="2"/>
                    <a:pt x="2" y="3"/>
                  </a:cubicBezTo>
                  <a:cubicBezTo>
                    <a:pt x="2" y="3"/>
                    <a:pt x="2" y="3"/>
                    <a:pt x="2" y="3"/>
                  </a:cubicBezTo>
                  <a:cubicBezTo>
                    <a:pt x="3" y="4"/>
                    <a:pt x="2" y="4"/>
                    <a:pt x="2" y="5"/>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05" name="Freeform 110"/>
            <p:cNvSpPr>
              <a:spLocks/>
            </p:cNvSpPr>
            <p:nvPr userDrawn="1"/>
          </p:nvSpPr>
          <p:spPr bwMode="auto">
            <a:xfrm>
              <a:off x="439" y="294"/>
              <a:ext cx="4" cy="10"/>
            </a:xfrm>
            <a:custGeom>
              <a:avLst/>
              <a:gdLst/>
              <a:ahLst/>
              <a:cxnLst>
                <a:cxn ang="0">
                  <a:pos x="2" y="5"/>
                </a:cxn>
                <a:cxn ang="0">
                  <a:pos x="2" y="5"/>
                </a:cxn>
                <a:cxn ang="0">
                  <a:pos x="2" y="5"/>
                </a:cxn>
                <a:cxn ang="0">
                  <a:pos x="3" y="5"/>
                </a:cxn>
                <a:cxn ang="0">
                  <a:pos x="2" y="5"/>
                </a:cxn>
                <a:cxn ang="0">
                  <a:pos x="2" y="5"/>
                </a:cxn>
                <a:cxn ang="0">
                  <a:pos x="3" y="5"/>
                </a:cxn>
                <a:cxn ang="0">
                  <a:pos x="2" y="5"/>
                </a:cxn>
                <a:cxn ang="0">
                  <a:pos x="3" y="4"/>
                </a:cxn>
                <a:cxn ang="0">
                  <a:pos x="3" y="5"/>
                </a:cxn>
                <a:cxn ang="0">
                  <a:pos x="3" y="4"/>
                </a:cxn>
                <a:cxn ang="0">
                  <a:pos x="3" y="4"/>
                </a:cxn>
                <a:cxn ang="0">
                  <a:pos x="3" y="4"/>
                </a:cxn>
                <a:cxn ang="0">
                  <a:pos x="3" y="4"/>
                </a:cxn>
                <a:cxn ang="0">
                  <a:pos x="3" y="3"/>
                </a:cxn>
                <a:cxn ang="0">
                  <a:pos x="3" y="4"/>
                </a:cxn>
                <a:cxn ang="0">
                  <a:pos x="3" y="3"/>
                </a:cxn>
                <a:cxn ang="0">
                  <a:pos x="3" y="3"/>
                </a:cxn>
                <a:cxn ang="0">
                  <a:pos x="3" y="3"/>
                </a:cxn>
                <a:cxn ang="0">
                  <a:pos x="3" y="3"/>
                </a:cxn>
                <a:cxn ang="0">
                  <a:pos x="0" y="0"/>
                </a:cxn>
                <a:cxn ang="0">
                  <a:pos x="2" y="3"/>
                </a:cxn>
                <a:cxn ang="0">
                  <a:pos x="2" y="3"/>
                </a:cxn>
                <a:cxn ang="0">
                  <a:pos x="2" y="3"/>
                </a:cxn>
                <a:cxn ang="0">
                  <a:pos x="2" y="4"/>
                </a:cxn>
                <a:cxn ang="0">
                  <a:pos x="2" y="5"/>
                </a:cxn>
                <a:cxn ang="0">
                  <a:pos x="2" y="5"/>
                </a:cxn>
                <a:cxn ang="0">
                  <a:pos x="2" y="4"/>
                </a:cxn>
                <a:cxn ang="0">
                  <a:pos x="2" y="3"/>
                </a:cxn>
                <a:cxn ang="0">
                  <a:pos x="2" y="3"/>
                </a:cxn>
                <a:cxn ang="0">
                  <a:pos x="2" y="3"/>
                </a:cxn>
                <a:cxn ang="0">
                  <a:pos x="0" y="0"/>
                </a:cxn>
                <a:cxn ang="0">
                  <a:pos x="3" y="3"/>
                </a:cxn>
                <a:cxn ang="0">
                  <a:pos x="3" y="3"/>
                </a:cxn>
                <a:cxn ang="0">
                  <a:pos x="3" y="3"/>
                </a:cxn>
                <a:cxn ang="0">
                  <a:pos x="3" y="4"/>
                </a:cxn>
                <a:cxn ang="0">
                  <a:pos x="3" y="3"/>
                </a:cxn>
                <a:cxn ang="0">
                  <a:pos x="3" y="3"/>
                </a:cxn>
                <a:cxn ang="0">
                  <a:pos x="3" y="4"/>
                </a:cxn>
                <a:cxn ang="0">
                  <a:pos x="3" y="4"/>
                </a:cxn>
                <a:cxn ang="0">
                  <a:pos x="3" y="4"/>
                </a:cxn>
                <a:cxn ang="0">
                  <a:pos x="3" y="4"/>
                </a:cxn>
                <a:cxn ang="0">
                  <a:pos x="3" y="4"/>
                </a:cxn>
                <a:cxn ang="0">
                  <a:pos x="3" y="4"/>
                </a:cxn>
                <a:cxn ang="0">
                  <a:pos x="3" y="3"/>
                </a:cxn>
                <a:cxn ang="0">
                  <a:pos x="3" y="3"/>
                </a:cxn>
                <a:cxn ang="0">
                  <a:pos x="3" y="4"/>
                </a:cxn>
                <a:cxn ang="0">
                  <a:pos x="3" y="4"/>
                </a:cxn>
                <a:cxn ang="0">
                  <a:pos x="3" y="5"/>
                </a:cxn>
                <a:cxn ang="0">
                  <a:pos x="3" y="4"/>
                </a:cxn>
                <a:cxn ang="0">
                  <a:pos x="3" y="4"/>
                </a:cxn>
                <a:cxn ang="0">
                  <a:pos x="2" y="5"/>
                </a:cxn>
                <a:cxn ang="0">
                  <a:pos x="2" y="5"/>
                </a:cxn>
                <a:cxn ang="0">
                  <a:pos x="2" y="5"/>
                </a:cxn>
                <a:cxn ang="0">
                  <a:pos x="2" y="5"/>
                </a:cxn>
                <a:cxn ang="0">
                  <a:pos x="2" y="5"/>
                </a:cxn>
              </a:cxnLst>
              <a:rect l="0" t="0" r="r" b="b"/>
              <a:pathLst>
                <a:path w="3" h="5">
                  <a:moveTo>
                    <a:pt x="2" y="5"/>
                  </a:move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3" y="5"/>
                    <a:pt x="3" y="5"/>
                    <a:pt x="3" y="5"/>
                  </a:cubicBezTo>
                  <a:cubicBezTo>
                    <a:pt x="2" y="5"/>
                    <a:pt x="2" y="5"/>
                    <a:pt x="2" y="5"/>
                  </a:cubicBezTo>
                  <a:cubicBezTo>
                    <a:pt x="2" y="5"/>
                    <a:pt x="2" y="5"/>
                    <a:pt x="2" y="5"/>
                  </a:cubicBezTo>
                  <a:cubicBezTo>
                    <a:pt x="3" y="5"/>
                    <a:pt x="3" y="5"/>
                    <a:pt x="3" y="5"/>
                  </a:cubicBezTo>
                  <a:cubicBezTo>
                    <a:pt x="2" y="5"/>
                    <a:pt x="2" y="5"/>
                    <a:pt x="2" y="5"/>
                  </a:cubicBezTo>
                  <a:cubicBezTo>
                    <a:pt x="2" y="5"/>
                    <a:pt x="2" y="5"/>
                    <a:pt x="2" y="5"/>
                  </a:cubicBezTo>
                  <a:cubicBezTo>
                    <a:pt x="3" y="5"/>
                    <a:pt x="3" y="5"/>
                    <a:pt x="3" y="5"/>
                  </a:cubicBezTo>
                  <a:cubicBezTo>
                    <a:pt x="2" y="5"/>
                    <a:pt x="2" y="5"/>
                    <a:pt x="2" y="5"/>
                  </a:cubicBezTo>
                  <a:cubicBezTo>
                    <a:pt x="2" y="5"/>
                    <a:pt x="2" y="5"/>
                    <a:pt x="2" y="5"/>
                  </a:cubicBezTo>
                  <a:cubicBezTo>
                    <a:pt x="3" y="5"/>
                    <a:pt x="3" y="5"/>
                    <a:pt x="3" y="4"/>
                  </a:cubicBezTo>
                  <a:cubicBezTo>
                    <a:pt x="3" y="4"/>
                    <a:pt x="3" y="4"/>
                    <a:pt x="3" y="4"/>
                  </a:cubicBezTo>
                  <a:cubicBezTo>
                    <a:pt x="2" y="4"/>
                    <a:pt x="2" y="4"/>
                    <a:pt x="2" y="4"/>
                  </a:cubicBezTo>
                  <a:cubicBezTo>
                    <a:pt x="3" y="5"/>
                    <a:pt x="3" y="5"/>
                    <a:pt x="3" y="5"/>
                  </a:cubicBezTo>
                  <a:cubicBezTo>
                    <a:pt x="3" y="5"/>
                    <a:pt x="3" y="5"/>
                    <a:pt x="3" y="5"/>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3"/>
                    <a:pt x="3" y="3"/>
                    <a:pt x="3" y="3"/>
                  </a:cubicBezTo>
                  <a:cubicBezTo>
                    <a:pt x="3" y="3"/>
                    <a:pt x="3" y="3"/>
                    <a:pt x="3" y="3"/>
                  </a:cubicBezTo>
                  <a:cubicBezTo>
                    <a:pt x="3" y="4"/>
                    <a:pt x="3" y="4"/>
                    <a:pt x="3" y="4"/>
                  </a:cubicBezTo>
                  <a:cubicBezTo>
                    <a:pt x="3" y="4"/>
                    <a:pt x="3" y="4"/>
                    <a:pt x="3" y="4"/>
                  </a:cubicBezTo>
                  <a:cubicBezTo>
                    <a:pt x="3" y="4"/>
                    <a:pt x="3" y="4"/>
                    <a:pt x="3" y="4"/>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2"/>
                    <a:pt x="2" y="1"/>
                    <a:pt x="0" y="0"/>
                  </a:cubicBezTo>
                  <a:cubicBezTo>
                    <a:pt x="0" y="0"/>
                    <a:pt x="0" y="0"/>
                    <a:pt x="0" y="0"/>
                  </a:cubicBezTo>
                  <a:cubicBezTo>
                    <a:pt x="0" y="1"/>
                    <a:pt x="0" y="1"/>
                    <a:pt x="0" y="1"/>
                  </a:cubicBezTo>
                  <a:cubicBezTo>
                    <a:pt x="0" y="1"/>
                    <a:pt x="2" y="2"/>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4"/>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4"/>
                    <a:pt x="2" y="4"/>
                    <a:pt x="2" y="4"/>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2"/>
                    <a:pt x="1" y="1"/>
                    <a:pt x="1" y="0"/>
                  </a:cubicBezTo>
                  <a:cubicBezTo>
                    <a:pt x="0" y="0"/>
                    <a:pt x="0" y="0"/>
                    <a:pt x="0" y="0"/>
                  </a:cubicBezTo>
                  <a:cubicBezTo>
                    <a:pt x="0" y="1"/>
                    <a:pt x="0" y="1"/>
                    <a:pt x="0" y="1"/>
                  </a:cubicBezTo>
                  <a:cubicBezTo>
                    <a:pt x="1" y="1"/>
                    <a:pt x="2" y="2"/>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4"/>
                    <a:pt x="3" y="4"/>
                    <a:pt x="3" y="4"/>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3"/>
                    <a:pt x="3" y="3"/>
                    <a:pt x="3" y="3"/>
                  </a:cubicBezTo>
                  <a:cubicBezTo>
                    <a:pt x="3" y="4"/>
                    <a:pt x="3" y="4"/>
                    <a:pt x="3" y="4"/>
                  </a:cubicBezTo>
                  <a:cubicBezTo>
                    <a:pt x="3" y="4"/>
                    <a:pt x="3" y="4"/>
                    <a:pt x="3" y="4"/>
                  </a:cubicBezTo>
                  <a:cubicBezTo>
                    <a:pt x="3" y="3"/>
                    <a:pt x="3" y="3"/>
                    <a:pt x="3" y="3"/>
                  </a:cubicBezTo>
                  <a:cubicBezTo>
                    <a:pt x="3" y="4"/>
                    <a:pt x="3" y="4"/>
                    <a:pt x="3" y="4"/>
                  </a:cubicBezTo>
                  <a:cubicBezTo>
                    <a:pt x="3" y="3"/>
                    <a:pt x="3" y="3"/>
                    <a:pt x="3" y="3"/>
                  </a:cubicBezTo>
                  <a:cubicBezTo>
                    <a:pt x="3" y="3"/>
                    <a:pt x="3" y="3"/>
                    <a:pt x="3" y="3"/>
                  </a:cubicBezTo>
                  <a:cubicBezTo>
                    <a:pt x="3" y="4"/>
                    <a:pt x="3" y="4"/>
                    <a:pt x="3" y="4"/>
                  </a:cubicBezTo>
                  <a:cubicBezTo>
                    <a:pt x="3" y="3"/>
                    <a:pt x="3" y="3"/>
                    <a:pt x="3" y="3"/>
                  </a:cubicBezTo>
                  <a:cubicBezTo>
                    <a:pt x="3" y="4"/>
                    <a:pt x="3" y="4"/>
                    <a:pt x="3" y="4"/>
                  </a:cubicBezTo>
                  <a:cubicBezTo>
                    <a:pt x="2" y="4"/>
                    <a:pt x="2" y="4"/>
                    <a:pt x="2" y="4"/>
                  </a:cubicBezTo>
                  <a:cubicBezTo>
                    <a:pt x="3" y="5"/>
                    <a:pt x="3" y="5"/>
                    <a:pt x="3" y="5"/>
                  </a:cubicBezTo>
                  <a:cubicBezTo>
                    <a:pt x="3" y="5"/>
                    <a:pt x="3" y="5"/>
                    <a:pt x="3" y="5"/>
                  </a:cubicBezTo>
                  <a:cubicBezTo>
                    <a:pt x="3" y="4"/>
                    <a:pt x="3" y="4"/>
                    <a:pt x="3" y="4"/>
                  </a:cubicBezTo>
                  <a:cubicBezTo>
                    <a:pt x="3" y="4"/>
                    <a:pt x="3" y="4"/>
                    <a:pt x="3" y="4"/>
                  </a:cubicBezTo>
                  <a:cubicBezTo>
                    <a:pt x="3" y="4"/>
                    <a:pt x="3" y="4"/>
                    <a:pt x="3" y="4"/>
                  </a:cubicBezTo>
                  <a:cubicBezTo>
                    <a:pt x="2" y="4"/>
                    <a:pt x="2" y="4"/>
                    <a:pt x="2" y="4"/>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06" name="Freeform 111"/>
            <p:cNvSpPr>
              <a:spLocks/>
            </p:cNvSpPr>
            <p:nvPr userDrawn="1"/>
          </p:nvSpPr>
          <p:spPr bwMode="auto">
            <a:xfrm>
              <a:off x="437" y="292"/>
              <a:ext cx="4" cy="4"/>
            </a:xfrm>
            <a:custGeom>
              <a:avLst/>
              <a:gdLst/>
              <a:ahLst/>
              <a:cxnLst>
                <a:cxn ang="0">
                  <a:pos x="1" y="1"/>
                </a:cxn>
                <a:cxn ang="0">
                  <a:pos x="1" y="2"/>
                </a:cxn>
                <a:cxn ang="0">
                  <a:pos x="1" y="1"/>
                </a:cxn>
                <a:cxn ang="0">
                  <a:pos x="1" y="0"/>
                </a:cxn>
                <a:cxn ang="0">
                  <a:pos x="0" y="0"/>
                </a:cxn>
                <a:cxn ang="0">
                  <a:pos x="0" y="0"/>
                </a:cxn>
                <a:cxn ang="0">
                  <a:pos x="1" y="1"/>
                </a:cxn>
              </a:cxnLst>
              <a:rect l="0" t="0" r="r" b="b"/>
              <a:pathLst>
                <a:path w="1" h="2">
                  <a:moveTo>
                    <a:pt x="1" y="1"/>
                  </a:moveTo>
                  <a:cubicBezTo>
                    <a:pt x="1" y="2"/>
                    <a:pt x="1" y="2"/>
                    <a:pt x="1" y="2"/>
                  </a:cubicBezTo>
                  <a:cubicBezTo>
                    <a:pt x="1" y="1"/>
                    <a:pt x="1" y="1"/>
                    <a:pt x="1" y="1"/>
                  </a:cubicBezTo>
                  <a:cubicBezTo>
                    <a:pt x="1" y="0"/>
                    <a:pt x="1" y="0"/>
                    <a:pt x="1" y="0"/>
                  </a:cubicBezTo>
                  <a:cubicBezTo>
                    <a:pt x="1" y="0"/>
                    <a:pt x="1" y="0"/>
                    <a:pt x="0" y="0"/>
                  </a:cubicBezTo>
                  <a:cubicBezTo>
                    <a:pt x="0" y="0"/>
                    <a:pt x="1" y="0"/>
                    <a:pt x="0" y="0"/>
                  </a:cubicBezTo>
                  <a:cubicBezTo>
                    <a:pt x="0" y="0"/>
                    <a:pt x="1" y="1"/>
                    <a:pt x="1"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07" name="Freeform 112"/>
            <p:cNvSpPr>
              <a:spLocks/>
            </p:cNvSpPr>
            <p:nvPr userDrawn="1"/>
          </p:nvSpPr>
          <p:spPr bwMode="auto">
            <a:xfrm>
              <a:off x="435" y="290"/>
              <a:ext cx="6" cy="6"/>
            </a:xfrm>
            <a:custGeom>
              <a:avLst/>
              <a:gdLst/>
              <a:ahLst/>
              <a:cxnLst>
                <a:cxn ang="0">
                  <a:pos x="2" y="3"/>
                </a:cxn>
                <a:cxn ang="0">
                  <a:pos x="2" y="3"/>
                </a:cxn>
                <a:cxn ang="0">
                  <a:pos x="2" y="2"/>
                </a:cxn>
                <a:cxn ang="0">
                  <a:pos x="2" y="2"/>
                </a:cxn>
                <a:cxn ang="0">
                  <a:pos x="2" y="2"/>
                </a:cxn>
                <a:cxn ang="0">
                  <a:pos x="2" y="2"/>
                </a:cxn>
                <a:cxn ang="0">
                  <a:pos x="2" y="2"/>
                </a:cxn>
                <a:cxn ang="0">
                  <a:pos x="2" y="2"/>
                </a:cxn>
                <a:cxn ang="0">
                  <a:pos x="3" y="2"/>
                </a:cxn>
                <a:cxn ang="0">
                  <a:pos x="2" y="1"/>
                </a:cxn>
                <a:cxn ang="0">
                  <a:pos x="2" y="1"/>
                </a:cxn>
                <a:cxn ang="0">
                  <a:pos x="2" y="1"/>
                </a:cxn>
                <a:cxn ang="0">
                  <a:pos x="2" y="1"/>
                </a:cxn>
                <a:cxn ang="0">
                  <a:pos x="1" y="0"/>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2" y="2"/>
                </a:cxn>
                <a:cxn ang="0">
                  <a:pos x="2" y="2"/>
                </a:cxn>
                <a:cxn ang="0">
                  <a:pos x="1" y="1"/>
                </a:cxn>
                <a:cxn ang="0">
                  <a:pos x="1" y="1"/>
                </a:cxn>
                <a:cxn ang="0">
                  <a:pos x="1" y="1"/>
                </a:cxn>
                <a:cxn ang="0">
                  <a:pos x="1" y="1"/>
                </a:cxn>
                <a:cxn ang="0">
                  <a:pos x="1" y="1"/>
                </a:cxn>
                <a:cxn ang="0">
                  <a:pos x="1" y="1"/>
                </a:cxn>
                <a:cxn ang="0">
                  <a:pos x="1" y="1"/>
                </a:cxn>
                <a:cxn ang="0">
                  <a:pos x="2" y="1"/>
                </a:cxn>
                <a:cxn ang="0">
                  <a:pos x="2" y="1"/>
                </a:cxn>
                <a:cxn ang="0">
                  <a:pos x="2" y="2"/>
                </a:cxn>
                <a:cxn ang="0">
                  <a:pos x="2" y="2"/>
                </a:cxn>
                <a:cxn ang="0">
                  <a:pos x="2" y="3"/>
                </a:cxn>
                <a:cxn ang="0">
                  <a:pos x="2" y="2"/>
                </a:cxn>
                <a:cxn ang="0">
                  <a:pos x="2" y="2"/>
                </a:cxn>
              </a:cxnLst>
              <a:rect l="0" t="0" r="r" b="b"/>
              <a:pathLst>
                <a:path w="3" h="3">
                  <a:moveTo>
                    <a:pt x="2" y="2"/>
                  </a:moveTo>
                  <a:cubicBezTo>
                    <a:pt x="2" y="3"/>
                    <a:pt x="2" y="3"/>
                    <a:pt x="2" y="3"/>
                  </a:cubicBezTo>
                  <a:cubicBezTo>
                    <a:pt x="3" y="3"/>
                    <a:pt x="3" y="3"/>
                    <a:pt x="3" y="3"/>
                  </a:cubicBezTo>
                  <a:cubicBezTo>
                    <a:pt x="2" y="3"/>
                    <a:pt x="2" y="3"/>
                    <a:pt x="2" y="3"/>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3" y="2"/>
                    <a:pt x="3" y="2"/>
                    <a:pt x="3" y="2"/>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1" y="0"/>
                    <a:pt x="1" y="0"/>
                    <a:pt x="1" y="0"/>
                  </a:cubicBezTo>
                  <a:cubicBezTo>
                    <a:pt x="1" y="0"/>
                    <a:pt x="1"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cubicBezTo>
                    <a:pt x="1" y="1"/>
                    <a:pt x="1" y="2"/>
                    <a:pt x="2" y="2"/>
                  </a:cubicBezTo>
                  <a:cubicBezTo>
                    <a:pt x="2" y="3"/>
                    <a:pt x="2" y="3"/>
                    <a:pt x="2" y="3"/>
                  </a:cubicBezTo>
                  <a:cubicBezTo>
                    <a:pt x="2" y="2"/>
                    <a:pt x="2" y="2"/>
                    <a:pt x="2" y="2"/>
                  </a:cubicBezTo>
                  <a:cubicBezTo>
                    <a:pt x="2" y="2"/>
                    <a:pt x="1" y="1"/>
                    <a:pt x="1" y="1"/>
                  </a:cubicBezTo>
                  <a:cubicBezTo>
                    <a:pt x="1" y="1"/>
                    <a:pt x="1" y="1"/>
                    <a:pt x="1" y="1"/>
                  </a:cubicBezTo>
                  <a:cubicBezTo>
                    <a:pt x="0" y="1"/>
                    <a:pt x="0" y="1"/>
                    <a:pt x="0"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ubicBezTo>
                    <a:pt x="2" y="1"/>
                    <a:pt x="2" y="1"/>
                    <a:pt x="2" y="1"/>
                  </a:cubicBezTo>
                  <a:cubicBezTo>
                    <a:pt x="2" y="1"/>
                    <a:pt x="2" y="1"/>
                    <a:pt x="2" y="1"/>
                  </a:cubicBezTo>
                  <a:cubicBezTo>
                    <a:pt x="2" y="2"/>
                    <a:pt x="2" y="2"/>
                    <a:pt x="2" y="2"/>
                  </a:cubicBezTo>
                  <a:cubicBezTo>
                    <a:pt x="2" y="2"/>
                    <a:pt x="2" y="2"/>
                    <a:pt x="2" y="2"/>
                  </a:cubicBezTo>
                  <a:cubicBezTo>
                    <a:pt x="2" y="2"/>
                    <a:pt x="2" y="2"/>
                    <a:pt x="2" y="2"/>
                  </a:cubicBezTo>
                  <a:cubicBezTo>
                    <a:pt x="2" y="2"/>
                    <a:pt x="2" y="2"/>
                    <a:pt x="2" y="2"/>
                  </a:cubicBezTo>
                  <a:cubicBezTo>
                    <a:pt x="2" y="3"/>
                    <a:pt x="2" y="3"/>
                    <a:pt x="2" y="3"/>
                  </a:cubicBezTo>
                  <a:cubicBezTo>
                    <a:pt x="2" y="3"/>
                    <a:pt x="2" y="3"/>
                    <a:pt x="2" y="3"/>
                  </a:cubicBezTo>
                  <a:cubicBezTo>
                    <a:pt x="2" y="2"/>
                    <a:pt x="2" y="2"/>
                    <a:pt x="2" y="2"/>
                  </a:cubicBezTo>
                  <a:cubicBezTo>
                    <a:pt x="2" y="2"/>
                    <a:pt x="2" y="2"/>
                    <a:pt x="2" y="2"/>
                  </a:cubicBezTo>
                  <a:cubicBezTo>
                    <a:pt x="2" y="2"/>
                    <a:pt x="2" y="2"/>
                    <a:pt x="2" y="2"/>
                  </a:cubicBezTo>
                  <a:cubicBezTo>
                    <a:pt x="2" y="2"/>
                    <a:pt x="2" y="2"/>
                    <a:pt x="2" y="2"/>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08" name="Freeform 113"/>
            <p:cNvSpPr>
              <a:spLocks/>
            </p:cNvSpPr>
            <p:nvPr userDrawn="1"/>
          </p:nvSpPr>
          <p:spPr bwMode="auto">
            <a:xfrm>
              <a:off x="437" y="290"/>
              <a:ext cx="4" cy="2"/>
            </a:xfrm>
            <a:custGeom>
              <a:avLst/>
              <a:gdLst/>
              <a:ahLst/>
              <a:cxnLst>
                <a:cxn ang="0">
                  <a:pos x="1" y="1"/>
                </a:cxn>
                <a:cxn ang="0">
                  <a:pos x="1" y="1"/>
                </a:cxn>
              </a:cxnLst>
              <a:rect l="0" t="0" r="r" b="b"/>
              <a:pathLst>
                <a:path w="1" h="1">
                  <a:moveTo>
                    <a:pt x="1" y="1"/>
                  </a:moveTo>
                  <a:cubicBezTo>
                    <a:pt x="1" y="1"/>
                    <a:pt x="0" y="0"/>
                    <a:pt x="1"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09" name="Freeform 114"/>
            <p:cNvSpPr>
              <a:spLocks/>
            </p:cNvSpPr>
            <p:nvPr userDrawn="1"/>
          </p:nvSpPr>
          <p:spPr bwMode="auto">
            <a:xfrm>
              <a:off x="437" y="290"/>
              <a:ext cx="4" cy="2"/>
            </a:xfrm>
            <a:custGeom>
              <a:avLst/>
              <a:gdLst/>
              <a:ahLst/>
              <a:cxnLst>
                <a:cxn ang="0">
                  <a:pos x="2" y="2"/>
                </a:cxn>
                <a:cxn ang="0">
                  <a:pos x="2" y="0"/>
                </a:cxn>
                <a:cxn ang="0">
                  <a:pos x="2" y="0"/>
                </a:cxn>
                <a:cxn ang="0">
                  <a:pos x="2" y="0"/>
                </a:cxn>
                <a:cxn ang="0">
                  <a:pos x="2" y="0"/>
                </a:cxn>
                <a:cxn ang="0">
                  <a:pos x="0" y="0"/>
                </a:cxn>
                <a:cxn ang="0">
                  <a:pos x="0" y="0"/>
                </a:cxn>
                <a:cxn ang="0">
                  <a:pos x="0" y="2"/>
                </a:cxn>
                <a:cxn ang="0">
                  <a:pos x="0" y="2"/>
                </a:cxn>
                <a:cxn ang="0">
                  <a:pos x="0" y="2"/>
                </a:cxn>
                <a:cxn ang="0">
                  <a:pos x="2" y="2"/>
                </a:cxn>
                <a:cxn ang="0">
                  <a:pos x="2" y="2"/>
                </a:cxn>
                <a:cxn ang="0">
                  <a:pos x="2" y="0"/>
                </a:cxn>
                <a:cxn ang="0">
                  <a:pos x="2" y="0"/>
                </a:cxn>
                <a:cxn ang="0">
                  <a:pos x="2" y="0"/>
                </a:cxn>
                <a:cxn ang="0">
                  <a:pos x="0" y="2"/>
                </a:cxn>
                <a:cxn ang="0">
                  <a:pos x="2" y="2"/>
                </a:cxn>
                <a:cxn ang="0">
                  <a:pos x="2" y="0"/>
                </a:cxn>
                <a:cxn ang="0">
                  <a:pos x="0" y="2"/>
                </a:cxn>
                <a:cxn ang="0">
                  <a:pos x="2" y="2"/>
                </a:cxn>
                <a:cxn ang="0">
                  <a:pos x="0" y="2"/>
                </a:cxn>
                <a:cxn ang="0">
                  <a:pos x="0" y="2"/>
                </a:cxn>
                <a:cxn ang="0">
                  <a:pos x="0" y="2"/>
                </a:cxn>
                <a:cxn ang="0">
                  <a:pos x="0" y="2"/>
                </a:cxn>
                <a:cxn ang="0">
                  <a:pos x="0" y="2"/>
                </a:cxn>
                <a:cxn ang="0">
                  <a:pos x="0" y="2"/>
                </a:cxn>
                <a:cxn ang="0">
                  <a:pos x="0" y="2"/>
                </a:cxn>
                <a:cxn ang="0">
                  <a:pos x="0" y="2"/>
                </a:cxn>
                <a:cxn ang="0">
                  <a:pos x="0" y="2"/>
                </a:cxn>
                <a:cxn ang="0">
                  <a:pos x="2" y="2"/>
                </a:cxn>
                <a:cxn ang="0">
                  <a:pos x="2" y="2"/>
                </a:cxn>
              </a:cxnLst>
              <a:rect l="0" t="0" r="r" b="b"/>
              <a:pathLst>
                <a:path w="2" h="2">
                  <a:moveTo>
                    <a:pt x="2" y="2"/>
                  </a:moveTo>
                  <a:lnTo>
                    <a:pt x="2" y="0"/>
                  </a:lnTo>
                  <a:lnTo>
                    <a:pt x="2" y="0"/>
                  </a:lnTo>
                  <a:lnTo>
                    <a:pt x="2" y="0"/>
                  </a:lnTo>
                  <a:lnTo>
                    <a:pt x="2" y="0"/>
                  </a:lnTo>
                  <a:lnTo>
                    <a:pt x="0" y="0"/>
                  </a:lnTo>
                  <a:lnTo>
                    <a:pt x="0" y="0"/>
                  </a:lnTo>
                  <a:lnTo>
                    <a:pt x="0" y="2"/>
                  </a:lnTo>
                  <a:lnTo>
                    <a:pt x="0" y="2"/>
                  </a:lnTo>
                  <a:lnTo>
                    <a:pt x="0" y="2"/>
                  </a:lnTo>
                  <a:lnTo>
                    <a:pt x="2" y="2"/>
                  </a:lnTo>
                  <a:lnTo>
                    <a:pt x="2" y="2"/>
                  </a:lnTo>
                  <a:lnTo>
                    <a:pt x="2" y="0"/>
                  </a:lnTo>
                  <a:lnTo>
                    <a:pt x="2" y="0"/>
                  </a:lnTo>
                  <a:lnTo>
                    <a:pt x="2" y="0"/>
                  </a:lnTo>
                  <a:lnTo>
                    <a:pt x="0" y="2"/>
                  </a:lnTo>
                  <a:lnTo>
                    <a:pt x="2" y="2"/>
                  </a:lnTo>
                  <a:lnTo>
                    <a:pt x="2" y="0"/>
                  </a:lnTo>
                  <a:lnTo>
                    <a:pt x="0" y="2"/>
                  </a:lnTo>
                  <a:lnTo>
                    <a:pt x="2" y="2"/>
                  </a:lnTo>
                  <a:lnTo>
                    <a:pt x="0" y="2"/>
                  </a:lnTo>
                  <a:lnTo>
                    <a:pt x="0" y="2"/>
                  </a:lnTo>
                  <a:lnTo>
                    <a:pt x="0" y="2"/>
                  </a:lnTo>
                  <a:lnTo>
                    <a:pt x="0" y="2"/>
                  </a:lnTo>
                  <a:lnTo>
                    <a:pt x="0" y="2"/>
                  </a:lnTo>
                  <a:lnTo>
                    <a:pt x="0" y="2"/>
                  </a:lnTo>
                  <a:lnTo>
                    <a:pt x="0" y="2"/>
                  </a:lnTo>
                  <a:lnTo>
                    <a:pt x="0" y="2"/>
                  </a:lnTo>
                  <a:lnTo>
                    <a:pt x="0" y="2"/>
                  </a:lnTo>
                  <a:lnTo>
                    <a:pt x="2" y="2"/>
                  </a:lnTo>
                  <a:lnTo>
                    <a:pt x="2" y="2"/>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10" name="Freeform 115"/>
            <p:cNvSpPr>
              <a:spLocks/>
            </p:cNvSpPr>
            <p:nvPr userDrawn="1"/>
          </p:nvSpPr>
          <p:spPr bwMode="auto">
            <a:xfrm>
              <a:off x="431" y="282"/>
              <a:ext cx="1" cy="2"/>
            </a:xfrm>
            <a:custGeom>
              <a:avLst/>
              <a:gdLst/>
              <a:ahLst/>
              <a:cxnLst>
                <a:cxn ang="0">
                  <a:pos x="0" y="2"/>
                </a:cxn>
                <a:cxn ang="0">
                  <a:pos x="0" y="0"/>
                </a:cxn>
                <a:cxn ang="0">
                  <a:pos x="0" y="2"/>
                </a:cxn>
              </a:cxnLst>
              <a:rect l="0" t="0" r="r" b="b"/>
              <a:pathLst>
                <a:path h="2">
                  <a:moveTo>
                    <a:pt x="0" y="2"/>
                  </a:moveTo>
                  <a:lnTo>
                    <a:pt x="0" y="0"/>
                  </a:lnTo>
                  <a:lnTo>
                    <a:pt x="0" y="2"/>
                  </a:lnTo>
                  <a:close/>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11" name="Freeform 116"/>
            <p:cNvSpPr>
              <a:spLocks/>
            </p:cNvSpPr>
            <p:nvPr userDrawn="1"/>
          </p:nvSpPr>
          <p:spPr bwMode="auto">
            <a:xfrm>
              <a:off x="431" y="282"/>
              <a:ext cx="2" cy="2"/>
            </a:xfrm>
            <a:custGeom>
              <a:avLst/>
              <a:gdLst/>
              <a:ahLst/>
              <a:cxnLst>
                <a:cxn ang="0">
                  <a:pos x="2" y="0"/>
                </a:cxn>
                <a:cxn ang="0">
                  <a:pos x="0" y="0"/>
                </a:cxn>
                <a:cxn ang="0">
                  <a:pos x="0" y="0"/>
                </a:cxn>
                <a:cxn ang="0">
                  <a:pos x="0" y="0"/>
                </a:cxn>
                <a:cxn ang="0">
                  <a:pos x="0" y="2"/>
                </a:cxn>
                <a:cxn ang="0">
                  <a:pos x="2" y="2"/>
                </a:cxn>
                <a:cxn ang="0">
                  <a:pos x="2" y="0"/>
                </a:cxn>
                <a:cxn ang="0">
                  <a:pos x="0" y="0"/>
                </a:cxn>
                <a:cxn ang="0">
                  <a:pos x="0" y="0"/>
                </a:cxn>
                <a:cxn ang="0">
                  <a:pos x="0" y="0"/>
                </a:cxn>
                <a:cxn ang="0">
                  <a:pos x="0" y="2"/>
                </a:cxn>
                <a:cxn ang="0">
                  <a:pos x="2" y="2"/>
                </a:cxn>
                <a:cxn ang="0">
                  <a:pos x="2" y="0"/>
                </a:cxn>
              </a:cxnLst>
              <a:rect l="0" t="0" r="r" b="b"/>
              <a:pathLst>
                <a:path w="2" h="2">
                  <a:moveTo>
                    <a:pt x="2" y="0"/>
                  </a:moveTo>
                  <a:lnTo>
                    <a:pt x="0" y="0"/>
                  </a:lnTo>
                  <a:lnTo>
                    <a:pt x="0" y="0"/>
                  </a:lnTo>
                  <a:lnTo>
                    <a:pt x="0" y="0"/>
                  </a:lnTo>
                  <a:lnTo>
                    <a:pt x="0" y="2"/>
                  </a:lnTo>
                  <a:lnTo>
                    <a:pt x="2" y="2"/>
                  </a:lnTo>
                  <a:lnTo>
                    <a:pt x="2" y="0"/>
                  </a:lnTo>
                  <a:lnTo>
                    <a:pt x="0" y="0"/>
                  </a:lnTo>
                  <a:lnTo>
                    <a:pt x="0" y="0"/>
                  </a:lnTo>
                  <a:lnTo>
                    <a:pt x="0" y="0"/>
                  </a:lnTo>
                  <a:lnTo>
                    <a:pt x="0" y="2"/>
                  </a:lnTo>
                  <a:lnTo>
                    <a:pt x="2" y="2"/>
                  </a:lnTo>
                  <a:lnTo>
                    <a:pt x="2" y="0"/>
                  </a:lnTo>
                  <a:close/>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12" name="Freeform 117"/>
            <p:cNvSpPr>
              <a:spLocks/>
            </p:cNvSpPr>
            <p:nvPr userDrawn="1"/>
          </p:nvSpPr>
          <p:spPr bwMode="auto">
            <a:xfrm>
              <a:off x="419" y="274"/>
              <a:ext cx="2" cy="1"/>
            </a:xfrm>
            <a:custGeom>
              <a:avLst/>
              <a:gdLst/>
              <a:ahLst/>
              <a:cxnLst>
                <a:cxn ang="0">
                  <a:pos x="2" y="0"/>
                </a:cxn>
                <a:cxn ang="0">
                  <a:pos x="0" y="0"/>
                </a:cxn>
                <a:cxn ang="0">
                  <a:pos x="2" y="0"/>
                </a:cxn>
              </a:cxnLst>
              <a:rect l="0" t="0" r="r" b="b"/>
              <a:pathLst>
                <a:path w="2">
                  <a:moveTo>
                    <a:pt x="2" y="0"/>
                  </a:moveTo>
                  <a:lnTo>
                    <a:pt x="0" y="0"/>
                  </a:lnTo>
                  <a:lnTo>
                    <a:pt x="2" y="0"/>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13" name="Freeform 118"/>
            <p:cNvSpPr>
              <a:spLocks/>
            </p:cNvSpPr>
            <p:nvPr userDrawn="1"/>
          </p:nvSpPr>
          <p:spPr bwMode="auto">
            <a:xfrm>
              <a:off x="419" y="272"/>
              <a:ext cx="2" cy="2"/>
            </a:xfrm>
            <a:custGeom>
              <a:avLst/>
              <a:gdLst/>
              <a:ahLst/>
              <a:cxnLst>
                <a:cxn ang="0">
                  <a:pos x="2" y="2"/>
                </a:cxn>
                <a:cxn ang="0">
                  <a:pos x="0" y="0"/>
                </a:cxn>
                <a:cxn ang="0">
                  <a:pos x="0" y="0"/>
                </a:cxn>
                <a:cxn ang="0">
                  <a:pos x="0" y="2"/>
                </a:cxn>
                <a:cxn ang="0">
                  <a:pos x="2" y="2"/>
                </a:cxn>
                <a:cxn ang="0">
                  <a:pos x="2" y="2"/>
                </a:cxn>
                <a:cxn ang="0">
                  <a:pos x="2" y="2"/>
                </a:cxn>
                <a:cxn ang="0">
                  <a:pos x="0" y="0"/>
                </a:cxn>
                <a:cxn ang="0">
                  <a:pos x="0" y="0"/>
                </a:cxn>
                <a:cxn ang="0">
                  <a:pos x="0" y="2"/>
                </a:cxn>
                <a:cxn ang="0">
                  <a:pos x="2" y="2"/>
                </a:cxn>
                <a:cxn ang="0">
                  <a:pos x="2" y="2"/>
                </a:cxn>
                <a:cxn ang="0">
                  <a:pos x="2" y="2"/>
                </a:cxn>
              </a:cxnLst>
              <a:rect l="0" t="0" r="r" b="b"/>
              <a:pathLst>
                <a:path w="2" h="2">
                  <a:moveTo>
                    <a:pt x="2" y="2"/>
                  </a:moveTo>
                  <a:lnTo>
                    <a:pt x="0" y="0"/>
                  </a:lnTo>
                  <a:lnTo>
                    <a:pt x="0" y="0"/>
                  </a:lnTo>
                  <a:lnTo>
                    <a:pt x="0" y="2"/>
                  </a:lnTo>
                  <a:lnTo>
                    <a:pt x="2" y="2"/>
                  </a:lnTo>
                  <a:lnTo>
                    <a:pt x="2" y="2"/>
                  </a:lnTo>
                  <a:lnTo>
                    <a:pt x="2" y="2"/>
                  </a:lnTo>
                  <a:lnTo>
                    <a:pt x="0" y="0"/>
                  </a:lnTo>
                  <a:lnTo>
                    <a:pt x="0" y="0"/>
                  </a:lnTo>
                  <a:lnTo>
                    <a:pt x="0" y="2"/>
                  </a:lnTo>
                  <a:lnTo>
                    <a:pt x="2" y="2"/>
                  </a:lnTo>
                  <a:lnTo>
                    <a:pt x="2" y="2"/>
                  </a:lnTo>
                  <a:lnTo>
                    <a:pt x="2" y="2"/>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14" name="Freeform 119"/>
            <p:cNvSpPr>
              <a:spLocks/>
            </p:cNvSpPr>
            <p:nvPr userDrawn="1"/>
          </p:nvSpPr>
          <p:spPr bwMode="auto">
            <a:xfrm>
              <a:off x="425" y="284"/>
              <a:ext cx="10" cy="8"/>
            </a:xfrm>
            <a:custGeom>
              <a:avLst/>
              <a:gdLst/>
              <a:ahLst/>
              <a:cxnLst>
                <a:cxn ang="0">
                  <a:pos x="1" y="1"/>
                </a:cxn>
                <a:cxn ang="0">
                  <a:pos x="5" y="4"/>
                </a:cxn>
                <a:cxn ang="0">
                  <a:pos x="5" y="3"/>
                </a:cxn>
                <a:cxn ang="0">
                  <a:pos x="4" y="2"/>
                </a:cxn>
                <a:cxn ang="0">
                  <a:pos x="0" y="0"/>
                </a:cxn>
                <a:cxn ang="0">
                  <a:pos x="1" y="1"/>
                </a:cxn>
              </a:cxnLst>
              <a:rect l="0" t="0" r="r" b="b"/>
              <a:pathLst>
                <a:path w="5" h="4">
                  <a:moveTo>
                    <a:pt x="1" y="1"/>
                  </a:moveTo>
                  <a:cubicBezTo>
                    <a:pt x="2" y="2"/>
                    <a:pt x="4" y="3"/>
                    <a:pt x="5" y="4"/>
                  </a:cubicBezTo>
                  <a:cubicBezTo>
                    <a:pt x="5" y="3"/>
                    <a:pt x="5" y="3"/>
                    <a:pt x="5" y="3"/>
                  </a:cubicBezTo>
                  <a:cubicBezTo>
                    <a:pt x="4" y="3"/>
                    <a:pt x="4" y="2"/>
                    <a:pt x="4" y="2"/>
                  </a:cubicBezTo>
                  <a:cubicBezTo>
                    <a:pt x="3" y="1"/>
                    <a:pt x="2" y="1"/>
                    <a:pt x="0" y="0"/>
                  </a:cubicBezTo>
                  <a:cubicBezTo>
                    <a:pt x="1" y="1"/>
                    <a:pt x="1" y="1"/>
                    <a:pt x="1"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15" name="Freeform 120"/>
            <p:cNvSpPr>
              <a:spLocks/>
            </p:cNvSpPr>
            <p:nvPr userDrawn="1"/>
          </p:nvSpPr>
          <p:spPr bwMode="auto">
            <a:xfrm>
              <a:off x="425" y="284"/>
              <a:ext cx="12" cy="8"/>
            </a:xfrm>
            <a:custGeom>
              <a:avLst/>
              <a:gdLst/>
              <a:ahLst/>
              <a:cxnLst>
                <a:cxn ang="0">
                  <a:pos x="1" y="1"/>
                </a:cxn>
                <a:cxn ang="0">
                  <a:pos x="5" y="4"/>
                </a:cxn>
                <a:cxn ang="0">
                  <a:pos x="5" y="4"/>
                </a:cxn>
                <a:cxn ang="0">
                  <a:pos x="6" y="4"/>
                </a:cxn>
                <a:cxn ang="0">
                  <a:pos x="5" y="3"/>
                </a:cxn>
                <a:cxn ang="0">
                  <a:pos x="5" y="3"/>
                </a:cxn>
                <a:cxn ang="0">
                  <a:pos x="4" y="2"/>
                </a:cxn>
                <a:cxn ang="0">
                  <a:pos x="4" y="2"/>
                </a:cxn>
                <a:cxn ang="0">
                  <a:pos x="4" y="2"/>
                </a:cxn>
                <a:cxn ang="0">
                  <a:pos x="4" y="2"/>
                </a:cxn>
                <a:cxn ang="0">
                  <a:pos x="1" y="0"/>
                </a:cxn>
                <a:cxn ang="0">
                  <a:pos x="0" y="0"/>
                </a:cxn>
                <a:cxn ang="0">
                  <a:pos x="0" y="0"/>
                </a:cxn>
                <a:cxn ang="0">
                  <a:pos x="1" y="1"/>
                </a:cxn>
                <a:cxn ang="0">
                  <a:pos x="1" y="1"/>
                </a:cxn>
                <a:cxn ang="0">
                  <a:pos x="1" y="0"/>
                </a:cxn>
                <a:cxn ang="0">
                  <a:pos x="1" y="0"/>
                </a:cxn>
                <a:cxn ang="0">
                  <a:pos x="0" y="0"/>
                </a:cxn>
                <a:cxn ang="0">
                  <a:pos x="0" y="0"/>
                </a:cxn>
                <a:cxn ang="0">
                  <a:pos x="4" y="2"/>
                </a:cxn>
                <a:cxn ang="0">
                  <a:pos x="4" y="2"/>
                </a:cxn>
                <a:cxn ang="0">
                  <a:pos x="3" y="2"/>
                </a:cxn>
                <a:cxn ang="0">
                  <a:pos x="3" y="2"/>
                </a:cxn>
                <a:cxn ang="0">
                  <a:pos x="4" y="3"/>
                </a:cxn>
                <a:cxn ang="0">
                  <a:pos x="5" y="3"/>
                </a:cxn>
                <a:cxn ang="0">
                  <a:pos x="5" y="3"/>
                </a:cxn>
                <a:cxn ang="0">
                  <a:pos x="5" y="3"/>
                </a:cxn>
                <a:cxn ang="0">
                  <a:pos x="5" y="4"/>
                </a:cxn>
                <a:cxn ang="0">
                  <a:pos x="5" y="4"/>
                </a:cxn>
                <a:cxn ang="0">
                  <a:pos x="5" y="3"/>
                </a:cxn>
                <a:cxn ang="0">
                  <a:pos x="1" y="0"/>
                </a:cxn>
                <a:cxn ang="0">
                  <a:pos x="1" y="0"/>
                </a:cxn>
                <a:cxn ang="0">
                  <a:pos x="1" y="1"/>
                </a:cxn>
              </a:cxnLst>
              <a:rect l="0" t="0" r="r" b="b"/>
              <a:pathLst>
                <a:path w="6" h="4">
                  <a:moveTo>
                    <a:pt x="1" y="1"/>
                  </a:moveTo>
                  <a:cubicBezTo>
                    <a:pt x="2" y="2"/>
                    <a:pt x="4" y="3"/>
                    <a:pt x="5" y="4"/>
                  </a:cubicBezTo>
                  <a:cubicBezTo>
                    <a:pt x="5" y="4"/>
                    <a:pt x="5" y="4"/>
                    <a:pt x="5" y="4"/>
                  </a:cubicBezTo>
                  <a:cubicBezTo>
                    <a:pt x="6" y="4"/>
                    <a:pt x="6" y="4"/>
                    <a:pt x="6" y="4"/>
                  </a:cubicBezTo>
                  <a:cubicBezTo>
                    <a:pt x="5" y="3"/>
                    <a:pt x="5" y="3"/>
                    <a:pt x="5" y="3"/>
                  </a:cubicBezTo>
                  <a:cubicBezTo>
                    <a:pt x="5" y="3"/>
                    <a:pt x="5" y="3"/>
                    <a:pt x="5" y="3"/>
                  </a:cubicBezTo>
                  <a:cubicBezTo>
                    <a:pt x="4" y="2"/>
                    <a:pt x="4" y="2"/>
                    <a:pt x="4" y="2"/>
                  </a:cubicBezTo>
                  <a:cubicBezTo>
                    <a:pt x="4" y="2"/>
                    <a:pt x="4" y="2"/>
                    <a:pt x="4" y="2"/>
                  </a:cubicBezTo>
                  <a:cubicBezTo>
                    <a:pt x="4" y="2"/>
                    <a:pt x="4" y="2"/>
                    <a:pt x="4" y="2"/>
                  </a:cubicBezTo>
                  <a:cubicBezTo>
                    <a:pt x="4" y="2"/>
                    <a:pt x="4" y="2"/>
                    <a:pt x="4" y="2"/>
                  </a:cubicBezTo>
                  <a:cubicBezTo>
                    <a:pt x="3" y="1"/>
                    <a:pt x="2" y="0"/>
                    <a:pt x="1" y="0"/>
                  </a:cubicBezTo>
                  <a:cubicBezTo>
                    <a:pt x="0" y="0"/>
                    <a:pt x="0" y="0"/>
                    <a:pt x="0" y="0"/>
                  </a:cubicBezTo>
                  <a:cubicBezTo>
                    <a:pt x="0" y="0"/>
                    <a:pt x="0" y="0"/>
                    <a:pt x="0" y="0"/>
                  </a:cubicBezTo>
                  <a:cubicBezTo>
                    <a:pt x="1" y="1"/>
                    <a:pt x="1" y="1"/>
                    <a:pt x="1" y="1"/>
                  </a:cubicBezTo>
                  <a:cubicBezTo>
                    <a:pt x="1" y="1"/>
                    <a:pt x="1" y="1"/>
                    <a:pt x="1" y="1"/>
                  </a:cubicBezTo>
                  <a:cubicBezTo>
                    <a:pt x="1" y="0"/>
                    <a:pt x="1" y="0"/>
                    <a:pt x="1" y="0"/>
                  </a:cubicBezTo>
                  <a:cubicBezTo>
                    <a:pt x="1" y="0"/>
                    <a:pt x="1" y="0"/>
                    <a:pt x="1" y="0"/>
                  </a:cubicBezTo>
                  <a:cubicBezTo>
                    <a:pt x="0" y="0"/>
                    <a:pt x="0" y="0"/>
                    <a:pt x="0" y="0"/>
                  </a:cubicBezTo>
                  <a:cubicBezTo>
                    <a:pt x="0" y="0"/>
                    <a:pt x="0" y="0"/>
                    <a:pt x="0" y="0"/>
                  </a:cubicBezTo>
                  <a:cubicBezTo>
                    <a:pt x="1" y="1"/>
                    <a:pt x="3" y="2"/>
                    <a:pt x="4" y="2"/>
                  </a:cubicBezTo>
                  <a:cubicBezTo>
                    <a:pt x="4" y="2"/>
                    <a:pt x="4" y="2"/>
                    <a:pt x="4" y="2"/>
                  </a:cubicBezTo>
                  <a:cubicBezTo>
                    <a:pt x="3" y="2"/>
                    <a:pt x="3" y="2"/>
                    <a:pt x="3" y="2"/>
                  </a:cubicBezTo>
                  <a:cubicBezTo>
                    <a:pt x="3" y="2"/>
                    <a:pt x="3" y="2"/>
                    <a:pt x="3" y="2"/>
                  </a:cubicBezTo>
                  <a:cubicBezTo>
                    <a:pt x="3" y="2"/>
                    <a:pt x="4" y="3"/>
                    <a:pt x="4" y="3"/>
                  </a:cubicBezTo>
                  <a:cubicBezTo>
                    <a:pt x="4" y="3"/>
                    <a:pt x="5" y="3"/>
                    <a:pt x="5" y="3"/>
                  </a:cubicBezTo>
                  <a:cubicBezTo>
                    <a:pt x="5" y="3"/>
                    <a:pt x="5" y="3"/>
                    <a:pt x="5" y="3"/>
                  </a:cubicBezTo>
                  <a:cubicBezTo>
                    <a:pt x="5" y="3"/>
                    <a:pt x="5" y="3"/>
                    <a:pt x="5" y="3"/>
                  </a:cubicBezTo>
                  <a:cubicBezTo>
                    <a:pt x="5" y="4"/>
                    <a:pt x="5" y="4"/>
                    <a:pt x="5" y="4"/>
                  </a:cubicBezTo>
                  <a:cubicBezTo>
                    <a:pt x="5" y="4"/>
                    <a:pt x="5" y="4"/>
                    <a:pt x="5" y="4"/>
                  </a:cubicBezTo>
                  <a:cubicBezTo>
                    <a:pt x="5" y="3"/>
                    <a:pt x="5" y="3"/>
                    <a:pt x="5" y="3"/>
                  </a:cubicBezTo>
                  <a:cubicBezTo>
                    <a:pt x="4" y="2"/>
                    <a:pt x="3" y="1"/>
                    <a:pt x="1" y="0"/>
                  </a:cubicBezTo>
                  <a:cubicBezTo>
                    <a:pt x="1" y="0"/>
                    <a:pt x="1" y="0"/>
                    <a:pt x="1" y="0"/>
                  </a:cubicBezTo>
                  <a:cubicBezTo>
                    <a:pt x="1" y="1"/>
                    <a:pt x="1" y="1"/>
                    <a:pt x="1"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16" name="Freeform 121"/>
            <p:cNvSpPr>
              <a:spLocks/>
            </p:cNvSpPr>
            <p:nvPr userDrawn="1"/>
          </p:nvSpPr>
          <p:spPr bwMode="auto">
            <a:xfrm>
              <a:off x="391" y="266"/>
              <a:ext cx="2" cy="1"/>
            </a:xfrm>
            <a:custGeom>
              <a:avLst/>
              <a:gdLst/>
              <a:ahLst/>
              <a:cxnLst>
                <a:cxn ang="0">
                  <a:pos x="0" y="0"/>
                </a:cxn>
                <a:cxn ang="0">
                  <a:pos x="1" y="0"/>
                </a:cxn>
                <a:cxn ang="0">
                  <a:pos x="0" y="0"/>
                </a:cxn>
                <a:cxn ang="0">
                  <a:pos x="0" y="0"/>
                </a:cxn>
              </a:cxnLst>
              <a:rect l="0" t="0" r="r" b="b"/>
              <a:pathLst>
                <a:path w="1">
                  <a:moveTo>
                    <a:pt x="0" y="0"/>
                  </a:moveTo>
                  <a:cubicBezTo>
                    <a:pt x="1" y="0"/>
                    <a:pt x="1" y="0"/>
                    <a:pt x="1" y="0"/>
                  </a:cubicBezTo>
                  <a:cubicBezTo>
                    <a:pt x="0" y="0"/>
                    <a:pt x="0" y="0"/>
                    <a:pt x="0"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17" name="Freeform 122"/>
            <p:cNvSpPr>
              <a:spLocks/>
            </p:cNvSpPr>
            <p:nvPr userDrawn="1"/>
          </p:nvSpPr>
          <p:spPr bwMode="auto">
            <a:xfrm>
              <a:off x="389" y="266"/>
              <a:ext cx="4" cy="2"/>
            </a:xfrm>
            <a:custGeom>
              <a:avLst/>
              <a:gdLst/>
              <a:ahLst/>
              <a:cxnLst>
                <a:cxn ang="0">
                  <a:pos x="1" y="1"/>
                </a:cxn>
                <a:cxn ang="0">
                  <a:pos x="2" y="0"/>
                </a:cxn>
                <a:cxn ang="0">
                  <a:pos x="2" y="0"/>
                </a:cxn>
                <a:cxn ang="0">
                  <a:pos x="2" y="0"/>
                </a:cxn>
                <a:cxn ang="0">
                  <a:pos x="1" y="0"/>
                </a:cxn>
                <a:cxn ang="0">
                  <a:pos x="0" y="0"/>
                </a:cxn>
                <a:cxn ang="0">
                  <a:pos x="1" y="0"/>
                </a:cxn>
                <a:cxn ang="0">
                  <a:pos x="1" y="1"/>
                </a:cxn>
                <a:cxn ang="0">
                  <a:pos x="1" y="1"/>
                </a:cxn>
                <a:cxn ang="0">
                  <a:pos x="1" y="0"/>
                </a:cxn>
                <a:cxn ang="0">
                  <a:pos x="1" y="0"/>
                </a:cxn>
                <a:cxn ang="0">
                  <a:pos x="1" y="0"/>
                </a:cxn>
                <a:cxn ang="0">
                  <a:pos x="1" y="0"/>
                </a:cxn>
                <a:cxn ang="0">
                  <a:pos x="2" y="0"/>
                </a:cxn>
                <a:cxn ang="0">
                  <a:pos x="2" y="0"/>
                </a:cxn>
                <a:cxn ang="0">
                  <a:pos x="2" y="0"/>
                </a:cxn>
                <a:cxn ang="0">
                  <a:pos x="1" y="0"/>
                </a:cxn>
                <a:cxn ang="0">
                  <a:pos x="1" y="0"/>
                </a:cxn>
                <a:cxn ang="0">
                  <a:pos x="1" y="1"/>
                </a:cxn>
              </a:cxnLst>
              <a:rect l="0" t="0" r="r" b="b"/>
              <a:pathLst>
                <a:path w="2" h="1">
                  <a:moveTo>
                    <a:pt x="1" y="1"/>
                  </a:moveTo>
                  <a:cubicBezTo>
                    <a:pt x="2" y="0"/>
                    <a:pt x="2" y="0"/>
                    <a:pt x="2" y="0"/>
                  </a:cubicBezTo>
                  <a:cubicBezTo>
                    <a:pt x="2" y="0"/>
                    <a:pt x="2" y="0"/>
                    <a:pt x="2" y="0"/>
                  </a:cubicBezTo>
                  <a:cubicBezTo>
                    <a:pt x="2" y="0"/>
                    <a:pt x="2" y="0"/>
                    <a:pt x="2" y="0"/>
                  </a:cubicBezTo>
                  <a:cubicBezTo>
                    <a:pt x="1" y="0"/>
                    <a:pt x="1" y="0"/>
                    <a:pt x="1" y="0"/>
                  </a:cubicBezTo>
                  <a:cubicBezTo>
                    <a:pt x="0" y="0"/>
                    <a:pt x="0" y="0"/>
                    <a:pt x="0" y="0"/>
                  </a:cubicBezTo>
                  <a:cubicBezTo>
                    <a:pt x="1" y="0"/>
                    <a:pt x="1" y="0"/>
                    <a:pt x="1" y="0"/>
                  </a:cubicBezTo>
                  <a:cubicBezTo>
                    <a:pt x="1" y="1"/>
                    <a:pt x="1" y="1"/>
                    <a:pt x="1" y="1"/>
                  </a:cubicBezTo>
                  <a:cubicBezTo>
                    <a:pt x="1" y="1"/>
                    <a:pt x="1" y="1"/>
                    <a:pt x="1" y="1"/>
                  </a:cubicBezTo>
                  <a:cubicBezTo>
                    <a:pt x="1" y="0"/>
                    <a:pt x="1" y="0"/>
                    <a:pt x="1" y="0"/>
                  </a:cubicBezTo>
                  <a:cubicBezTo>
                    <a:pt x="1" y="0"/>
                    <a:pt x="1" y="0"/>
                    <a:pt x="1" y="0"/>
                  </a:cubicBezTo>
                  <a:cubicBezTo>
                    <a:pt x="1" y="0"/>
                    <a:pt x="1" y="0"/>
                    <a:pt x="1" y="0"/>
                  </a:cubicBezTo>
                  <a:cubicBezTo>
                    <a:pt x="1" y="0"/>
                    <a:pt x="1" y="0"/>
                    <a:pt x="1" y="0"/>
                  </a:cubicBezTo>
                  <a:cubicBezTo>
                    <a:pt x="1" y="0"/>
                    <a:pt x="1" y="0"/>
                    <a:pt x="2" y="0"/>
                  </a:cubicBezTo>
                  <a:cubicBezTo>
                    <a:pt x="2" y="0"/>
                    <a:pt x="2" y="0"/>
                    <a:pt x="2" y="0"/>
                  </a:cubicBezTo>
                  <a:cubicBezTo>
                    <a:pt x="2" y="0"/>
                    <a:pt x="2" y="0"/>
                    <a:pt x="2" y="0"/>
                  </a:cubicBezTo>
                  <a:cubicBezTo>
                    <a:pt x="1" y="0"/>
                    <a:pt x="1" y="0"/>
                    <a:pt x="1" y="0"/>
                  </a:cubicBezTo>
                  <a:cubicBezTo>
                    <a:pt x="1" y="0"/>
                    <a:pt x="1" y="0"/>
                    <a:pt x="1" y="0"/>
                  </a:cubicBezTo>
                  <a:cubicBezTo>
                    <a:pt x="1" y="1"/>
                    <a:pt x="1" y="1"/>
                    <a:pt x="1"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18" name="Freeform 123"/>
            <p:cNvSpPr>
              <a:spLocks/>
            </p:cNvSpPr>
            <p:nvPr userDrawn="1"/>
          </p:nvSpPr>
          <p:spPr bwMode="auto">
            <a:xfrm>
              <a:off x="387" y="262"/>
              <a:ext cx="2" cy="2"/>
            </a:xfrm>
            <a:custGeom>
              <a:avLst/>
              <a:gdLst/>
              <a:ahLst/>
              <a:cxnLst>
                <a:cxn ang="0">
                  <a:pos x="0" y="0"/>
                </a:cxn>
                <a:cxn ang="0">
                  <a:pos x="1" y="0"/>
                </a:cxn>
                <a:cxn ang="0">
                  <a:pos x="0" y="0"/>
                </a:cxn>
              </a:cxnLst>
              <a:rect l="0" t="0" r="r" b="b"/>
              <a:pathLst>
                <a:path w="1" h="1">
                  <a:moveTo>
                    <a:pt x="0" y="0"/>
                  </a:moveTo>
                  <a:cubicBezTo>
                    <a:pt x="0" y="1"/>
                    <a:pt x="1" y="1"/>
                    <a:pt x="1"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19" name="Freeform 124"/>
            <p:cNvSpPr>
              <a:spLocks/>
            </p:cNvSpPr>
            <p:nvPr userDrawn="1"/>
          </p:nvSpPr>
          <p:spPr bwMode="auto">
            <a:xfrm>
              <a:off x="385" y="262"/>
              <a:ext cx="4" cy="2"/>
            </a:xfrm>
            <a:custGeom>
              <a:avLst/>
              <a:gdLst/>
              <a:ahLst/>
              <a:cxnLst>
                <a:cxn ang="0">
                  <a:pos x="2" y="2"/>
                </a:cxn>
                <a:cxn ang="0">
                  <a:pos x="2" y="2"/>
                </a:cxn>
                <a:cxn ang="0">
                  <a:pos x="4" y="2"/>
                </a:cxn>
                <a:cxn ang="0">
                  <a:pos x="4" y="0"/>
                </a:cxn>
                <a:cxn ang="0">
                  <a:pos x="4" y="0"/>
                </a:cxn>
                <a:cxn ang="0">
                  <a:pos x="2" y="0"/>
                </a:cxn>
                <a:cxn ang="0">
                  <a:pos x="2" y="0"/>
                </a:cxn>
                <a:cxn ang="0">
                  <a:pos x="0" y="2"/>
                </a:cxn>
                <a:cxn ang="0">
                  <a:pos x="2" y="2"/>
                </a:cxn>
                <a:cxn ang="0">
                  <a:pos x="2" y="0"/>
                </a:cxn>
                <a:cxn ang="0">
                  <a:pos x="4" y="2"/>
                </a:cxn>
                <a:cxn ang="0">
                  <a:pos x="4" y="0"/>
                </a:cxn>
                <a:cxn ang="0">
                  <a:pos x="4" y="0"/>
                </a:cxn>
                <a:cxn ang="0">
                  <a:pos x="2" y="0"/>
                </a:cxn>
                <a:cxn ang="0">
                  <a:pos x="2" y="0"/>
                </a:cxn>
                <a:cxn ang="0">
                  <a:pos x="0" y="0"/>
                </a:cxn>
                <a:cxn ang="0">
                  <a:pos x="2" y="2"/>
                </a:cxn>
              </a:cxnLst>
              <a:rect l="0" t="0" r="r" b="b"/>
              <a:pathLst>
                <a:path w="4" h="2">
                  <a:moveTo>
                    <a:pt x="2" y="2"/>
                  </a:moveTo>
                  <a:lnTo>
                    <a:pt x="2" y="2"/>
                  </a:lnTo>
                  <a:lnTo>
                    <a:pt x="4" y="2"/>
                  </a:lnTo>
                  <a:lnTo>
                    <a:pt x="4" y="0"/>
                  </a:lnTo>
                  <a:lnTo>
                    <a:pt x="4" y="0"/>
                  </a:lnTo>
                  <a:lnTo>
                    <a:pt x="2" y="0"/>
                  </a:lnTo>
                  <a:lnTo>
                    <a:pt x="2" y="0"/>
                  </a:lnTo>
                  <a:lnTo>
                    <a:pt x="0" y="2"/>
                  </a:lnTo>
                  <a:lnTo>
                    <a:pt x="2" y="2"/>
                  </a:lnTo>
                  <a:lnTo>
                    <a:pt x="2" y="0"/>
                  </a:lnTo>
                  <a:lnTo>
                    <a:pt x="4" y="2"/>
                  </a:lnTo>
                  <a:lnTo>
                    <a:pt x="4" y="0"/>
                  </a:lnTo>
                  <a:lnTo>
                    <a:pt x="4" y="0"/>
                  </a:lnTo>
                  <a:lnTo>
                    <a:pt x="2" y="0"/>
                  </a:lnTo>
                  <a:lnTo>
                    <a:pt x="2" y="0"/>
                  </a:lnTo>
                  <a:lnTo>
                    <a:pt x="0" y="0"/>
                  </a:lnTo>
                  <a:lnTo>
                    <a:pt x="2" y="2"/>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20" name="Freeform 125"/>
            <p:cNvSpPr>
              <a:spLocks/>
            </p:cNvSpPr>
            <p:nvPr userDrawn="1"/>
          </p:nvSpPr>
          <p:spPr bwMode="auto">
            <a:xfrm>
              <a:off x="385" y="262"/>
              <a:ext cx="4" cy="4"/>
            </a:xfrm>
            <a:custGeom>
              <a:avLst/>
              <a:gdLst/>
              <a:ahLst/>
              <a:cxnLst>
                <a:cxn ang="0">
                  <a:pos x="1" y="2"/>
                </a:cxn>
                <a:cxn ang="0">
                  <a:pos x="0" y="1"/>
                </a:cxn>
                <a:cxn ang="0">
                  <a:pos x="0" y="1"/>
                </a:cxn>
                <a:cxn ang="0">
                  <a:pos x="0" y="1"/>
                </a:cxn>
                <a:cxn ang="0">
                  <a:pos x="1" y="2"/>
                </a:cxn>
              </a:cxnLst>
              <a:rect l="0" t="0" r="r" b="b"/>
              <a:pathLst>
                <a:path w="2" h="2">
                  <a:moveTo>
                    <a:pt x="1" y="2"/>
                  </a:moveTo>
                  <a:cubicBezTo>
                    <a:pt x="2" y="2"/>
                    <a:pt x="1" y="0"/>
                    <a:pt x="0" y="1"/>
                  </a:cubicBezTo>
                  <a:cubicBezTo>
                    <a:pt x="0" y="1"/>
                    <a:pt x="0" y="1"/>
                    <a:pt x="0" y="1"/>
                  </a:cubicBezTo>
                  <a:cubicBezTo>
                    <a:pt x="0" y="1"/>
                    <a:pt x="0" y="1"/>
                    <a:pt x="0" y="1"/>
                  </a:cubicBezTo>
                  <a:cubicBezTo>
                    <a:pt x="0" y="2"/>
                    <a:pt x="0" y="2"/>
                    <a:pt x="1" y="2"/>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21" name="Freeform 126"/>
            <p:cNvSpPr>
              <a:spLocks/>
            </p:cNvSpPr>
            <p:nvPr userDrawn="1"/>
          </p:nvSpPr>
          <p:spPr bwMode="auto">
            <a:xfrm>
              <a:off x="383" y="262"/>
              <a:ext cx="4" cy="4"/>
            </a:xfrm>
            <a:custGeom>
              <a:avLst/>
              <a:gdLst/>
              <a:ahLst/>
              <a:cxnLst>
                <a:cxn ang="0">
                  <a:pos x="2" y="2"/>
                </a:cxn>
                <a:cxn ang="0">
                  <a:pos x="2" y="2"/>
                </a:cxn>
                <a:cxn ang="0">
                  <a:pos x="3" y="2"/>
                </a:cxn>
                <a:cxn ang="0">
                  <a:pos x="3" y="2"/>
                </a:cxn>
                <a:cxn ang="0">
                  <a:pos x="2" y="1"/>
                </a:cxn>
                <a:cxn ang="0">
                  <a:pos x="1" y="0"/>
                </a:cxn>
                <a:cxn ang="0">
                  <a:pos x="1" y="1"/>
                </a:cxn>
                <a:cxn ang="0">
                  <a:pos x="1" y="1"/>
                </a:cxn>
                <a:cxn ang="0">
                  <a:pos x="1" y="1"/>
                </a:cxn>
                <a:cxn ang="0">
                  <a:pos x="1" y="1"/>
                </a:cxn>
                <a:cxn ang="0">
                  <a:pos x="1" y="1"/>
                </a:cxn>
                <a:cxn ang="0">
                  <a:pos x="1" y="1"/>
                </a:cxn>
                <a:cxn ang="0">
                  <a:pos x="1" y="1"/>
                </a:cxn>
                <a:cxn ang="0">
                  <a:pos x="0" y="1"/>
                </a:cxn>
                <a:cxn ang="0">
                  <a:pos x="0" y="1"/>
                </a:cxn>
                <a:cxn ang="0">
                  <a:pos x="2" y="2"/>
                </a:cxn>
                <a:cxn ang="0">
                  <a:pos x="2" y="2"/>
                </a:cxn>
                <a:cxn ang="0">
                  <a:pos x="2" y="2"/>
                </a:cxn>
                <a:cxn ang="0">
                  <a:pos x="1" y="1"/>
                </a:cxn>
                <a:cxn ang="0">
                  <a:pos x="1" y="1"/>
                </a:cxn>
                <a:cxn ang="0">
                  <a:pos x="1" y="1"/>
                </a:cxn>
                <a:cxn ang="0">
                  <a:pos x="1" y="1"/>
                </a:cxn>
                <a:cxn ang="0">
                  <a:pos x="2" y="1"/>
                </a:cxn>
                <a:cxn ang="0">
                  <a:pos x="1" y="1"/>
                </a:cxn>
                <a:cxn ang="0">
                  <a:pos x="1" y="1"/>
                </a:cxn>
                <a:cxn ang="0">
                  <a:pos x="1" y="1"/>
                </a:cxn>
                <a:cxn ang="0">
                  <a:pos x="1" y="1"/>
                </a:cxn>
                <a:cxn ang="0">
                  <a:pos x="1" y="1"/>
                </a:cxn>
                <a:cxn ang="0">
                  <a:pos x="2" y="1"/>
                </a:cxn>
                <a:cxn ang="0">
                  <a:pos x="2" y="2"/>
                </a:cxn>
                <a:cxn ang="0">
                  <a:pos x="2" y="2"/>
                </a:cxn>
                <a:cxn ang="0">
                  <a:pos x="2" y="2"/>
                </a:cxn>
                <a:cxn ang="0">
                  <a:pos x="2" y="2"/>
                </a:cxn>
                <a:cxn ang="0">
                  <a:pos x="2" y="2"/>
                </a:cxn>
              </a:cxnLst>
              <a:rect l="0" t="0" r="r" b="b"/>
              <a:pathLst>
                <a:path w="3" h="2">
                  <a:moveTo>
                    <a:pt x="2" y="2"/>
                  </a:moveTo>
                  <a:cubicBezTo>
                    <a:pt x="2" y="2"/>
                    <a:pt x="2" y="2"/>
                    <a:pt x="2" y="2"/>
                  </a:cubicBezTo>
                  <a:cubicBezTo>
                    <a:pt x="3" y="2"/>
                    <a:pt x="3" y="2"/>
                    <a:pt x="3" y="2"/>
                  </a:cubicBezTo>
                  <a:cubicBezTo>
                    <a:pt x="3" y="2"/>
                    <a:pt x="3" y="2"/>
                    <a:pt x="3" y="2"/>
                  </a:cubicBezTo>
                  <a:cubicBezTo>
                    <a:pt x="2" y="1"/>
                    <a:pt x="2" y="1"/>
                    <a:pt x="2" y="1"/>
                  </a:cubicBezTo>
                  <a:cubicBezTo>
                    <a:pt x="2" y="1"/>
                    <a:pt x="2"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cubicBezTo>
                    <a:pt x="1" y="2"/>
                    <a:pt x="1" y="2"/>
                    <a:pt x="2" y="2"/>
                  </a:cubicBezTo>
                  <a:cubicBezTo>
                    <a:pt x="2" y="2"/>
                    <a:pt x="2" y="2"/>
                    <a:pt x="2" y="2"/>
                  </a:cubicBezTo>
                  <a:cubicBezTo>
                    <a:pt x="2" y="2"/>
                    <a:pt x="2" y="2"/>
                    <a:pt x="2" y="2"/>
                  </a:cubicBezTo>
                  <a:cubicBezTo>
                    <a:pt x="1" y="1"/>
                    <a:pt x="1" y="1"/>
                    <a:pt x="1" y="1"/>
                  </a:cubicBezTo>
                  <a:cubicBezTo>
                    <a:pt x="1" y="1"/>
                    <a:pt x="1" y="1"/>
                    <a:pt x="1" y="1"/>
                  </a:cubicBezTo>
                  <a:cubicBezTo>
                    <a:pt x="1" y="1"/>
                    <a:pt x="1" y="1"/>
                    <a:pt x="1" y="1"/>
                  </a:cubicBezTo>
                  <a:cubicBezTo>
                    <a:pt x="1" y="1"/>
                    <a:pt x="1" y="1"/>
                    <a:pt x="1" y="1"/>
                  </a:cubicBezTo>
                  <a:cubicBezTo>
                    <a:pt x="2" y="1"/>
                    <a:pt x="2" y="1"/>
                    <a:pt x="2"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2" y="1"/>
                    <a:pt x="2" y="1"/>
                    <a:pt x="2" y="1"/>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22" name="Freeform 127"/>
            <p:cNvSpPr>
              <a:spLocks/>
            </p:cNvSpPr>
            <p:nvPr userDrawn="1"/>
          </p:nvSpPr>
          <p:spPr bwMode="auto">
            <a:xfrm>
              <a:off x="369" y="270"/>
              <a:ext cx="4" cy="2"/>
            </a:xfrm>
            <a:custGeom>
              <a:avLst/>
              <a:gdLst/>
              <a:ahLst/>
              <a:cxnLst>
                <a:cxn ang="0">
                  <a:pos x="2" y="1"/>
                </a:cxn>
                <a:cxn ang="0">
                  <a:pos x="0" y="0"/>
                </a:cxn>
                <a:cxn ang="0">
                  <a:pos x="2" y="1"/>
                </a:cxn>
              </a:cxnLst>
              <a:rect l="0" t="0" r="r" b="b"/>
              <a:pathLst>
                <a:path w="2" h="1">
                  <a:moveTo>
                    <a:pt x="2" y="1"/>
                  </a:moveTo>
                  <a:cubicBezTo>
                    <a:pt x="2" y="0"/>
                    <a:pt x="1" y="0"/>
                    <a:pt x="0" y="0"/>
                  </a:cubicBezTo>
                  <a:cubicBezTo>
                    <a:pt x="0" y="0"/>
                    <a:pt x="1" y="1"/>
                    <a:pt x="2"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23" name="Freeform 128"/>
            <p:cNvSpPr>
              <a:spLocks/>
            </p:cNvSpPr>
            <p:nvPr userDrawn="1"/>
          </p:nvSpPr>
          <p:spPr bwMode="auto">
            <a:xfrm>
              <a:off x="369" y="268"/>
              <a:ext cx="4" cy="4"/>
            </a:xfrm>
            <a:custGeom>
              <a:avLst/>
              <a:gdLst/>
              <a:ahLst/>
              <a:cxnLst>
                <a:cxn ang="0">
                  <a:pos x="2" y="2"/>
                </a:cxn>
                <a:cxn ang="0">
                  <a:pos x="2" y="2"/>
                </a:cxn>
                <a:cxn ang="0">
                  <a:pos x="0" y="0"/>
                </a:cxn>
                <a:cxn ang="0">
                  <a:pos x="0" y="1"/>
                </a:cxn>
                <a:cxn ang="0">
                  <a:pos x="0" y="1"/>
                </a:cxn>
                <a:cxn ang="0">
                  <a:pos x="0" y="1"/>
                </a:cxn>
                <a:cxn ang="0">
                  <a:pos x="1" y="2"/>
                </a:cxn>
                <a:cxn ang="0">
                  <a:pos x="2" y="2"/>
                </a:cxn>
                <a:cxn ang="0">
                  <a:pos x="2" y="2"/>
                </a:cxn>
                <a:cxn ang="0">
                  <a:pos x="0" y="1"/>
                </a:cxn>
                <a:cxn ang="0">
                  <a:pos x="0" y="1"/>
                </a:cxn>
                <a:cxn ang="0">
                  <a:pos x="0" y="1"/>
                </a:cxn>
                <a:cxn ang="0">
                  <a:pos x="0" y="1"/>
                </a:cxn>
                <a:cxn ang="0">
                  <a:pos x="1" y="1"/>
                </a:cxn>
                <a:cxn ang="0">
                  <a:pos x="1" y="2"/>
                </a:cxn>
                <a:cxn ang="0">
                  <a:pos x="1" y="2"/>
                </a:cxn>
                <a:cxn ang="0">
                  <a:pos x="1" y="2"/>
                </a:cxn>
                <a:cxn ang="0">
                  <a:pos x="2" y="2"/>
                </a:cxn>
              </a:cxnLst>
              <a:rect l="0" t="0" r="r" b="b"/>
              <a:pathLst>
                <a:path w="2" h="2">
                  <a:moveTo>
                    <a:pt x="2" y="2"/>
                  </a:moveTo>
                  <a:cubicBezTo>
                    <a:pt x="2" y="2"/>
                    <a:pt x="2" y="2"/>
                    <a:pt x="2" y="2"/>
                  </a:cubicBezTo>
                  <a:cubicBezTo>
                    <a:pt x="2" y="1"/>
                    <a:pt x="1" y="0"/>
                    <a:pt x="0" y="0"/>
                  </a:cubicBezTo>
                  <a:cubicBezTo>
                    <a:pt x="0" y="1"/>
                    <a:pt x="0" y="1"/>
                    <a:pt x="0" y="1"/>
                  </a:cubicBezTo>
                  <a:cubicBezTo>
                    <a:pt x="0" y="1"/>
                    <a:pt x="0" y="1"/>
                    <a:pt x="0" y="1"/>
                  </a:cubicBezTo>
                  <a:cubicBezTo>
                    <a:pt x="0" y="1"/>
                    <a:pt x="0" y="1"/>
                    <a:pt x="0" y="1"/>
                  </a:cubicBezTo>
                  <a:cubicBezTo>
                    <a:pt x="0" y="2"/>
                    <a:pt x="1" y="2"/>
                    <a:pt x="1" y="2"/>
                  </a:cubicBezTo>
                  <a:cubicBezTo>
                    <a:pt x="2" y="2"/>
                    <a:pt x="2" y="2"/>
                    <a:pt x="2" y="2"/>
                  </a:cubicBezTo>
                  <a:cubicBezTo>
                    <a:pt x="2" y="2"/>
                    <a:pt x="2" y="2"/>
                    <a:pt x="2" y="2"/>
                  </a:cubicBezTo>
                  <a:cubicBezTo>
                    <a:pt x="1" y="2"/>
                    <a:pt x="0" y="1"/>
                    <a:pt x="0" y="1"/>
                  </a:cubicBezTo>
                  <a:cubicBezTo>
                    <a:pt x="0" y="1"/>
                    <a:pt x="0" y="1"/>
                    <a:pt x="0" y="1"/>
                  </a:cubicBezTo>
                  <a:cubicBezTo>
                    <a:pt x="0" y="1"/>
                    <a:pt x="0" y="1"/>
                    <a:pt x="0" y="1"/>
                  </a:cubicBezTo>
                  <a:cubicBezTo>
                    <a:pt x="0" y="1"/>
                    <a:pt x="0" y="1"/>
                    <a:pt x="0" y="1"/>
                  </a:cubicBezTo>
                  <a:cubicBezTo>
                    <a:pt x="1" y="1"/>
                    <a:pt x="1" y="1"/>
                    <a:pt x="1" y="1"/>
                  </a:cubicBezTo>
                  <a:cubicBezTo>
                    <a:pt x="1" y="2"/>
                    <a:pt x="1" y="2"/>
                    <a:pt x="1" y="2"/>
                  </a:cubicBezTo>
                  <a:cubicBezTo>
                    <a:pt x="1" y="2"/>
                    <a:pt x="1" y="2"/>
                    <a:pt x="1" y="2"/>
                  </a:cubicBezTo>
                  <a:cubicBezTo>
                    <a:pt x="1" y="2"/>
                    <a:pt x="1" y="2"/>
                    <a:pt x="1" y="2"/>
                  </a:cubicBezTo>
                  <a:cubicBezTo>
                    <a:pt x="2" y="2"/>
                    <a:pt x="2" y="2"/>
                    <a:pt x="2" y="2"/>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24" name="Freeform 129"/>
            <p:cNvSpPr>
              <a:spLocks/>
            </p:cNvSpPr>
            <p:nvPr userDrawn="1"/>
          </p:nvSpPr>
          <p:spPr bwMode="auto">
            <a:xfrm>
              <a:off x="361" y="268"/>
              <a:ext cx="8" cy="4"/>
            </a:xfrm>
            <a:custGeom>
              <a:avLst/>
              <a:gdLst/>
              <a:ahLst/>
              <a:cxnLst>
                <a:cxn ang="0">
                  <a:pos x="1" y="2"/>
                </a:cxn>
                <a:cxn ang="0">
                  <a:pos x="4" y="2"/>
                </a:cxn>
                <a:cxn ang="0">
                  <a:pos x="0" y="0"/>
                </a:cxn>
                <a:cxn ang="0">
                  <a:pos x="1" y="2"/>
                </a:cxn>
              </a:cxnLst>
              <a:rect l="0" t="0" r="r" b="b"/>
              <a:pathLst>
                <a:path w="4" h="2">
                  <a:moveTo>
                    <a:pt x="1" y="2"/>
                  </a:moveTo>
                  <a:cubicBezTo>
                    <a:pt x="2" y="2"/>
                    <a:pt x="4" y="2"/>
                    <a:pt x="4" y="2"/>
                  </a:cubicBezTo>
                  <a:cubicBezTo>
                    <a:pt x="3" y="1"/>
                    <a:pt x="2" y="0"/>
                    <a:pt x="0" y="0"/>
                  </a:cubicBezTo>
                  <a:cubicBezTo>
                    <a:pt x="1" y="1"/>
                    <a:pt x="1" y="1"/>
                    <a:pt x="1" y="2"/>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25" name="Freeform 130"/>
            <p:cNvSpPr>
              <a:spLocks/>
            </p:cNvSpPr>
            <p:nvPr userDrawn="1"/>
          </p:nvSpPr>
          <p:spPr bwMode="auto">
            <a:xfrm>
              <a:off x="361" y="268"/>
              <a:ext cx="10" cy="4"/>
            </a:xfrm>
            <a:custGeom>
              <a:avLst/>
              <a:gdLst/>
              <a:ahLst/>
              <a:cxnLst>
                <a:cxn ang="0">
                  <a:pos x="1" y="2"/>
                </a:cxn>
                <a:cxn ang="0">
                  <a:pos x="3" y="2"/>
                </a:cxn>
                <a:cxn ang="0">
                  <a:pos x="5" y="2"/>
                </a:cxn>
                <a:cxn ang="0">
                  <a:pos x="5" y="1"/>
                </a:cxn>
                <a:cxn ang="0">
                  <a:pos x="5" y="1"/>
                </a:cxn>
                <a:cxn ang="0">
                  <a:pos x="0" y="0"/>
                </a:cxn>
                <a:cxn ang="0">
                  <a:pos x="0" y="0"/>
                </a:cxn>
                <a:cxn ang="0">
                  <a:pos x="0" y="0"/>
                </a:cxn>
                <a:cxn ang="0">
                  <a:pos x="1" y="2"/>
                </a:cxn>
                <a:cxn ang="0">
                  <a:pos x="2" y="2"/>
                </a:cxn>
                <a:cxn ang="0">
                  <a:pos x="2" y="1"/>
                </a:cxn>
                <a:cxn ang="0">
                  <a:pos x="1" y="0"/>
                </a:cxn>
                <a:cxn ang="0">
                  <a:pos x="0" y="0"/>
                </a:cxn>
                <a:cxn ang="0">
                  <a:pos x="0" y="0"/>
                </a:cxn>
                <a:cxn ang="0">
                  <a:pos x="4" y="2"/>
                </a:cxn>
                <a:cxn ang="0">
                  <a:pos x="4" y="2"/>
                </a:cxn>
                <a:cxn ang="0">
                  <a:pos x="4" y="1"/>
                </a:cxn>
                <a:cxn ang="0">
                  <a:pos x="3" y="2"/>
                </a:cxn>
                <a:cxn ang="0">
                  <a:pos x="1" y="1"/>
                </a:cxn>
                <a:cxn ang="0">
                  <a:pos x="1" y="2"/>
                </a:cxn>
                <a:cxn ang="0">
                  <a:pos x="1" y="2"/>
                </a:cxn>
              </a:cxnLst>
              <a:rect l="0" t="0" r="r" b="b"/>
              <a:pathLst>
                <a:path w="5" h="2">
                  <a:moveTo>
                    <a:pt x="1" y="2"/>
                  </a:moveTo>
                  <a:cubicBezTo>
                    <a:pt x="2" y="2"/>
                    <a:pt x="3" y="2"/>
                    <a:pt x="3" y="2"/>
                  </a:cubicBezTo>
                  <a:cubicBezTo>
                    <a:pt x="4" y="2"/>
                    <a:pt x="4" y="2"/>
                    <a:pt x="5" y="2"/>
                  </a:cubicBezTo>
                  <a:cubicBezTo>
                    <a:pt x="5" y="1"/>
                    <a:pt x="5" y="1"/>
                    <a:pt x="5" y="1"/>
                  </a:cubicBezTo>
                  <a:cubicBezTo>
                    <a:pt x="5" y="1"/>
                    <a:pt x="5" y="1"/>
                    <a:pt x="5" y="1"/>
                  </a:cubicBezTo>
                  <a:cubicBezTo>
                    <a:pt x="3" y="1"/>
                    <a:pt x="2" y="0"/>
                    <a:pt x="0" y="0"/>
                  </a:cubicBezTo>
                  <a:cubicBezTo>
                    <a:pt x="0" y="0"/>
                    <a:pt x="0" y="0"/>
                    <a:pt x="0" y="0"/>
                  </a:cubicBezTo>
                  <a:cubicBezTo>
                    <a:pt x="0" y="0"/>
                    <a:pt x="0" y="0"/>
                    <a:pt x="0" y="0"/>
                  </a:cubicBezTo>
                  <a:cubicBezTo>
                    <a:pt x="0" y="1"/>
                    <a:pt x="1" y="1"/>
                    <a:pt x="1" y="2"/>
                  </a:cubicBezTo>
                  <a:cubicBezTo>
                    <a:pt x="2" y="2"/>
                    <a:pt x="2" y="2"/>
                    <a:pt x="2" y="2"/>
                  </a:cubicBezTo>
                  <a:cubicBezTo>
                    <a:pt x="2" y="1"/>
                    <a:pt x="2" y="1"/>
                    <a:pt x="2" y="1"/>
                  </a:cubicBezTo>
                  <a:cubicBezTo>
                    <a:pt x="1" y="1"/>
                    <a:pt x="1" y="1"/>
                    <a:pt x="1" y="0"/>
                  </a:cubicBezTo>
                  <a:cubicBezTo>
                    <a:pt x="0" y="0"/>
                    <a:pt x="0" y="0"/>
                    <a:pt x="0" y="0"/>
                  </a:cubicBezTo>
                  <a:cubicBezTo>
                    <a:pt x="0" y="0"/>
                    <a:pt x="0" y="0"/>
                    <a:pt x="0" y="0"/>
                  </a:cubicBezTo>
                  <a:cubicBezTo>
                    <a:pt x="1" y="1"/>
                    <a:pt x="3" y="1"/>
                    <a:pt x="4" y="2"/>
                  </a:cubicBezTo>
                  <a:cubicBezTo>
                    <a:pt x="4" y="2"/>
                    <a:pt x="4" y="2"/>
                    <a:pt x="4" y="2"/>
                  </a:cubicBezTo>
                  <a:cubicBezTo>
                    <a:pt x="4" y="1"/>
                    <a:pt x="4" y="1"/>
                    <a:pt x="4" y="1"/>
                  </a:cubicBezTo>
                  <a:cubicBezTo>
                    <a:pt x="4" y="2"/>
                    <a:pt x="4" y="2"/>
                    <a:pt x="3" y="2"/>
                  </a:cubicBezTo>
                  <a:cubicBezTo>
                    <a:pt x="3" y="2"/>
                    <a:pt x="2" y="2"/>
                    <a:pt x="1" y="1"/>
                  </a:cubicBezTo>
                  <a:cubicBezTo>
                    <a:pt x="1" y="2"/>
                    <a:pt x="1" y="2"/>
                    <a:pt x="1" y="2"/>
                  </a:cubicBezTo>
                  <a:cubicBezTo>
                    <a:pt x="1" y="2"/>
                    <a:pt x="1" y="2"/>
                    <a:pt x="1" y="2"/>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26" name="Freeform 131"/>
            <p:cNvSpPr>
              <a:spLocks/>
            </p:cNvSpPr>
            <p:nvPr userDrawn="1"/>
          </p:nvSpPr>
          <p:spPr bwMode="auto">
            <a:xfrm>
              <a:off x="367" y="302"/>
              <a:ext cx="2" cy="1"/>
            </a:xfrm>
            <a:custGeom>
              <a:avLst/>
              <a:gdLst/>
              <a:ahLst/>
              <a:cxnLst>
                <a:cxn ang="0">
                  <a:pos x="0" y="0"/>
                </a:cxn>
                <a:cxn ang="0">
                  <a:pos x="0" y="0"/>
                </a:cxn>
                <a:cxn ang="0">
                  <a:pos x="0" y="0"/>
                </a:cxn>
              </a:cxnLst>
              <a:rect l="0" t="0" r="r" b="b"/>
              <a:pathLst>
                <a:path w="1">
                  <a:moveTo>
                    <a:pt x="0" y="0"/>
                  </a:moveTo>
                  <a:cubicBezTo>
                    <a:pt x="0" y="0"/>
                    <a:pt x="1" y="0"/>
                    <a:pt x="0"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27" name="Freeform 132"/>
            <p:cNvSpPr>
              <a:spLocks/>
            </p:cNvSpPr>
            <p:nvPr userDrawn="1"/>
          </p:nvSpPr>
          <p:spPr bwMode="auto">
            <a:xfrm>
              <a:off x="367" y="300"/>
              <a:ext cx="2" cy="4"/>
            </a:xfrm>
            <a:custGeom>
              <a:avLst/>
              <a:gdLst/>
              <a:ahLst/>
              <a:cxnLst>
                <a:cxn ang="0">
                  <a:pos x="0" y="2"/>
                </a:cxn>
                <a:cxn ang="0">
                  <a:pos x="0" y="2"/>
                </a:cxn>
                <a:cxn ang="0">
                  <a:pos x="2" y="2"/>
                </a:cxn>
                <a:cxn ang="0">
                  <a:pos x="0" y="0"/>
                </a:cxn>
                <a:cxn ang="0">
                  <a:pos x="0" y="0"/>
                </a:cxn>
                <a:cxn ang="0">
                  <a:pos x="0" y="0"/>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Lst>
              <a:rect l="0" t="0" r="r" b="b"/>
              <a:pathLst>
                <a:path w="2" h="2">
                  <a:moveTo>
                    <a:pt x="0" y="2"/>
                  </a:moveTo>
                  <a:lnTo>
                    <a:pt x="0" y="2"/>
                  </a:lnTo>
                  <a:lnTo>
                    <a:pt x="2" y="2"/>
                  </a:lnTo>
                  <a:lnTo>
                    <a:pt x="0" y="0"/>
                  </a:lnTo>
                  <a:lnTo>
                    <a:pt x="0" y="0"/>
                  </a:lnTo>
                  <a:lnTo>
                    <a:pt x="0" y="0"/>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28" name="Freeform 133"/>
            <p:cNvSpPr>
              <a:spLocks/>
            </p:cNvSpPr>
            <p:nvPr userDrawn="1"/>
          </p:nvSpPr>
          <p:spPr bwMode="auto">
            <a:xfrm>
              <a:off x="339" y="339"/>
              <a:ext cx="2" cy="2"/>
            </a:xfrm>
            <a:custGeom>
              <a:avLst/>
              <a:gdLst/>
              <a:ahLst/>
              <a:cxnLst>
                <a:cxn ang="0">
                  <a:pos x="0" y="1"/>
                </a:cxn>
                <a:cxn ang="0">
                  <a:pos x="1" y="0"/>
                </a:cxn>
                <a:cxn ang="0">
                  <a:pos x="0" y="1"/>
                </a:cxn>
              </a:cxnLst>
              <a:rect l="0" t="0" r="r" b="b"/>
              <a:pathLst>
                <a:path w="1" h="1">
                  <a:moveTo>
                    <a:pt x="0" y="1"/>
                  </a:moveTo>
                  <a:cubicBezTo>
                    <a:pt x="1" y="1"/>
                    <a:pt x="1" y="1"/>
                    <a:pt x="1" y="0"/>
                  </a:cubicBezTo>
                  <a:cubicBezTo>
                    <a:pt x="0" y="1"/>
                    <a:pt x="1" y="1"/>
                    <a:pt x="0" y="1"/>
                  </a:cubicBezTo>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29" name="Freeform 134"/>
            <p:cNvSpPr>
              <a:spLocks/>
            </p:cNvSpPr>
            <p:nvPr userDrawn="1"/>
          </p:nvSpPr>
          <p:spPr bwMode="auto">
            <a:xfrm>
              <a:off x="339" y="339"/>
              <a:ext cx="2" cy="2"/>
            </a:xfrm>
            <a:custGeom>
              <a:avLst/>
              <a:gdLst/>
              <a:ahLst/>
              <a:cxnLst>
                <a:cxn ang="0">
                  <a:pos x="1" y="1"/>
                </a:cxn>
                <a:cxn ang="0">
                  <a:pos x="1" y="0"/>
                </a:cxn>
                <a:cxn ang="0">
                  <a:pos x="1" y="0"/>
                </a:cxn>
                <a:cxn ang="0">
                  <a:pos x="1" y="0"/>
                </a:cxn>
                <a:cxn ang="0">
                  <a:pos x="0" y="0"/>
                </a:cxn>
                <a:cxn ang="0">
                  <a:pos x="0" y="1"/>
                </a:cxn>
                <a:cxn ang="0">
                  <a:pos x="0" y="1"/>
                </a:cxn>
                <a:cxn ang="0">
                  <a:pos x="0" y="1"/>
                </a:cxn>
                <a:cxn ang="0">
                  <a:pos x="0" y="1"/>
                </a:cxn>
                <a:cxn ang="0">
                  <a:pos x="1" y="1"/>
                </a:cxn>
                <a:cxn ang="0">
                  <a:pos x="1" y="1"/>
                </a:cxn>
                <a:cxn ang="0">
                  <a:pos x="1" y="1"/>
                </a:cxn>
                <a:cxn ang="0">
                  <a:pos x="1" y="0"/>
                </a:cxn>
                <a:cxn ang="0">
                  <a:pos x="1" y="0"/>
                </a:cxn>
                <a:cxn ang="0">
                  <a:pos x="0" y="0"/>
                </a:cxn>
                <a:cxn ang="0">
                  <a:pos x="0" y="0"/>
                </a:cxn>
                <a:cxn ang="0">
                  <a:pos x="0" y="1"/>
                </a:cxn>
                <a:cxn ang="0">
                  <a:pos x="0" y="1"/>
                </a:cxn>
                <a:cxn ang="0">
                  <a:pos x="1" y="1"/>
                </a:cxn>
              </a:cxnLst>
              <a:rect l="0" t="0" r="r" b="b"/>
              <a:pathLst>
                <a:path w="1" h="1">
                  <a:moveTo>
                    <a:pt x="1" y="1"/>
                  </a:moveTo>
                  <a:cubicBezTo>
                    <a:pt x="1"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1" y="1"/>
                    <a:pt x="1" y="1"/>
                    <a:pt x="1" y="1"/>
                  </a:cubicBezTo>
                  <a:cubicBezTo>
                    <a:pt x="1" y="1"/>
                    <a:pt x="1" y="1"/>
                    <a:pt x="1" y="1"/>
                  </a:cubicBezTo>
                  <a:cubicBezTo>
                    <a:pt x="1" y="0"/>
                    <a:pt x="1" y="0"/>
                    <a:pt x="1" y="0"/>
                  </a:cubicBezTo>
                  <a:cubicBezTo>
                    <a:pt x="1" y="0"/>
                    <a:pt x="1" y="0"/>
                    <a:pt x="1" y="0"/>
                  </a:cubicBezTo>
                  <a:cubicBezTo>
                    <a:pt x="0" y="0"/>
                    <a:pt x="0" y="0"/>
                    <a:pt x="0" y="0"/>
                  </a:cubicBezTo>
                  <a:cubicBezTo>
                    <a:pt x="0" y="0"/>
                    <a:pt x="0" y="0"/>
                    <a:pt x="0" y="0"/>
                  </a:cubicBezTo>
                  <a:cubicBezTo>
                    <a:pt x="0" y="0"/>
                    <a:pt x="0" y="1"/>
                    <a:pt x="0" y="1"/>
                  </a:cubicBezTo>
                  <a:cubicBezTo>
                    <a:pt x="0" y="1"/>
                    <a:pt x="0" y="1"/>
                    <a:pt x="0" y="1"/>
                  </a:cubicBezTo>
                  <a:cubicBezTo>
                    <a:pt x="1" y="1"/>
                    <a:pt x="1" y="1"/>
                    <a:pt x="1" y="1"/>
                  </a:cubicBezTo>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30" name="Freeform 135"/>
            <p:cNvSpPr>
              <a:spLocks/>
            </p:cNvSpPr>
            <p:nvPr userDrawn="1"/>
          </p:nvSpPr>
          <p:spPr bwMode="auto">
            <a:xfrm>
              <a:off x="351" y="337"/>
              <a:ext cx="2" cy="1"/>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31" name="Freeform 136"/>
            <p:cNvSpPr>
              <a:spLocks/>
            </p:cNvSpPr>
            <p:nvPr userDrawn="1"/>
          </p:nvSpPr>
          <p:spPr bwMode="auto">
            <a:xfrm>
              <a:off x="351" y="337"/>
              <a:ext cx="2" cy="2"/>
            </a:xfrm>
            <a:custGeom>
              <a:avLst/>
              <a:gdLst/>
              <a:ahLst/>
              <a:cxnLst>
                <a:cxn ang="0">
                  <a:pos x="0" y="2"/>
                </a:cxn>
                <a:cxn ang="0">
                  <a:pos x="2" y="2"/>
                </a:cxn>
                <a:cxn ang="0">
                  <a:pos x="2" y="2"/>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
                </a:cxn>
                <a:cxn ang="0">
                  <a:pos x="0" y="2"/>
                </a:cxn>
                <a:cxn ang="0">
                  <a:pos x="2" y="2"/>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2"/>
                </a:cxn>
                <a:cxn ang="0">
                  <a:pos x="2" y="0"/>
                </a:cxn>
                <a:cxn ang="0">
                  <a:pos x="2" y="0"/>
                </a:cxn>
                <a:cxn ang="0">
                  <a:pos x="0" y="0"/>
                </a:cxn>
                <a:cxn ang="0">
                  <a:pos x="0" y="0"/>
                </a:cxn>
                <a:cxn ang="0">
                  <a:pos x="0" y="2"/>
                </a:cxn>
              </a:cxnLst>
              <a:rect l="0" t="0" r="r" b="b"/>
              <a:pathLst>
                <a:path w="2" h="2">
                  <a:moveTo>
                    <a:pt x="0" y="2"/>
                  </a:moveTo>
                  <a:lnTo>
                    <a:pt x="2" y="2"/>
                  </a:lnTo>
                  <a:lnTo>
                    <a:pt x="2" y="2"/>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2" y="2"/>
                  </a:lnTo>
                  <a:lnTo>
                    <a:pt x="2" y="0"/>
                  </a:lnTo>
                  <a:lnTo>
                    <a:pt x="2" y="0"/>
                  </a:lnTo>
                  <a:lnTo>
                    <a:pt x="2" y="0"/>
                  </a:lnTo>
                  <a:lnTo>
                    <a:pt x="2" y="0"/>
                  </a:lnTo>
                  <a:lnTo>
                    <a:pt x="2" y="0"/>
                  </a:lnTo>
                  <a:lnTo>
                    <a:pt x="2" y="0"/>
                  </a:lnTo>
                  <a:lnTo>
                    <a:pt x="2" y="0"/>
                  </a:lnTo>
                  <a:lnTo>
                    <a:pt x="2" y="0"/>
                  </a:lnTo>
                  <a:lnTo>
                    <a:pt x="2" y="0"/>
                  </a:lnTo>
                  <a:lnTo>
                    <a:pt x="2" y="0"/>
                  </a:lnTo>
                  <a:lnTo>
                    <a:pt x="2" y="0"/>
                  </a:lnTo>
                  <a:lnTo>
                    <a:pt x="2" y="2"/>
                  </a:lnTo>
                  <a:lnTo>
                    <a:pt x="2" y="0"/>
                  </a:lnTo>
                  <a:lnTo>
                    <a:pt x="2" y="0"/>
                  </a:lnTo>
                  <a:lnTo>
                    <a:pt x="0" y="0"/>
                  </a:lnTo>
                  <a:lnTo>
                    <a:pt x="0" y="0"/>
                  </a:lnTo>
                  <a:lnTo>
                    <a:pt x="0" y="2"/>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32" name="Freeform 137"/>
            <p:cNvSpPr>
              <a:spLocks/>
            </p:cNvSpPr>
            <p:nvPr userDrawn="1"/>
          </p:nvSpPr>
          <p:spPr bwMode="auto">
            <a:xfrm>
              <a:off x="353" y="334"/>
              <a:ext cx="2" cy="3"/>
            </a:xfrm>
            <a:custGeom>
              <a:avLst/>
              <a:gdLst/>
              <a:ahLst/>
              <a:cxnLst>
                <a:cxn ang="0">
                  <a:pos x="0" y="1"/>
                </a:cxn>
                <a:cxn ang="0">
                  <a:pos x="0" y="0"/>
                </a:cxn>
                <a:cxn ang="0">
                  <a:pos x="0" y="1"/>
                </a:cxn>
              </a:cxnLst>
              <a:rect l="0" t="0" r="r" b="b"/>
              <a:pathLst>
                <a:path w="1" h="1">
                  <a:moveTo>
                    <a:pt x="0" y="1"/>
                  </a:moveTo>
                  <a:cubicBezTo>
                    <a:pt x="0" y="1"/>
                    <a:pt x="1" y="1"/>
                    <a:pt x="0" y="0"/>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33" name="Freeform 138"/>
            <p:cNvSpPr>
              <a:spLocks/>
            </p:cNvSpPr>
            <p:nvPr userDrawn="1"/>
          </p:nvSpPr>
          <p:spPr bwMode="auto">
            <a:xfrm>
              <a:off x="353" y="334"/>
              <a:ext cx="2" cy="3"/>
            </a:xfrm>
            <a:custGeom>
              <a:avLst/>
              <a:gdLst/>
              <a:ahLst/>
              <a:cxnLst>
                <a:cxn ang="0">
                  <a:pos x="0" y="3"/>
                </a:cxn>
                <a:cxn ang="0">
                  <a:pos x="0" y="3"/>
                </a:cxn>
                <a:cxn ang="0">
                  <a:pos x="2" y="3"/>
                </a:cxn>
                <a:cxn ang="0">
                  <a:pos x="2" y="3"/>
                </a:cxn>
                <a:cxn ang="0">
                  <a:pos x="0" y="0"/>
                </a:cxn>
                <a:cxn ang="0">
                  <a:pos x="0" y="0"/>
                </a:cxn>
                <a:cxn ang="0">
                  <a:pos x="0" y="0"/>
                </a:cxn>
                <a:cxn ang="0">
                  <a:pos x="0" y="3"/>
                </a:cxn>
                <a:cxn ang="0">
                  <a:pos x="0" y="3"/>
                </a:cxn>
                <a:cxn ang="0">
                  <a:pos x="0" y="3"/>
                </a:cxn>
                <a:cxn ang="0">
                  <a:pos x="0" y="3"/>
                </a:cxn>
                <a:cxn ang="0">
                  <a:pos x="0" y="0"/>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Lst>
              <a:rect l="0" t="0" r="r" b="b"/>
              <a:pathLst>
                <a:path w="2" h="3">
                  <a:moveTo>
                    <a:pt x="0" y="3"/>
                  </a:moveTo>
                  <a:lnTo>
                    <a:pt x="0" y="3"/>
                  </a:lnTo>
                  <a:lnTo>
                    <a:pt x="2" y="3"/>
                  </a:lnTo>
                  <a:lnTo>
                    <a:pt x="2" y="3"/>
                  </a:lnTo>
                  <a:lnTo>
                    <a:pt x="0" y="0"/>
                  </a:lnTo>
                  <a:lnTo>
                    <a:pt x="0" y="0"/>
                  </a:lnTo>
                  <a:lnTo>
                    <a:pt x="0" y="0"/>
                  </a:lnTo>
                  <a:lnTo>
                    <a:pt x="0" y="3"/>
                  </a:lnTo>
                  <a:lnTo>
                    <a:pt x="0" y="3"/>
                  </a:lnTo>
                  <a:lnTo>
                    <a:pt x="0" y="3"/>
                  </a:lnTo>
                  <a:lnTo>
                    <a:pt x="0" y="3"/>
                  </a:lnTo>
                  <a:lnTo>
                    <a:pt x="0" y="0"/>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34" name="Freeform 139"/>
            <p:cNvSpPr>
              <a:spLocks/>
            </p:cNvSpPr>
            <p:nvPr userDrawn="1"/>
          </p:nvSpPr>
          <p:spPr bwMode="auto">
            <a:xfrm>
              <a:off x="353" y="337"/>
              <a:ext cx="1" cy="2"/>
            </a:xfrm>
            <a:custGeom>
              <a:avLst/>
              <a:gdLst/>
              <a:ahLst/>
              <a:cxnLst>
                <a:cxn ang="0">
                  <a:pos x="0" y="1"/>
                </a:cxn>
                <a:cxn ang="0">
                  <a:pos x="0" y="0"/>
                </a:cxn>
                <a:cxn ang="0">
                  <a:pos x="0" y="1"/>
                </a:cxn>
              </a:cxnLst>
              <a:rect l="0" t="0" r="r" b="b"/>
              <a:pathLst>
                <a:path h="1">
                  <a:moveTo>
                    <a:pt x="0" y="1"/>
                  </a:moveTo>
                  <a:cubicBezTo>
                    <a:pt x="0" y="1"/>
                    <a:pt x="0" y="1"/>
                    <a:pt x="0" y="0"/>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35" name="Freeform 140"/>
            <p:cNvSpPr>
              <a:spLocks/>
            </p:cNvSpPr>
            <p:nvPr userDrawn="1"/>
          </p:nvSpPr>
          <p:spPr bwMode="auto">
            <a:xfrm>
              <a:off x="353" y="337"/>
              <a:ext cx="2" cy="2"/>
            </a:xfrm>
            <a:custGeom>
              <a:avLst/>
              <a:gdLst/>
              <a:ahLst/>
              <a:cxnLst>
                <a:cxn ang="0">
                  <a:pos x="0" y="2"/>
                </a:cxn>
                <a:cxn ang="0">
                  <a:pos x="0" y="2"/>
                </a:cxn>
                <a:cxn ang="0">
                  <a:pos x="0" y="2"/>
                </a:cxn>
                <a:cxn ang="0">
                  <a:pos x="0" y="2"/>
                </a:cxn>
                <a:cxn ang="0">
                  <a:pos x="0" y="2"/>
                </a:cxn>
                <a:cxn ang="0">
                  <a:pos x="0" y="2"/>
                </a:cxn>
                <a:cxn ang="0">
                  <a:pos x="0" y="2"/>
                </a:cxn>
                <a:cxn ang="0">
                  <a:pos x="2" y="2"/>
                </a:cxn>
                <a:cxn ang="0">
                  <a:pos x="2" y="0"/>
                </a:cxn>
                <a:cxn ang="0">
                  <a:pos x="2" y="0"/>
                </a:cxn>
                <a:cxn ang="0">
                  <a:pos x="0" y="0"/>
                </a:cxn>
                <a:cxn ang="0">
                  <a:pos x="0" y="0"/>
                </a:cxn>
                <a:cxn ang="0">
                  <a:pos x="0" y="2"/>
                </a:cxn>
                <a:cxn ang="0">
                  <a:pos x="0" y="2"/>
                </a:cxn>
                <a:cxn ang="0">
                  <a:pos x="2" y="2"/>
                </a:cxn>
                <a:cxn ang="0">
                  <a:pos x="0" y="0"/>
                </a:cxn>
                <a:cxn ang="0">
                  <a:pos x="0" y="0"/>
                </a:cxn>
                <a:cxn ang="0">
                  <a:pos x="0" y="0"/>
                </a:cxn>
                <a:cxn ang="0">
                  <a:pos x="0" y="2"/>
                </a:cxn>
                <a:cxn ang="0">
                  <a:pos x="0" y="0"/>
                </a:cxn>
                <a:cxn ang="0">
                  <a:pos x="0" y="0"/>
                </a:cxn>
                <a:cxn ang="0">
                  <a:pos x="0" y="2"/>
                </a:cxn>
                <a:cxn ang="0">
                  <a:pos x="0" y="0"/>
                </a:cxn>
                <a:cxn ang="0">
                  <a:pos x="0" y="0"/>
                </a:cxn>
                <a:cxn ang="0">
                  <a:pos x="0" y="0"/>
                </a:cxn>
                <a:cxn ang="0">
                  <a:pos x="0" y="0"/>
                </a:cxn>
                <a:cxn ang="0">
                  <a:pos x="0" y="0"/>
                </a:cxn>
                <a:cxn ang="0">
                  <a:pos x="0" y="0"/>
                </a:cxn>
                <a:cxn ang="0">
                  <a:pos x="0" y="0"/>
                </a:cxn>
                <a:cxn ang="0">
                  <a:pos x="0" y="0"/>
                </a:cxn>
                <a:cxn ang="0">
                  <a:pos x="0" y="2"/>
                </a:cxn>
                <a:cxn ang="0">
                  <a:pos x="0" y="2"/>
                </a:cxn>
              </a:cxnLst>
              <a:rect l="0" t="0" r="r" b="b"/>
              <a:pathLst>
                <a:path w="2" h="2">
                  <a:moveTo>
                    <a:pt x="0" y="2"/>
                  </a:moveTo>
                  <a:lnTo>
                    <a:pt x="0" y="2"/>
                  </a:lnTo>
                  <a:lnTo>
                    <a:pt x="0" y="2"/>
                  </a:lnTo>
                  <a:lnTo>
                    <a:pt x="0" y="2"/>
                  </a:lnTo>
                  <a:lnTo>
                    <a:pt x="0" y="2"/>
                  </a:lnTo>
                  <a:lnTo>
                    <a:pt x="0" y="2"/>
                  </a:lnTo>
                  <a:lnTo>
                    <a:pt x="0" y="2"/>
                  </a:lnTo>
                  <a:lnTo>
                    <a:pt x="2" y="2"/>
                  </a:lnTo>
                  <a:lnTo>
                    <a:pt x="2" y="0"/>
                  </a:lnTo>
                  <a:lnTo>
                    <a:pt x="2" y="0"/>
                  </a:lnTo>
                  <a:lnTo>
                    <a:pt x="0" y="0"/>
                  </a:lnTo>
                  <a:lnTo>
                    <a:pt x="0" y="0"/>
                  </a:lnTo>
                  <a:lnTo>
                    <a:pt x="0" y="2"/>
                  </a:lnTo>
                  <a:lnTo>
                    <a:pt x="0" y="2"/>
                  </a:lnTo>
                  <a:lnTo>
                    <a:pt x="2" y="2"/>
                  </a:lnTo>
                  <a:lnTo>
                    <a:pt x="0" y="0"/>
                  </a:lnTo>
                  <a:lnTo>
                    <a:pt x="0" y="0"/>
                  </a:lnTo>
                  <a:lnTo>
                    <a:pt x="0" y="0"/>
                  </a:lnTo>
                  <a:lnTo>
                    <a:pt x="0" y="2"/>
                  </a:lnTo>
                  <a:lnTo>
                    <a:pt x="0" y="0"/>
                  </a:lnTo>
                  <a:lnTo>
                    <a:pt x="0" y="0"/>
                  </a:lnTo>
                  <a:lnTo>
                    <a:pt x="0" y="2"/>
                  </a:lnTo>
                  <a:lnTo>
                    <a:pt x="0" y="0"/>
                  </a:lnTo>
                  <a:lnTo>
                    <a:pt x="0" y="0"/>
                  </a:lnTo>
                  <a:lnTo>
                    <a:pt x="0" y="0"/>
                  </a:lnTo>
                  <a:lnTo>
                    <a:pt x="0" y="0"/>
                  </a:lnTo>
                  <a:lnTo>
                    <a:pt x="0" y="0"/>
                  </a:lnTo>
                  <a:lnTo>
                    <a:pt x="0" y="0"/>
                  </a:lnTo>
                  <a:lnTo>
                    <a:pt x="0" y="0"/>
                  </a:lnTo>
                  <a:lnTo>
                    <a:pt x="0" y="0"/>
                  </a:lnTo>
                  <a:lnTo>
                    <a:pt x="0" y="2"/>
                  </a:lnTo>
                  <a:lnTo>
                    <a:pt x="0" y="2"/>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36" name="Freeform 141"/>
            <p:cNvSpPr>
              <a:spLocks/>
            </p:cNvSpPr>
            <p:nvPr userDrawn="1"/>
          </p:nvSpPr>
          <p:spPr bwMode="auto">
            <a:xfrm>
              <a:off x="353" y="337"/>
              <a:ext cx="2" cy="2"/>
            </a:xfrm>
            <a:custGeom>
              <a:avLst/>
              <a:gdLst/>
              <a:ahLst/>
              <a:cxnLst>
                <a:cxn ang="0">
                  <a:pos x="0" y="2"/>
                </a:cxn>
                <a:cxn ang="0">
                  <a:pos x="0" y="2"/>
                </a:cxn>
                <a:cxn ang="0">
                  <a:pos x="0" y="2"/>
                </a:cxn>
                <a:cxn ang="0">
                  <a:pos x="0" y="2"/>
                </a:cxn>
                <a:cxn ang="0">
                  <a:pos x="0" y="2"/>
                </a:cxn>
                <a:cxn ang="0">
                  <a:pos x="0" y="2"/>
                </a:cxn>
                <a:cxn ang="0">
                  <a:pos x="0" y="2"/>
                </a:cxn>
                <a:cxn ang="0">
                  <a:pos x="2" y="2"/>
                </a:cxn>
                <a:cxn ang="0">
                  <a:pos x="2" y="0"/>
                </a:cxn>
                <a:cxn ang="0">
                  <a:pos x="2" y="0"/>
                </a:cxn>
                <a:cxn ang="0">
                  <a:pos x="0" y="0"/>
                </a:cxn>
                <a:cxn ang="0">
                  <a:pos x="0" y="0"/>
                </a:cxn>
                <a:cxn ang="0">
                  <a:pos x="0" y="2"/>
                </a:cxn>
                <a:cxn ang="0">
                  <a:pos x="0" y="2"/>
                </a:cxn>
                <a:cxn ang="0">
                  <a:pos x="2" y="2"/>
                </a:cxn>
                <a:cxn ang="0">
                  <a:pos x="0" y="0"/>
                </a:cxn>
                <a:cxn ang="0">
                  <a:pos x="0" y="0"/>
                </a:cxn>
                <a:cxn ang="0">
                  <a:pos x="0" y="0"/>
                </a:cxn>
                <a:cxn ang="0">
                  <a:pos x="0" y="2"/>
                </a:cxn>
                <a:cxn ang="0">
                  <a:pos x="0" y="0"/>
                </a:cxn>
                <a:cxn ang="0">
                  <a:pos x="0" y="0"/>
                </a:cxn>
                <a:cxn ang="0">
                  <a:pos x="0" y="2"/>
                </a:cxn>
                <a:cxn ang="0">
                  <a:pos x="0" y="0"/>
                </a:cxn>
                <a:cxn ang="0">
                  <a:pos x="0" y="0"/>
                </a:cxn>
                <a:cxn ang="0">
                  <a:pos x="0" y="0"/>
                </a:cxn>
                <a:cxn ang="0">
                  <a:pos x="0" y="0"/>
                </a:cxn>
                <a:cxn ang="0">
                  <a:pos x="0" y="0"/>
                </a:cxn>
                <a:cxn ang="0">
                  <a:pos x="0" y="0"/>
                </a:cxn>
                <a:cxn ang="0">
                  <a:pos x="0" y="0"/>
                </a:cxn>
                <a:cxn ang="0">
                  <a:pos x="0" y="0"/>
                </a:cxn>
                <a:cxn ang="0">
                  <a:pos x="0" y="2"/>
                </a:cxn>
                <a:cxn ang="0">
                  <a:pos x="0" y="2"/>
                </a:cxn>
              </a:cxnLst>
              <a:rect l="0" t="0" r="r" b="b"/>
              <a:pathLst>
                <a:path w="2" h="2">
                  <a:moveTo>
                    <a:pt x="0" y="2"/>
                  </a:moveTo>
                  <a:lnTo>
                    <a:pt x="0" y="2"/>
                  </a:lnTo>
                  <a:lnTo>
                    <a:pt x="0" y="2"/>
                  </a:lnTo>
                  <a:lnTo>
                    <a:pt x="0" y="2"/>
                  </a:lnTo>
                  <a:lnTo>
                    <a:pt x="0" y="2"/>
                  </a:lnTo>
                  <a:lnTo>
                    <a:pt x="0" y="2"/>
                  </a:lnTo>
                  <a:lnTo>
                    <a:pt x="0" y="2"/>
                  </a:lnTo>
                  <a:lnTo>
                    <a:pt x="2" y="2"/>
                  </a:lnTo>
                  <a:lnTo>
                    <a:pt x="2" y="0"/>
                  </a:lnTo>
                  <a:lnTo>
                    <a:pt x="2" y="0"/>
                  </a:lnTo>
                  <a:lnTo>
                    <a:pt x="0" y="0"/>
                  </a:lnTo>
                  <a:lnTo>
                    <a:pt x="0" y="0"/>
                  </a:lnTo>
                  <a:lnTo>
                    <a:pt x="0" y="2"/>
                  </a:lnTo>
                  <a:lnTo>
                    <a:pt x="0" y="2"/>
                  </a:lnTo>
                  <a:lnTo>
                    <a:pt x="2" y="2"/>
                  </a:lnTo>
                  <a:lnTo>
                    <a:pt x="0" y="0"/>
                  </a:lnTo>
                  <a:lnTo>
                    <a:pt x="0" y="0"/>
                  </a:lnTo>
                  <a:lnTo>
                    <a:pt x="0" y="0"/>
                  </a:lnTo>
                  <a:lnTo>
                    <a:pt x="0" y="2"/>
                  </a:lnTo>
                  <a:lnTo>
                    <a:pt x="0" y="0"/>
                  </a:lnTo>
                  <a:lnTo>
                    <a:pt x="0" y="0"/>
                  </a:lnTo>
                  <a:lnTo>
                    <a:pt x="0" y="2"/>
                  </a:lnTo>
                  <a:lnTo>
                    <a:pt x="0" y="0"/>
                  </a:lnTo>
                  <a:lnTo>
                    <a:pt x="0" y="0"/>
                  </a:lnTo>
                  <a:lnTo>
                    <a:pt x="0" y="0"/>
                  </a:lnTo>
                  <a:lnTo>
                    <a:pt x="0" y="0"/>
                  </a:lnTo>
                  <a:lnTo>
                    <a:pt x="0" y="0"/>
                  </a:lnTo>
                  <a:lnTo>
                    <a:pt x="0" y="0"/>
                  </a:lnTo>
                  <a:lnTo>
                    <a:pt x="0" y="0"/>
                  </a:lnTo>
                  <a:lnTo>
                    <a:pt x="0" y="0"/>
                  </a:lnTo>
                  <a:lnTo>
                    <a:pt x="0" y="2"/>
                  </a:lnTo>
                  <a:lnTo>
                    <a:pt x="0" y="2"/>
                  </a:lnTo>
                </a:path>
              </a:pathLst>
            </a:custGeom>
            <a:no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37" name="Freeform 142"/>
            <p:cNvSpPr>
              <a:spLocks/>
            </p:cNvSpPr>
            <p:nvPr userDrawn="1"/>
          </p:nvSpPr>
          <p:spPr bwMode="auto">
            <a:xfrm>
              <a:off x="359" y="328"/>
              <a:ext cx="2" cy="1"/>
            </a:xfrm>
            <a:custGeom>
              <a:avLst/>
              <a:gdLst/>
              <a:ahLst/>
              <a:cxnLst>
                <a:cxn ang="0">
                  <a:pos x="0" y="0"/>
                </a:cxn>
                <a:cxn ang="0">
                  <a:pos x="1" y="0"/>
                </a:cxn>
                <a:cxn ang="0">
                  <a:pos x="0" y="0"/>
                </a:cxn>
              </a:cxnLst>
              <a:rect l="0" t="0" r="r" b="b"/>
              <a:pathLst>
                <a:path w="1">
                  <a:moveTo>
                    <a:pt x="0" y="0"/>
                  </a:moveTo>
                  <a:cubicBezTo>
                    <a:pt x="0" y="0"/>
                    <a:pt x="1" y="0"/>
                    <a:pt x="1"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38" name="Freeform 143"/>
            <p:cNvSpPr>
              <a:spLocks/>
            </p:cNvSpPr>
            <p:nvPr userDrawn="1"/>
          </p:nvSpPr>
          <p:spPr bwMode="auto">
            <a:xfrm>
              <a:off x="359" y="326"/>
              <a:ext cx="2" cy="2"/>
            </a:xfrm>
            <a:custGeom>
              <a:avLst/>
              <a:gdLst/>
              <a:ahLst/>
              <a:cxnLst>
                <a:cxn ang="0">
                  <a:pos x="0" y="2"/>
                </a:cxn>
                <a:cxn ang="0">
                  <a:pos x="0" y="2"/>
                </a:cxn>
                <a:cxn ang="0">
                  <a:pos x="0" y="2"/>
                </a:cxn>
                <a:cxn ang="0">
                  <a:pos x="0" y="2"/>
                </a:cxn>
                <a:cxn ang="0">
                  <a:pos x="0" y="2"/>
                </a:cxn>
                <a:cxn ang="0">
                  <a:pos x="0" y="2"/>
                </a:cxn>
                <a:cxn ang="0">
                  <a:pos x="2" y="2"/>
                </a:cxn>
                <a:cxn ang="0">
                  <a:pos x="2" y="2"/>
                </a:cxn>
                <a:cxn ang="0">
                  <a:pos x="2" y="2"/>
                </a:cxn>
                <a:cxn ang="0">
                  <a:pos x="2" y="0"/>
                </a:cxn>
                <a:cxn ang="0">
                  <a:pos x="2" y="0"/>
                </a:cxn>
                <a:cxn ang="0">
                  <a:pos x="0" y="2"/>
                </a:cxn>
                <a:cxn ang="0">
                  <a:pos x="0" y="2"/>
                </a:cxn>
                <a:cxn ang="0">
                  <a:pos x="0" y="2"/>
                </a:cxn>
                <a:cxn ang="0">
                  <a:pos x="0" y="2"/>
                </a:cxn>
                <a:cxn ang="0">
                  <a:pos x="2" y="2"/>
                </a:cxn>
                <a:cxn ang="0">
                  <a:pos x="2" y="2"/>
                </a:cxn>
                <a:cxn ang="0">
                  <a:pos x="2" y="2"/>
                </a:cxn>
                <a:cxn ang="0">
                  <a:pos x="2" y="2"/>
                </a:cxn>
                <a:cxn ang="0">
                  <a:pos x="0" y="2"/>
                </a:cxn>
                <a:cxn ang="0">
                  <a:pos x="0" y="2"/>
                </a:cxn>
                <a:cxn ang="0">
                  <a:pos x="0" y="2"/>
                </a:cxn>
                <a:cxn ang="0">
                  <a:pos x="0" y="2"/>
                </a:cxn>
                <a:cxn ang="0">
                  <a:pos x="0" y="2"/>
                </a:cxn>
                <a:cxn ang="0">
                  <a:pos x="0" y="2"/>
                </a:cxn>
              </a:cxnLst>
              <a:rect l="0" t="0" r="r" b="b"/>
              <a:pathLst>
                <a:path w="2" h="2">
                  <a:moveTo>
                    <a:pt x="0" y="2"/>
                  </a:moveTo>
                  <a:lnTo>
                    <a:pt x="0" y="2"/>
                  </a:lnTo>
                  <a:lnTo>
                    <a:pt x="0" y="2"/>
                  </a:lnTo>
                  <a:lnTo>
                    <a:pt x="0" y="2"/>
                  </a:lnTo>
                  <a:lnTo>
                    <a:pt x="0" y="2"/>
                  </a:lnTo>
                  <a:lnTo>
                    <a:pt x="0" y="2"/>
                  </a:lnTo>
                  <a:lnTo>
                    <a:pt x="2" y="2"/>
                  </a:lnTo>
                  <a:lnTo>
                    <a:pt x="2" y="2"/>
                  </a:lnTo>
                  <a:lnTo>
                    <a:pt x="2" y="2"/>
                  </a:lnTo>
                  <a:lnTo>
                    <a:pt x="2" y="0"/>
                  </a:lnTo>
                  <a:lnTo>
                    <a:pt x="2" y="0"/>
                  </a:lnTo>
                  <a:lnTo>
                    <a:pt x="0" y="2"/>
                  </a:lnTo>
                  <a:lnTo>
                    <a:pt x="0" y="2"/>
                  </a:lnTo>
                  <a:lnTo>
                    <a:pt x="0" y="2"/>
                  </a:lnTo>
                  <a:lnTo>
                    <a:pt x="0" y="2"/>
                  </a:lnTo>
                  <a:lnTo>
                    <a:pt x="2" y="2"/>
                  </a:lnTo>
                  <a:lnTo>
                    <a:pt x="2" y="2"/>
                  </a:lnTo>
                  <a:lnTo>
                    <a:pt x="2" y="2"/>
                  </a:lnTo>
                  <a:lnTo>
                    <a:pt x="2" y="2"/>
                  </a:lnTo>
                  <a:lnTo>
                    <a:pt x="0" y="2"/>
                  </a:lnTo>
                  <a:lnTo>
                    <a:pt x="0" y="2"/>
                  </a:lnTo>
                  <a:lnTo>
                    <a:pt x="0" y="2"/>
                  </a:lnTo>
                  <a:lnTo>
                    <a:pt x="0" y="2"/>
                  </a:lnTo>
                  <a:lnTo>
                    <a:pt x="0" y="2"/>
                  </a:lnTo>
                  <a:lnTo>
                    <a:pt x="0" y="2"/>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39" name="Freeform 144"/>
            <p:cNvSpPr>
              <a:spLocks/>
            </p:cNvSpPr>
            <p:nvPr userDrawn="1"/>
          </p:nvSpPr>
          <p:spPr bwMode="auto">
            <a:xfrm>
              <a:off x="359" y="326"/>
              <a:ext cx="2" cy="2"/>
            </a:xfrm>
            <a:custGeom>
              <a:avLst/>
              <a:gdLst/>
              <a:ahLst/>
              <a:cxnLst>
                <a:cxn ang="0">
                  <a:pos x="0" y="2"/>
                </a:cxn>
                <a:cxn ang="0">
                  <a:pos x="0" y="2"/>
                </a:cxn>
                <a:cxn ang="0">
                  <a:pos x="0" y="2"/>
                </a:cxn>
                <a:cxn ang="0">
                  <a:pos x="0" y="2"/>
                </a:cxn>
                <a:cxn ang="0">
                  <a:pos x="0" y="2"/>
                </a:cxn>
                <a:cxn ang="0">
                  <a:pos x="0" y="2"/>
                </a:cxn>
                <a:cxn ang="0">
                  <a:pos x="2" y="2"/>
                </a:cxn>
                <a:cxn ang="0">
                  <a:pos x="2" y="2"/>
                </a:cxn>
                <a:cxn ang="0">
                  <a:pos x="2" y="2"/>
                </a:cxn>
                <a:cxn ang="0">
                  <a:pos x="2" y="0"/>
                </a:cxn>
                <a:cxn ang="0">
                  <a:pos x="2" y="0"/>
                </a:cxn>
                <a:cxn ang="0">
                  <a:pos x="0" y="2"/>
                </a:cxn>
                <a:cxn ang="0">
                  <a:pos x="0" y="2"/>
                </a:cxn>
                <a:cxn ang="0">
                  <a:pos x="0" y="2"/>
                </a:cxn>
                <a:cxn ang="0">
                  <a:pos x="0" y="2"/>
                </a:cxn>
                <a:cxn ang="0">
                  <a:pos x="2" y="2"/>
                </a:cxn>
                <a:cxn ang="0">
                  <a:pos x="2" y="2"/>
                </a:cxn>
                <a:cxn ang="0">
                  <a:pos x="2" y="2"/>
                </a:cxn>
                <a:cxn ang="0">
                  <a:pos x="2" y="2"/>
                </a:cxn>
                <a:cxn ang="0">
                  <a:pos x="0" y="2"/>
                </a:cxn>
                <a:cxn ang="0">
                  <a:pos x="0" y="2"/>
                </a:cxn>
                <a:cxn ang="0">
                  <a:pos x="0" y="2"/>
                </a:cxn>
                <a:cxn ang="0">
                  <a:pos x="0" y="2"/>
                </a:cxn>
                <a:cxn ang="0">
                  <a:pos x="0" y="2"/>
                </a:cxn>
                <a:cxn ang="0">
                  <a:pos x="0" y="2"/>
                </a:cxn>
              </a:cxnLst>
              <a:rect l="0" t="0" r="r" b="b"/>
              <a:pathLst>
                <a:path w="2" h="2">
                  <a:moveTo>
                    <a:pt x="0" y="2"/>
                  </a:moveTo>
                  <a:lnTo>
                    <a:pt x="0" y="2"/>
                  </a:lnTo>
                  <a:lnTo>
                    <a:pt x="0" y="2"/>
                  </a:lnTo>
                  <a:lnTo>
                    <a:pt x="0" y="2"/>
                  </a:lnTo>
                  <a:lnTo>
                    <a:pt x="0" y="2"/>
                  </a:lnTo>
                  <a:lnTo>
                    <a:pt x="0" y="2"/>
                  </a:lnTo>
                  <a:lnTo>
                    <a:pt x="2" y="2"/>
                  </a:lnTo>
                  <a:lnTo>
                    <a:pt x="2" y="2"/>
                  </a:lnTo>
                  <a:lnTo>
                    <a:pt x="2" y="2"/>
                  </a:lnTo>
                  <a:lnTo>
                    <a:pt x="2" y="0"/>
                  </a:lnTo>
                  <a:lnTo>
                    <a:pt x="2" y="0"/>
                  </a:lnTo>
                  <a:lnTo>
                    <a:pt x="0" y="2"/>
                  </a:lnTo>
                  <a:lnTo>
                    <a:pt x="0" y="2"/>
                  </a:lnTo>
                  <a:lnTo>
                    <a:pt x="0" y="2"/>
                  </a:lnTo>
                  <a:lnTo>
                    <a:pt x="0" y="2"/>
                  </a:lnTo>
                  <a:lnTo>
                    <a:pt x="2" y="2"/>
                  </a:lnTo>
                  <a:lnTo>
                    <a:pt x="2" y="2"/>
                  </a:lnTo>
                  <a:lnTo>
                    <a:pt x="2" y="2"/>
                  </a:lnTo>
                  <a:lnTo>
                    <a:pt x="2" y="2"/>
                  </a:lnTo>
                  <a:lnTo>
                    <a:pt x="0" y="2"/>
                  </a:lnTo>
                  <a:lnTo>
                    <a:pt x="0" y="2"/>
                  </a:lnTo>
                  <a:lnTo>
                    <a:pt x="0" y="2"/>
                  </a:lnTo>
                  <a:lnTo>
                    <a:pt x="0" y="2"/>
                  </a:lnTo>
                  <a:lnTo>
                    <a:pt x="0" y="2"/>
                  </a:lnTo>
                  <a:lnTo>
                    <a:pt x="0" y="2"/>
                  </a:lnTo>
                </a:path>
              </a:pathLst>
            </a:custGeom>
            <a:no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40" name="Freeform 145"/>
            <p:cNvSpPr>
              <a:spLocks/>
            </p:cNvSpPr>
            <p:nvPr userDrawn="1"/>
          </p:nvSpPr>
          <p:spPr bwMode="auto">
            <a:xfrm>
              <a:off x="359" y="326"/>
              <a:ext cx="1" cy="2"/>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41" name="Freeform 146"/>
            <p:cNvSpPr>
              <a:spLocks/>
            </p:cNvSpPr>
            <p:nvPr userDrawn="1"/>
          </p:nvSpPr>
          <p:spPr bwMode="auto">
            <a:xfrm>
              <a:off x="359" y="326"/>
              <a:ext cx="1" cy="2"/>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path>
              </a:pathLst>
            </a:custGeom>
            <a:no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42" name="Freeform 147"/>
            <p:cNvSpPr>
              <a:spLocks/>
            </p:cNvSpPr>
            <p:nvPr userDrawn="1"/>
          </p:nvSpPr>
          <p:spPr bwMode="auto">
            <a:xfrm>
              <a:off x="337" y="337"/>
              <a:ext cx="10" cy="14"/>
            </a:xfrm>
            <a:custGeom>
              <a:avLst/>
              <a:gdLst/>
              <a:ahLst/>
              <a:cxnLst>
                <a:cxn ang="0">
                  <a:pos x="2" y="7"/>
                </a:cxn>
                <a:cxn ang="0">
                  <a:pos x="5" y="5"/>
                </a:cxn>
                <a:cxn ang="0">
                  <a:pos x="5" y="5"/>
                </a:cxn>
                <a:cxn ang="0">
                  <a:pos x="4" y="4"/>
                </a:cxn>
                <a:cxn ang="0">
                  <a:pos x="2" y="2"/>
                </a:cxn>
                <a:cxn ang="0">
                  <a:pos x="2" y="1"/>
                </a:cxn>
                <a:cxn ang="0">
                  <a:pos x="1" y="1"/>
                </a:cxn>
                <a:cxn ang="0">
                  <a:pos x="1" y="0"/>
                </a:cxn>
                <a:cxn ang="0">
                  <a:pos x="0" y="2"/>
                </a:cxn>
                <a:cxn ang="0">
                  <a:pos x="0" y="2"/>
                </a:cxn>
                <a:cxn ang="0">
                  <a:pos x="0" y="2"/>
                </a:cxn>
                <a:cxn ang="0">
                  <a:pos x="1" y="2"/>
                </a:cxn>
                <a:cxn ang="0">
                  <a:pos x="1" y="3"/>
                </a:cxn>
                <a:cxn ang="0">
                  <a:pos x="1" y="3"/>
                </a:cxn>
                <a:cxn ang="0">
                  <a:pos x="1" y="3"/>
                </a:cxn>
                <a:cxn ang="0">
                  <a:pos x="2" y="3"/>
                </a:cxn>
                <a:cxn ang="0">
                  <a:pos x="2" y="3"/>
                </a:cxn>
                <a:cxn ang="0">
                  <a:pos x="2" y="4"/>
                </a:cxn>
                <a:cxn ang="0">
                  <a:pos x="2" y="6"/>
                </a:cxn>
                <a:cxn ang="0">
                  <a:pos x="3" y="5"/>
                </a:cxn>
                <a:cxn ang="0">
                  <a:pos x="2" y="7"/>
                </a:cxn>
              </a:cxnLst>
              <a:rect l="0" t="0" r="r" b="b"/>
              <a:pathLst>
                <a:path w="5" h="7">
                  <a:moveTo>
                    <a:pt x="2" y="7"/>
                  </a:moveTo>
                  <a:cubicBezTo>
                    <a:pt x="3" y="6"/>
                    <a:pt x="4" y="6"/>
                    <a:pt x="5" y="5"/>
                  </a:cubicBezTo>
                  <a:cubicBezTo>
                    <a:pt x="5" y="5"/>
                    <a:pt x="5" y="5"/>
                    <a:pt x="5" y="5"/>
                  </a:cubicBezTo>
                  <a:cubicBezTo>
                    <a:pt x="5" y="4"/>
                    <a:pt x="5" y="4"/>
                    <a:pt x="4" y="4"/>
                  </a:cubicBezTo>
                  <a:cubicBezTo>
                    <a:pt x="4" y="3"/>
                    <a:pt x="3" y="2"/>
                    <a:pt x="2" y="2"/>
                  </a:cubicBezTo>
                  <a:cubicBezTo>
                    <a:pt x="2" y="2"/>
                    <a:pt x="2" y="1"/>
                    <a:pt x="2" y="1"/>
                  </a:cubicBezTo>
                  <a:cubicBezTo>
                    <a:pt x="1" y="1"/>
                    <a:pt x="1" y="1"/>
                    <a:pt x="1" y="1"/>
                  </a:cubicBezTo>
                  <a:cubicBezTo>
                    <a:pt x="1" y="0"/>
                    <a:pt x="1" y="0"/>
                    <a:pt x="1" y="0"/>
                  </a:cubicBezTo>
                  <a:cubicBezTo>
                    <a:pt x="0" y="1"/>
                    <a:pt x="0" y="1"/>
                    <a:pt x="0" y="2"/>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1" y="3"/>
                  </a:cubicBezTo>
                  <a:cubicBezTo>
                    <a:pt x="1" y="3"/>
                    <a:pt x="1" y="4"/>
                    <a:pt x="2" y="3"/>
                  </a:cubicBezTo>
                  <a:cubicBezTo>
                    <a:pt x="2" y="3"/>
                    <a:pt x="2" y="3"/>
                    <a:pt x="2" y="3"/>
                  </a:cubicBezTo>
                  <a:cubicBezTo>
                    <a:pt x="2" y="4"/>
                    <a:pt x="3" y="4"/>
                    <a:pt x="2" y="4"/>
                  </a:cubicBezTo>
                  <a:cubicBezTo>
                    <a:pt x="2" y="5"/>
                    <a:pt x="2" y="5"/>
                    <a:pt x="2" y="6"/>
                  </a:cubicBezTo>
                  <a:cubicBezTo>
                    <a:pt x="2" y="5"/>
                    <a:pt x="3" y="6"/>
                    <a:pt x="3" y="5"/>
                  </a:cubicBezTo>
                  <a:cubicBezTo>
                    <a:pt x="3" y="6"/>
                    <a:pt x="3" y="6"/>
                    <a:pt x="2" y="7"/>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43" name="Freeform 148"/>
            <p:cNvSpPr>
              <a:spLocks/>
            </p:cNvSpPr>
            <p:nvPr userDrawn="1"/>
          </p:nvSpPr>
          <p:spPr bwMode="auto">
            <a:xfrm>
              <a:off x="337" y="337"/>
              <a:ext cx="10" cy="14"/>
            </a:xfrm>
            <a:custGeom>
              <a:avLst/>
              <a:gdLst/>
              <a:ahLst/>
              <a:cxnLst>
                <a:cxn ang="0">
                  <a:pos x="5" y="5"/>
                </a:cxn>
                <a:cxn ang="0">
                  <a:pos x="5" y="5"/>
                </a:cxn>
                <a:cxn ang="0">
                  <a:pos x="5" y="4"/>
                </a:cxn>
                <a:cxn ang="0">
                  <a:pos x="4" y="4"/>
                </a:cxn>
                <a:cxn ang="0">
                  <a:pos x="2" y="2"/>
                </a:cxn>
                <a:cxn ang="0">
                  <a:pos x="2" y="2"/>
                </a:cxn>
                <a:cxn ang="0">
                  <a:pos x="2" y="1"/>
                </a:cxn>
                <a:cxn ang="0">
                  <a:pos x="1" y="1"/>
                </a:cxn>
                <a:cxn ang="0">
                  <a:pos x="1" y="0"/>
                </a:cxn>
                <a:cxn ang="0">
                  <a:pos x="0" y="2"/>
                </a:cxn>
                <a:cxn ang="0">
                  <a:pos x="0" y="2"/>
                </a:cxn>
                <a:cxn ang="0">
                  <a:pos x="0" y="3"/>
                </a:cxn>
                <a:cxn ang="0">
                  <a:pos x="1" y="2"/>
                </a:cxn>
                <a:cxn ang="0">
                  <a:pos x="0" y="3"/>
                </a:cxn>
                <a:cxn ang="0">
                  <a:pos x="1" y="3"/>
                </a:cxn>
                <a:cxn ang="0">
                  <a:pos x="1" y="3"/>
                </a:cxn>
                <a:cxn ang="0">
                  <a:pos x="2" y="3"/>
                </a:cxn>
                <a:cxn ang="0">
                  <a:pos x="2" y="4"/>
                </a:cxn>
                <a:cxn ang="0">
                  <a:pos x="2" y="4"/>
                </a:cxn>
                <a:cxn ang="0">
                  <a:pos x="2" y="4"/>
                </a:cxn>
                <a:cxn ang="0">
                  <a:pos x="2" y="4"/>
                </a:cxn>
                <a:cxn ang="0">
                  <a:pos x="2" y="5"/>
                </a:cxn>
                <a:cxn ang="0">
                  <a:pos x="2" y="6"/>
                </a:cxn>
                <a:cxn ang="0">
                  <a:pos x="3" y="5"/>
                </a:cxn>
                <a:cxn ang="0">
                  <a:pos x="2" y="7"/>
                </a:cxn>
                <a:cxn ang="0">
                  <a:pos x="3" y="5"/>
                </a:cxn>
                <a:cxn ang="0">
                  <a:pos x="2" y="6"/>
                </a:cxn>
                <a:cxn ang="0">
                  <a:pos x="2" y="4"/>
                </a:cxn>
                <a:cxn ang="0">
                  <a:pos x="2" y="4"/>
                </a:cxn>
                <a:cxn ang="0">
                  <a:pos x="3" y="4"/>
                </a:cxn>
                <a:cxn ang="0">
                  <a:pos x="2" y="3"/>
                </a:cxn>
                <a:cxn ang="0">
                  <a:pos x="1" y="3"/>
                </a:cxn>
                <a:cxn ang="0">
                  <a:pos x="1" y="3"/>
                </a:cxn>
                <a:cxn ang="0">
                  <a:pos x="1" y="3"/>
                </a:cxn>
                <a:cxn ang="0">
                  <a:pos x="1" y="3"/>
                </a:cxn>
                <a:cxn ang="0">
                  <a:pos x="1" y="3"/>
                </a:cxn>
                <a:cxn ang="0">
                  <a:pos x="1" y="3"/>
                </a:cxn>
                <a:cxn ang="0">
                  <a:pos x="0" y="2"/>
                </a:cxn>
                <a:cxn ang="0">
                  <a:pos x="1" y="2"/>
                </a:cxn>
                <a:cxn ang="0">
                  <a:pos x="0" y="2"/>
                </a:cxn>
                <a:cxn ang="0">
                  <a:pos x="1" y="0"/>
                </a:cxn>
                <a:cxn ang="0">
                  <a:pos x="1" y="1"/>
                </a:cxn>
                <a:cxn ang="0">
                  <a:pos x="2" y="1"/>
                </a:cxn>
                <a:cxn ang="0">
                  <a:pos x="2" y="1"/>
                </a:cxn>
                <a:cxn ang="0">
                  <a:pos x="1" y="2"/>
                </a:cxn>
                <a:cxn ang="0">
                  <a:pos x="4" y="4"/>
                </a:cxn>
                <a:cxn ang="0">
                  <a:pos x="4" y="4"/>
                </a:cxn>
                <a:cxn ang="0">
                  <a:pos x="4" y="5"/>
                </a:cxn>
                <a:cxn ang="0">
                  <a:pos x="5" y="5"/>
                </a:cxn>
                <a:cxn ang="0">
                  <a:pos x="2" y="7"/>
                </a:cxn>
              </a:cxnLst>
              <a:rect l="0" t="0" r="r" b="b"/>
              <a:pathLst>
                <a:path w="5" h="7">
                  <a:moveTo>
                    <a:pt x="2" y="7"/>
                  </a:moveTo>
                  <a:cubicBezTo>
                    <a:pt x="3" y="6"/>
                    <a:pt x="5" y="6"/>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4"/>
                    <a:pt x="5" y="4"/>
                    <a:pt x="5" y="4"/>
                  </a:cubicBezTo>
                  <a:cubicBezTo>
                    <a:pt x="5" y="4"/>
                    <a:pt x="5" y="4"/>
                    <a:pt x="5" y="4"/>
                  </a:cubicBezTo>
                  <a:cubicBezTo>
                    <a:pt x="4" y="4"/>
                    <a:pt x="4" y="4"/>
                    <a:pt x="4" y="4"/>
                  </a:cubicBezTo>
                  <a:cubicBezTo>
                    <a:pt x="4" y="4"/>
                    <a:pt x="4" y="4"/>
                    <a:pt x="4" y="4"/>
                  </a:cubicBezTo>
                  <a:cubicBezTo>
                    <a:pt x="4" y="4"/>
                    <a:pt x="4" y="4"/>
                    <a:pt x="4" y="4"/>
                  </a:cubicBezTo>
                  <a:cubicBezTo>
                    <a:pt x="4" y="4"/>
                    <a:pt x="4" y="4"/>
                    <a:pt x="4" y="4"/>
                  </a:cubicBezTo>
                  <a:cubicBezTo>
                    <a:pt x="4" y="3"/>
                    <a:pt x="3" y="2"/>
                    <a:pt x="2" y="2"/>
                  </a:cubicBezTo>
                  <a:cubicBezTo>
                    <a:pt x="2" y="2"/>
                    <a:pt x="2" y="2"/>
                    <a:pt x="2" y="2"/>
                  </a:cubicBezTo>
                  <a:cubicBezTo>
                    <a:pt x="2" y="2"/>
                    <a:pt x="2" y="2"/>
                    <a:pt x="2" y="2"/>
                  </a:cubicBezTo>
                  <a:cubicBezTo>
                    <a:pt x="2" y="2"/>
                    <a:pt x="2" y="2"/>
                    <a:pt x="2" y="2"/>
                  </a:cubicBezTo>
                  <a:cubicBezTo>
                    <a:pt x="2" y="2"/>
                    <a:pt x="2" y="2"/>
                    <a:pt x="2" y="2"/>
                  </a:cubicBezTo>
                  <a:cubicBezTo>
                    <a:pt x="2" y="1"/>
                    <a:pt x="2" y="1"/>
                    <a:pt x="2" y="1"/>
                  </a:cubicBezTo>
                  <a:cubicBezTo>
                    <a:pt x="2" y="1"/>
                    <a:pt x="2" y="1"/>
                    <a:pt x="2" y="1"/>
                  </a:cubicBezTo>
                  <a:cubicBezTo>
                    <a:pt x="2" y="1"/>
                    <a:pt x="2" y="1"/>
                    <a:pt x="2" y="1"/>
                  </a:cubicBezTo>
                  <a:cubicBezTo>
                    <a:pt x="2" y="1"/>
                    <a:pt x="2" y="1"/>
                    <a:pt x="2" y="1"/>
                  </a:cubicBezTo>
                  <a:cubicBezTo>
                    <a:pt x="1" y="1"/>
                    <a:pt x="1" y="1"/>
                    <a:pt x="1" y="1"/>
                  </a:cubicBezTo>
                  <a:cubicBezTo>
                    <a:pt x="1" y="1"/>
                    <a:pt x="1" y="1"/>
                    <a:pt x="1" y="1"/>
                  </a:cubicBezTo>
                  <a:cubicBezTo>
                    <a:pt x="1" y="1"/>
                    <a:pt x="1" y="1"/>
                    <a:pt x="1" y="1"/>
                  </a:cubicBezTo>
                  <a:cubicBezTo>
                    <a:pt x="1" y="0"/>
                    <a:pt x="1" y="0"/>
                    <a:pt x="1" y="0"/>
                  </a:cubicBezTo>
                  <a:cubicBezTo>
                    <a:pt x="1" y="0"/>
                    <a:pt x="1" y="0"/>
                    <a:pt x="1" y="0"/>
                  </a:cubicBezTo>
                  <a:cubicBezTo>
                    <a:pt x="1" y="0"/>
                    <a:pt x="1" y="0"/>
                    <a:pt x="1" y="0"/>
                  </a:cubicBezTo>
                  <a:cubicBezTo>
                    <a:pt x="0" y="1"/>
                    <a:pt x="0" y="1"/>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3"/>
                    <a:pt x="0" y="3"/>
                    <a:pt x="0" y="3"/>
                  </a:cubicBezTo>
                  <a:cubicBezTo>
                    <a:pt x="1" y="3"/>
                    <a:pt x="1" y="3"/>
                    <a:pt x="1" y="3"/>
                  </a:cubicBezTo>
                  <a:cubicBezTo>
                    <a:pt x="1" y="2"/>
                    <a:pt x="1" y="2"/>
                    <a:pt x="1" y="2"/>
                  </a:cubicBezTo>
                  <a:cubicBezTo>
                    <a:pt x="1" y="2"/>
                    <a:pt x="1" y="2"/>
                    <a:pt x="1" y="2"/>
                  </a:cubicBezTo>
                  <a:cubicBezTo>
                    <a:pt x="0" y="2"/>
                    <a:pt x="0" y="2"/>
                    <a:pt x="0" y="2"/>
                  </a:cubicBezTo>
                  <a:cubicBezTo>
                    <a:pt x="0" y="3"/>
                    <a:pt x="0" y="3"/>
                    <a:pt x="0" y="3"/>
                  </a:cubicBezTo>
                  <a:cubicBezTo>
                    <a:pt x="0" y="3"/>
                    <a:pt x="0" y="3"/>
                    <a:pt x="0"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4"/>
                    <a:pt x="1" y="4"/>
                    <a:pt x="1" y="4"/>
                  </a:cubicBezTo>
                  <a:cubicBezTo>
                    <a:pt x="2" y="3"/>
                    <a:pt x="2" y="3"/>
                    <a:pt x="2" y="3"/>
                  </a:cubicBezTo>
                  <a:cubicBezTo>
                    <a:pt x="2" y="3"/>
                    <a:pt x="2" y="3"/>
                    <a:pt x="2" y="3"/>
                  </a:cubicBezTo>
                  <a:cubicBezTo>
                    <a:pt x="2" y="3"/>
                    <a:pt x="2" y="3"/>
                    <a:pt x="2" y="3"/>
                  </a:cubicBezTo>
                  <a:cubicBezTo>
                    <a:pt x="2" y="4"/>
                    <a:pt x="2" y="4"/>
                    <a:pt x="2" y="4"/>
                  </a:cubicBezTo>
                  <a:cubicBezTo>
                    <a:pt x="2" y="3"/>
                    <a:pt x="2" y="3"/>
                    <a:pt x="2" y="3"/>
                  </a:cubicBezTo>
                  <a:cubicBezTo>
                    <a:pt x="2" y="3"/>
                    <a:pt x="2" y="3"/>
                    <a:pt x="2" y="3"/>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5"/>
                    <a:pt x="2" y="5"/>
                    <a:pt x="2" y="5"/>
                  </a:cubicBezTo>
                  <a:cubicBezTo>
                    <a:pt x="2" y="5"/>
                    <a:pt x="2" y="5"/>
                    <a:pt x="2" y="5"/>
                  </a:cubicBezTo>
                  <a:cubicBezTo>
                    <a:pt x="2" y="5"/>
                    <a:pt x="2" y="5"/>
                    <a:pt x="2" y="5"/>
                  </a:cubicBezTo>
                  <a:cubicBezTo>
                    <a:pt x="2" y="6"/>
                    <a:pt x="2" y="6"/>
                    <a:pt x="2" y="6"/>
                  </a:cubicBezTo>
                  <a:cubicBezTo>
                    <a:pt x="2" y="6"/>
                    <a:pt x="2" y="6"/>
                    <a:pt x="2" y="6"/>
                  </a:cubicBezTo>
                  <a:cubicBezTo>
                    <a:pt x="2" y="6"/>
                    <a:pt x="3" y="6"/>
                    <a:pt x="3" y="6"/>
                  </a:cubicBezTo>
                  <a:cubicBezTo>
                    <a:pt x="3" y="5"/>
                    <a:pt x="3" y="5"/>
                    <a:pt x="3" y="5"/>
                  </a:cubicBezTo>
                  <a:cubicBezTo>
                    <a:pt x="3" y="5"/>
                    <a:pt x="3" y="5"/>
                    <a:pt x="3" y="5"/>
                  </a:cubicBezTo>
                  <a:cubicBezTo>
                    <a:pt x="3" y="6"/>
                    <a:pt x="2" y="6"/>
                    <a:pt x="2" y="7"/>
                  </a:cubicBezTo>
                  <a:cubicBezTo>
                    <a:pt x="2" y="7"/>
                    <a:pt x="2" y="7"/>
                    <a:pt x="2" y="7"/>
                  </a:cubicBezTo>
                  <a:cubicBezTo>
                    <a:pt x="2" y="7"/>
                    <a:pt x="2" y="7"/>
                    <a:pt x="2" y="7"/>
                  </a:cubicBezTo>
                  <a:cubicBezTo>
                    <a:pt x="3" y="6"/>
                    <a:pt x="3" y="6"/>
                    <a:pt x="3" y="5"/>
                  </a:cubicBezTo>
                  <a:cubicBezTo>
                    <a:pt x="3" y="5"/>
                    <a:pt x="3" y="5"/>
                    <a:pt x="3" y="5"/>
                  </a:cubicBezTo>
                  <a:cubicBezTo>
                    <a:pt x="3" y="5"/>
                    <a:pt x="3" y="5"/>
                    <a:pt x="3" y="5"/>
                  </a:cubicBezTo>
                  <a:cubicBezTo>
                    <a:pt x="3" y="5"/>
                    <a:pt x="2" y="5"/>
                    <a:pt x="2" y="5"/>
                  </a:cubicBezTo>
                  <a:cubicBezTo>
                    <a:pt x="2" y="6"/>
                    <a:pt x="2" y="6"/>
                    <a:pt x="2" y="6"/>
                  </a:cubicBezTo>
                  <a:cubicBezTo>
                    <a:pt x="2" y="6"/>
                    <a:pt x="2" y="6"/>
                    <a:pt x="2" y="6"/>
                  </a:cubicBezTo>
                  <a:cubicBezTo>
                    <a:pt x="2" y="5"/>
                    <a:pt x="2" y="5"/>
                    <a:pt x="2" y="5"/>
                  </a:cubicBezTo>
                  <a:cubicBezTo>
                    <a:pt x="2" y="4"/>
                    <a:pt x="2" y="4"/>
                    <a:pt x="2" y="4"/>
                  </a:cubicBezTo>
                  <a:cubicBezTo>
                    <a:pt x="2" y="4"/>
                    <a:pt x="2" y="4"/>
                    <a:pt x="2" y="4"/>
                  </a:cubicBezTo>
                  <a:cubicBezTo>
                    <a:pt x="2" y="5"/>
                    <a:pt x="2" y="5"/>
                    <a:pt x="2" y="5"/>
                  </a:cubicBezTo>
                  <a:cubicBezTo>
                    <a:pt x="2" y="4"/>
                    <a:pt x="2" y="4"/>
                    <a:pt x="2" y="4"/>
                  </a:cubicBezTo>
                  <a:cubicBezTo>
                    <a:pt x="3" y="4"/>
                    <a:pt x="3" y="4"/>
                    <a:pt x="3" y="4"/>
                  </a:cubicBezTo>
                  <a:cubicBezTo>
                    <a:pt x="3" y="4"/>
                    <a:pt x="3" y="4"/>
                    <a:pt x="3" y="4"/>
                  </a:cubicBezTo>
                  <a:cubicBezTo>
                    <a:pt x="3" y="4"/>
                    <a:pt x="3" y="4"/>
                    <a:pt x="3" y="4"/>
                  </a:cubicBezTo>
                  <a:cubicBezTo>
                    <a:pt x="3" y="3"/>
                    <a:pt x="3" y="3"/>
                    <a:pt x="3" y="3"/>
                  </a:cubicBezTo>
                  <a:cubicBezTo>
                    <a:pt x="2" y="3"/>
                    <a:pt x="2" y="3"/>
                    <a:pt x="2" y="3"/>
                  </a:cubicBezTo>
                  <a:cubicBezTo>
                    <a:pt x="2" y="3"/>
                    <a:pt x="2" y="3"/>
                    <a:pt x="2" y="3"/>
                  </a:cubicBezTo>
                  <a:cubicBezTo>
                    <a:pt x="2" y="3"/>
                    <a:pt x="2" y="3"/>
                    <a:pt x="2"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2"/>
                    <a:pt x="1" y="2"/>
                    <a:pt x="1" y="2"/>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2"/>
                    <a:pt x="1" y="2"/>
                    <a:pt x="1" y="2"/>
                  </a:cubicBezTo>
                  <a:cubicBezTo>
                    <a:pt x="1" y="2"/>
                    <a:pt x="1" y="2"/>
                    <a:pt x="1" y="2"/>
                  </a:cubicBezTo>
                  <a:cubicBezTo>
                    <a:pt x="0" y="2"/>
                    <a:pt x="0" y="2"/>
                    <a:pt x="0" y="2"/>
                  </a:cubicBezTo>
                  <a:cubicBezTo>
                    <a:pt x="0" y="2"/>
                    <a:pt x="0" y="2"/>
                    <a:pt x="0" y="2"/>
                  </a:cubicBezTo>
                  <a:cubicBezTo>
                    <a:pt x="0" y="2"/>
                    <a:pt x="0" y="2"/>
                    <a:pt x="0" y="2"/>
                  </a:cubicBezTo>
                  <a:cubicBezTo>
                    <a:pt x="1" y="2"/>
                    <a:pt x="1" y="2"/>
                    <a:pt x="1" y="2"/>
                  </a:cubicBezTo>
                  <a:cubicBezTo>
                    <a:pt x="1" y="2"/>
                    <a:pt x="1" y="2"/>
                    <a:pt x="1" y="2"/>
                  </a:cubicBezTo>
                  <a:cubicBezTo>
                    <a:pt x="0" y="2"/>
                    <a:pt x="0" y="2"/>
                    <a:pt x="0" y="2"/>
                  </a:cubicBezTo>
                  <a:cubicBezTo>
                    <a:pt x="0" y="2"/>
                    <a:pt x="0" y="2"/>
                    <a:pt x="0" y="2"/>
                  </a:cubicBezTo>
                  <a:cubicBezTo>
                    <a:pt x="0" y="2"/>
                    <a:pt x="0" y="2"/>
                    <a:pt x="0" y="2"/>
                  </a:cubicBezTo>
                  <a:cubicBezTo>
                    <a:pt x="0" y="2"/>
                    <a:pt x="0" y="2"/>
                    <a:pt x="0" y="2"/>
                  </a:cubicBezTo>
                  <a:cubicBezTo>
                    <a:pt x="0" y="1"/>
                    <a:pt x="1" y="1"/>
                    <a:pt x="1" y="0"/>
                  </a:cubicBezTo>
                  <a:cubicBezTo>
                    <a:pt x="1" y="0"/>
                    <a:pt x="1" y="0"/>
                    <a:pt x="1" y="0"/>
                  </a:cubicBezTo>
                  <a:cubicBezTo>
                    <a:pt x="1" y="0"/>
                    <a:pt x="1" y="0"/>
                    <a:pt x="1" y="0"/>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ubicBezTo>
                    <a:pt x="2" y="1"/>
                    <a:pt x="2" y="1"/>
                    <a:pt x="2" y="1"/>
                  </a:cubicBezTo>
                  <a:cubicBezTo>
                    <a:pt x="2" y="1"/>
                    <a:pt x="2" y="1"/>
                    <a:pt x="2" y="1"/>
                  </a:cubicBezTo>
                  <a:cubicBezTo>
                    <a:pt x="2" y="2"/>
                    <a:pt x="2" y="2"/>
                    <a:pt x="2" y="2"/>
                  </a:cubicBezTo>
                  <a:cubicBezTo>
                    <a:pt x="1" y="2"/>
                    <a:pt x="1" y="2"/>
                    <a:pt x="1" y="2"/>
                  </a:cubicBezTo>
                  <a:cubicBezTo>
                    <a:pt x="1" y="2"/>
                    <a:pt x="1" y="2"/>
                    <a:pt x="1" y="2"/>
                  </a:cubicBezTo>
                  <a:cubicBezTo>
                    <a:pt x="2" y="3"/>
                    <a:pt x="2" y="3"/>
                    <a:pt x="2" y="3"/>
                  </a:cubicBezTo>
                  <a:cubicBezTo>
                    <a:pt x="2" y="3"/>
                    <a:pt x="2" y="3"/>
                    <a:pt x="2" y="3"/>
                  </a:cubicBezTo>
                  <a:cubicBezTo>
                    <a:pt x="2" y="2"/>
                    <a:pt x="4" y="3"/>
                    <a:pt x="4" y="4"/>
                  </a:cubicBezTo>
                  <a:cubicBezTo>
                    <a:pt x="4" y="4"/>
                    <a:pt x="4" y="4"/>
                    <a:pt x="4" y="4"/>
                  </a:cubicBezTo>
                  <a:cubicBezTo>
                    <a:pt x="4" y="4"/>
                    <a:pt x="4" y="4"/>
                    <a:pt x="4" y="4"/>
                  </a:cubicBezTo>
                  <a:cubicBezTo>
                    <a:pt x="4" y="4"/>
                    <a:pt x="4" y="4"/>
                    <a:pt x="4" y="4"/>
                  </a:cubicBezTo>
                  <a:cubicBezTo>
                    <a:pt x="5" y="4"/>
                    <a:pt x="5" y="4"/>
                    <a:pt x="5" y="4"/>
                  </a:cubicBezTo>
                  <a:cubicBezTo>
                    <a:pt x="4" y="5"/>
                    <a:pt x="4" y="5"/>
                    <a:pt x="4" y="5"/>
                  </a:cubicBezTo>
                  <a:cubicBezTo>
                    <a:pt x="4" y="5"/>
                    <a:pt x="4" y="5"/>
                    <a:pt x="4" y="5"/>
                  </a:cubicBezTo>
                  <a:cubicBezTo>
                    <a:pt x="5" y="5"/>
                    <a:pt x="5" y="5"/>
                    <a:pt x="5" y="5"/>
                  </a:cubicBezTo>
                  <a:cubicBezTo>
                    <a:pt x="5" y="5"/>
                    <a:pt x="5" y="5"/>
                    <a:pt x="5" y="5"/>
                  </a:cubicBezTo>
                  <a:cubicBezTo>
                    <a:pt x="5" y="5"/>
                    <a:pt x="5" y="5"/>
                    <a:pt x="5" y="5"/>
                  </a:cubicBezTo>
                  <a:cubicBezTo>
                    <a:pt x="5" y="5"/>
                    <a:pt x="5" y="5"/>
                    <a:pt x="5" y="5"/>
                  </a:cubicBezTo>
                  <a:cubicBezTo>
                    <a:pt x="4" y="6"/>
                    <a:pt x="3" y="6"/>
                    <a:pt x="2" y="7"/>
                  </a:cubicBezTo>
                  <a:cubicBezTo>
                    <a:pt x="2" y="7"/>
                    <a:pt x="2" y="7"/>
                    <a:pt x="2" y="7"/>
                  </a:cubicBezTo>
                  <a:cubicBezTo>
                    <a:pt x="2" y="7"/>
                    <a:pt x="2" y="7"/>
                    <a:pt x="2" y="7"/>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44" name="Freeform 149"/>
            <p:cNvSpPr>
              <a:spLocks/>
            </p:cNvSpPr>
            <p:nvPr userDrawn="1"/>
          </p:nvSpPr>
          <p:spPr bwMode="auto">
            <a:xfrm>
              <a:off x="335" y="343"/>
              <a:ext cx="4" cy="8"/>
            </a:xfrm>
            <a:custGeom>
              <a:avLst/>
              <a:gdLst/>
              <a:ahLst/>
              <a:cxnLst>
                <a:cxn ang="0">
                  <a:pos x="1" y="3"/>
                </a:cxn>
                <a:cxn ang="0">
                  <a:pos x="2" y="1"/>
                </a:cxn>
                <a:cxn ang="0">
                  <a:pos x="1" y="2"/>
                </a:cxn>
                <a:cxn ang="0">
                  <a:pos x="1" y="3"/>
                </a:cxn>
              </a:cxnLst>
              <a:rect l="0" t="0" r="r" b="b"/>
              <a:pathLst>
                <a:path w="3" h="4">
                  <a:moveTo>
                    <a:pt x="1" y="3"/>
                  </a:moveTo>
                  <a:cubicBezTo>
                    <a:pt x="2" y="4"/>
                    <a:pt x="3" y="1"/>
                    <a:pt x="2" y="1"/>
                  </a:cubicBezTo>
                  <a:cubicBezTo>
                    <a:pt x="1" y="0"/>
                    <a:pt x="0" y="2"/>
                    <a:pt x="1" y="2"/>
                  </a:cubicBezTo>
                  <a:cubicBezTo>
                    <a:pt x="1" y="3"/>
                    <a:pt x="1" y="3"/>
                    <a:pt x="1" y="3"/>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45" name="Freeform 150"/>
            <p:cNvSpPr>
              <a:spLocks/>
            </p:cNvSpPr>
            <p:nvPr userDrawn="1"/>
          </p:nvSpPr>
          <p:spPr bwMode="auto">
            <a:xfrm>
              <a:off x="335" y="343"/>
              <a:ext cx="4" cy="8"/>
            </a:xfrm>
            <a:custGeom>
              <a:avLst/>
              <a:gdLst/>
              <a:ahLst/>
              <a:cxnLst>
                <a:cxn ang="0">
                  <a:pos x="0" y="3"/>
                </a:cxn>
                <a:cxn ang="0">
                  <a:pos x="1" y="4"/>
                </a:cxn>
                <a:cxn ang="0">
                  <a:pos x="3" y="2"/>
                </a:cxn>
                <a:cxn ang="0">
                  <a:pos x="2" y="0"/>
                </a:cxn>
                <a:cxn ang="0">
                  <a:pos x="2" y="0"/>
                </a:cxn>
                <a:cxn ang="0">
                  <a:pos x="0" y="2"/>
                </a:cxn>
                <a:cxn ang="0">
                  <a:pos x="1" y="2"/>
                </a:cxn>
                <a:cxn ang="0">
                  <a:pos x="1" y="2"/>
                </a:cxn>
                <a:cxn ang="0">
                  <a:pos x="1" y="2"/>
                </a:cxn>
                <a:cxn ang="0">
                  <a:pos x="1" y="2"/>
                </a:cxn>
                <a:cxn ang="0">
                  <a:pos x="0" y="3"/>
                </a:cxn>
                <a:cxn ang="0">
                  <a:pos x="0" y="3"/>
                </a:cxn>
                <a:cxn ang="0">
                  <a:pos x="1" y="3"/>
                </a:cxn>
                <a:cxn ang="0">
                  <a:pos x="1" y="2"/>
                </a:cxn>
                <a:cxn ang="0">
                  <a:pos x="1" y="2"/>
                </a:cxn>
                <a:cxn ang="0">
                  <a:pos x="1" y="2"/>
                </a:cxn>
                <a:cxn ang="0">
                  <a:pos x="1" y="2"/>
                </a:cxn>
                <a:cxn ang="0">
                  <a:pos x="1" y="1"/>
                </a:cxn>
                <a:cxn ang="0">
                  <a:pos x="2" y="1"/>
                </a:cxn>
                <a:cxn ang="0">
                  <a:pos x="2" y="1"/>
                </a:cxn>
                <a:cxn ang="0">
                  <a:pos x="2" y="2"/>
                </a:cxn>
                <a:cxn ang="0">
                  <a:pos x="2" y="3"/>
                </a:cxn>
                <a:cxn ang="0">
                  <a:pos x="1" y="3"/>
                </a:cxn>
                <a:cxn ang="0">
                  <a:pos x="1" y="3"/>
                </a:cxn>
                <a:cxn ang="0">
                  <a:pos x="0" y="3"/>
                </a:cxn>
                <a:cxn ang="0">
                  <a:pos x="0" y="3"/>
                </a:cxn>
              </a:cxnLst>
              <a:rect l="0" t="0" r="r" b="b"/>
              <a:pathLst>
                <a:path w="3" h="4">
                  <a:moveTo>
                    <a:pt x="0" y="3"/>
                  </a:moveTo>
                  <a:cubicBezTo>
                    <a:pt x="1" y="4"/>
                    <a:pt x="1" y="4"/>
                    <a:pt x="1" y="4"/>
                  </a:cubicBezTo>
                  <a:cubicBezTo>
                    <a:pt x="2" y="4"/>
                    <a:pt x="3" y="2"/>
                    <a:pt x="3" y="2"/>
                  </a:cubicBezTo>
                  <a:cubicBezTo>
                    <a:pt x="3" y="1"/>
                    <a:pt x="2" y="1"/>
                    <a:pt x="2" y="0"/>
                  </a:cubicBezTo>
                  <a:cubicBezTo>
                    <a:pt x="2" y="0"/>
                    <a:pt x="2" y="0"/>
                    <a:pt x="2" y="0"/>
                  </a:cubicBezTo>
                  <a:cubicBezTo>
                    <a:pt x="1" y="0"/>
                    <a:pt x="0" y="1"/>
                    <a:pt x="0" y="2"/>
                  </a:cubicBezTo>
                  <a:cubicBezTo>
                    <a:pt x="0" y="2"/>
                    <a:pt x="0" y="2"/>
                    <a:pt x="1" y="2"/>
                  </a:cubicBezTo>
                  <a:cubicBezTo>
                    <a:pt x="1" y="2"/>
                    <a:pt x="1" y="2"/>
                    <a:pt x="1" y="2"/>
                  </a:cubicBezTo>
                  <a:cubicBezTo>
                    <a:pt x="1" y="2"/>
                    <a:pt x="1" y="2"/>
                    <a:pt x="1" y="2"/>
                  </a:cubicBezTo>
                  <a:cubicBezTo>
                    <a:pt x="1" y="2"/>
                    <a:pt x="1" y="2"/>
                    <a:pt x="1" y="2"/>
                  </a:cubicBezTo>
                  <a:cubicBezTo>
                    <a:pt x="0" y="3"/>
                    <a:pt x="0" y="3"/>
                    <a:pt x="0" y="3"/>
                  </a:cubicBezTo>
                  <a:cubicBezTo>
                    <a:pt x="0" y="3"/>
                    <a:pt x="0" y="3"/>
                    <a:pt x="0" y="3"/>
                  </a:cubicBezTo>
                  <a:cubicBezTo>
                    <a:pt x="1" y="3"/>
                    <a:pt x="1" y="3"/>
                    <a:pt x="1" y="3"/>
                  </a:cubicBezTo>
                  <a:cubicBezTo>
                    <a:pt x="1" y="3"/>
                    <a:pt x="1" y="3"/>
                    <a:pt x="1" y="2"/>
                  </a:cubicBezTo>
                  <a:cubicBezTo>
                    <a:pt x="1" y="2"/>
                    <a:pt x="1" y="2"/>
                    <a:pt x="1" y="2"/>
                  </a:cubicBezTo>
                  <a:cubicBezTo>
                    <a:pt x="1" y="2"/>
                    <a:pt x="1" y="2"/>
                    <a:pt x="1" y="2"/>
                  </a:cubicBezTo>
                  <a:cubicBezTo>
                    <a:pt x="1" y="2"/>
                    <a:pt x="1" y="2"/>
                    <a:pt x="1" y="2"/>
                  </a:cubicBezTo>
                  <a:cubicBezTo>
                    <a:pt x="1" y="1"/>
                    <a:pt x="1" y="1"/>
                    <a:pt x="1" y="1"/>
                  </a:cubicBezTo>
                  <a:cubicBezTo>
                    <a:pt x="2" y="1"/>
                    <a:pt x="2" y="1"/>
                    <a:pt x="2" y="1"/>
                  </a:cubicBezTo>
                  <a:cubicBezTo>
                    <a:pt x="2" y="1"/>
                    <a:pt x="2" y="1"/>
                    <a:pt x="2" y="1"/>
                  </a:cubicBezTo>
                  <a:cubicBezTo>
                    <a:pt x="2" y="1"/>
                    <a:pt x="2" y="1"/>
                    <a:pt x="2" y="2"/>
                  </a:cubicBezTo>
                  <a:cubicBezTo>
                    <a:pt x="2" y="2"/>
                    <a:pt x="2" y="2"/>
                    <a:pt x="2" y="3"/>
                  </a:cubicBezTo>
                  <a:cubicBezTo>
                    <a:pt x="1" y="3"/>
                    <a:pt x="1" y="3"/>
                    <a:pt x="1" y="3"/>
                  </a:cubicBezTo>
                  <a:cubicBezTo>
                    <a:pt x="1" y="3"/>
                    <a:pt x="1" y="3"/>
                    <a:pt x="1" y="3"/>
                  </a:cubicBezTo>
                  <a:cubicBezTo>
                    <a:pt x="0" y="3"/>
                    <a:pt x="0" y="3"/>
                    <a:pt x="0" y="3"/>
                  </a:cubicBezTo>
                  <a:cubicBezTo>
                    <a:pt x="0" y="3"/>
                    <a:pt x="0" y="3"/>
                    <a:pt x="0" y="3"/>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46" name="Freeform 151"/>
            <p:cNvSpPr>
              <a:spLocks/>
            </p:cNvSpPr>
            <p:nvPr userDrawn="1"/>
          </p:nvSpPr>
          <p:spPr bwMode="auto">
            <a:xfrm>
              <a:off x="359" y="355"/>
              <a:ext cx="1" cy="2"/>
            </a:xfrm>
            <a:custGeom>
              <a:avLst/>
              <a:gdLst/>
              <a:ahLst/>
              <a:cxnLst>
                <a:cxn ang="0">
                  <a:pos x="0" y="0"/>
                </a:cxn>
                <a:cxn ang="0">
                  <a:pos x="0" y="1"/>
                </a:cxn>
                <a:cxn ang="0">
                  <a:pos x="0" y="0"/>
                </a:cxn>
                <a:cxn ang="0">
                  <a:pos x="0" y="0"/>
                </a:cxn>
              </a:cxnLst>
              <a:rect l="0" t="0" r="r" b="b"/>
              <a:pathLst>
                <a:path h="1">
                  <a:moveTo>
                    <a:pt x="0" y="0"/>
                  </a:moveTo>
                  <a:cubicBezTo>
                    <a:pt x="0" y="0"/>
                    <a:pt x="0" y="1"/>
                    <a:pt x="0" y="1"/>
                  </a:cubicBezTo>
                  <a:cubicBezTo>
                    <a:pt x="0" y="0"/>
                    <a:pt x="0" y="0"/>
                    <a:pt x="0"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47" name="Freeform 152"/>
            <p:cNvSpPr>
              <a:spLocks/>
            </p:cNvSpPr>
            <p:nvPr userDrawn="1"/>
          </p:nvSpPr>
          <p:spPr bwMode="auto">
            <a:xfrm>
              <a:off x="357" y="353"/>
              <a:ext cx="4" cy="4"/>
            </a:xfrm>
            <a:custGeom>
              <a:avLst/>
              <a:gdLst/>
              <a:ahLst/>
              <a:cxnLst>
                <a:cxn ang="0">
                  <a:pos x="0" y="1"/>
                </a:cxn>
                <a:cxn ang="0">
                  <a:pos x="1" y="2"/>
                </a:cxn>
                <a:cxn ang="0">
                  <a:pos x="1" y="2"/>
                </a:cxn>
                <a:cxn ang="0">
                  <a:pos x="1" y="2"/>
                </a:cxn>
                <a:cxn ang="0">
                  <a:pos x="1" y="2"/>
                </a:cxn>
                <a:cxn ang="0">
                  <a:pos x="1" y="1"/>
                </a:cxn>
                <a:cxn ang="0">
                  <a:pos x="1" y="0"/>
                </a:cxn>
                <a:cxn ang="0">
                  <a:pos x="1" y="1"/>
                </a:cxn>
                <a:cxn ang="0">
                  <a:pos x="0" y="1"/>
                </a:cxn>
                <a:cxn ang="0">
                  <a:pos x="0" y="1"/>
                </a:cxn>
                <a:cxn ang="0">
                  <a:pos x="1" y="1"/>
                </a:cxn>
                <a:cxn ang="0">
                  <a:pos x="1" y="1"/>
                </a:cxn>
                <a:cxn ang="0">
                  <a:pos x="1" y="1"/>
                </a:cxn>
                <a:cxn ang="0">
                  <a:pos x="1" y="1"/>
                </a:cxn>
                <a:cxn ang="0">
                  <a:pos x="1" y="2"/>
                </a:cxn>
                <a:cxn ang="0">
                  <a:pos x="1" y="2"/>
                </a:cxn>
                <a:cxn ang="0">
                  <a:pos x="1" y="1"/>
                </a:cxn>
                <a:cxn ang="0">
                  <a:pos x="1" y="1"/>
                </a:cxn>
                <a:cxn ang="0">
                  <a:pos x="1" y="1"/>
                </a:cxn>
                <a:cxn ang="0">
                  <a:pos x="0" y="1"/>
                </a:cxn>
                <a:cxn ang="0">
                  <a:pos x="0" y="1"/>
                </a:cxn>
              </a:cxnLst>
              <a:rect l="0" t="0" r="r" b="b"/>
              <a:pathLst>
                <a:path w="1" h="2">
                  <a:moveTo>
                    <a:pt x="0" y="1"/>
                  </a:moveTo>
                  <a:cubicBezTo>
                    <a:pt x="1" y="2"/>
                    <a:pt x="1" y="2"/>
                    <a:pt x="1" y="2"/>
                  </a:cubicBezTo>
                  <a:cubicBezTo>
                    <a:pt x="1" y="2"/>
                    <a:pt x="1" y="2"/>
                    <a:pt x="1" y="2"/>
                  </a:cubicBezTo>
                  <a:cubicBezTo>
                    <a:pt x="1" y="2"/>
                    <a:pt x="1" y="2"/>
                    <a:pt x="1" y="2"/>
                  </a:cubicBezTo>
                  <a:cubicBezTo>
                    <a:pt x="1" y="2"/>
                    <a:pt x="1" y="2"/>
                    <a:pt x="1" y="2"/>
                  </a:cubicBezTo>
                  <a:cubicBezTo>
                    <a:pt x="1" y="1"/>
                    <a:pt x="1" y="1"/>
                    <a:pt x="1" y="1"/>
                  </a:cubicBezTo>
                  <a:cubicBezTo>
                    <a:pt x="1" y="0"/>
                    <a:pt x="1" y="0"/>
                    <a:pt x="1" y="0"/>
                  </a:cubicBezTo>
                  <a:cubicBezTo>
                    <a:pt x="1" y="1"/>
                    <a:pt x="1" y="1"/>
                    <a:pt x="1" y="1"/>
                  </a:cubicBezTo>
                  <a:cubicBezTo>
                    <a:pt x="0" y="1"/>
                    <a:pt x="0" y="1"/>
                    <a:pt x="0" y="1"/>
                  </a:cubicBezTo>
                  <a:cubicBezTo>
                    <a:pt x="0" y="1"/>
                    <a:pt x="0" y="1"/>
                    <a:pt x="0" y="1"/>
                  </a:cubicBezTo>
                  <a:cubicBezTo>
                    <a:pt x="1" y="1"/>
                    <a:pt x="1" y="1"/>
                    <a:pt x="1" y="1"/>
                  </a:cubicBezTo>
                  <a:cubicBezTo>
                    <a:pt x="1" y="1"/>
                    <a:pt x="1" y="1"/>
                    <a:pt x="1" y="1"/>
                  </a:cubicBezTo>
                  <a:cubicBezTo>
                    <a:pt x="1" y="1"/>
                    <a:pt x="1" y="1"/>
                    <a:pt x="1" y="1"/>
                  </a:cubicBezTo>
                  <a:cubicBezTo>
                    <a:pt x="1" y="1"/>
                    <a:pt x="1" y="1"/>
                    <a:pt x="1" y="1"/>
                  </a:cubicBezTo>
                  <a:cubicBezTo>
                    <a:pt x="1" y="1"/>
                    <a:pt x="1" y="1"/>
                    <a:pt x="1" y="2"/>
                  </a:cubicBezTo>
                  <a:cubicBezTo>
                    <a:pt x="1" y="2"/>
                    <a:pt x="1" y="2"/>
                    <a:pt x="1" y="2"/>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48" name="Freeform 153"/>
            <p:cNvSpPr>
              <a:spLocks/>
            </p:cNvSpPr>
            <p:nvPr userDrawn="1"/>
          </p:nvSpPr>
          <p:spPr bwMode="auto">
            <a:xfrm>
              <a:off x="359" y="357"/>
              <a:ext cx="2" cy="4"/>
            </a:xfrm>
            <a:custGeom>
              <a:avLst/>
              <a:gdLst/>
              <a:ahLst/>
              <a:cxnLst>
                <a:cxn ang="0">
                  <a:pos x="0" y="0"/>
                </a:cxn>
                <a:cxn ang="0">
                  <a:pos x="1" y="1"/>
                </a:cxn>
                <a:cxn ang="0">
                  <a:pos x="0" y="0"/>
                </a:cxn>
                <a:cxn ang="0">
                  <a:pos x="0" y="0"/>
                </a:cxn>
              </a:cxnLst>
              <a:rect l="0" t="0" r="r" b="b"/>
              <a:pathLst>
                <a:path w="1" h="1">
                  <a:moveTo>
                    <a:pt x="0" y="0"/>
                  </a:moveTo>
                  <a:cubicBezTo>
                    <a:pt x="0" y="1"/>
                    <a:pt x="0" y="1"/>
                    <a:pt x="1" y="1"/>
                  </a:cubicBezTo>
                  <a:cubicBezTo>
                    <a:pt x="1" y="1"/>
                    <a:pt x="1" y="0"/>
                    <a:pt x="0"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49" name="Freeform 154"/>
            <p:cNvSpPr>
              <a:spLocks/>
            </p:cNvSpPr>
            <p:nvPr userDrawn="1"/>
          </p:nvSpPr>
          <p:spPr bwMode="auto">
            <a:xfrm>
              <a:off x="359" y="357"/>
              <a:ext cx="2" cy="4"/>
            </a:xfrm>
            <a:custGeom>
              <a:avLst/>
              <a:gdLst/>
              <a:ahLst/>
              <a:cxnLst>
                <a:cxn ang="0">
                  <a:pos x="0" y="0"/>
                </a:cxn>
                <a:cxn ang="0">
                  <a:pos x="0" y="1"/>
                </a:cxn>
                <a:cxn ang="0">
                  <a:pos x="1" y="1"/>
                </a:cxn>
                <a:cxn ang="0">
                  <a:pos x="1" y="1"/>
                </a:cxn>
                <a:cxn ang="0">
                  <a:pos x="1" y="1"/>
                </a:cxn>
                <a:cxn ang="0">
                  <a:pos x="0" y="0"/>
                </a:cxn>
                <a:cxn ang="0">
                  <a:pos x="0" y="0"/>
                </a:cxn>
                <a:cxn ang="0">
                  <a:pos x="0" y="0"/>
                </a:cxn>
                <a:cxn ang="0">
                  <a:pos x="0" y="0"/>
                </a:cxn>
                <a:cxn ang="0">
                  <a:pos x="0" y="0"/>
                </a:cxn>
                <a:cxn ang="0">
                  <a:pos x="0" y="0"/>
                </a:cxn>
                <a:cxn ang="0">
                  <a:pos x="0" y="0"/>
                </a:cxn>
                <a:cxn ang="0">
                  <a:pos x="0" y="0"/>
                </a:cxn>
                <a:cxn ang="0">
                  <a:pos x="1" y="1"/>
                </a:cxn>
                <a:cxn ang="0">
                  <a:pos x="0" y="1"/>
                </a:cxn>
                <a:cxn ang="0">
                  <a:pos x="1" y="1"/>
                </a:cxn>
                <a:cxn ang="0">
                  <a:pos x="1" y="1"/>
                </a:cxn>
                <a:cxn ang="0">
                  <a:pos x="0" y="0"/>
                </a:cxn>
                <a:cxn ang="0">
                  <a:pos x="0" y="0"/>
                </a:cxn>
                <a:cxn ang="0">
                  <a:pos x="0" y="0"/>
                </a:cxn>
              </a:cxnLst>
              <a:rect l="0" t="0" r="r" b="b"/>
              <a:pathLst>
                <a:path w="1" h="1">
                  <a:moveTo>
                    <a:pt x="0" y="0"/>
                  </a:moveTo>
                  <a:cubicBezTo>
                    <a:pt x="0" y="1"/>
                    <a:pt x="0" y="1"/>
                    <a:pt x="0" y="1"/>
                  </a:cubicBezTo>
                  <a:cubicBezTo>
                    <a:pt x="1" y="1"/>
                    <a:pt x="1" y="1"/>
                    <a:pt x="1" y="1"/>
                  </a:cubicBezTo>
                  <a:cubicBezTo>
                    <a:pt x="1" y="1"/>
                    <a:pt x="1" y="1"/>
                    <a:pt x="1" y="1"/>
                  </a:cubicBezTo>
                  <a:cubicBezTo>
                    <a:pt x="1" y="1"/>
                    <a:pt x="1" y="1"/>
                    <a:pt x="1" y="1"/>
                  </a:cubicBezTo>
                  <a:cubicBezTo>
                    <a:pt x="1" y="0"/>
                    <a:pt x="1"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1" y="1"/>
                    <a:pt x="1" y="1"/>
                    <a:pt x="1" y="1"/>
                  </a:cubicBezTo>
                  <a:cubicBezTo>
                    <a:pt x="0" y="1"/>
                    <a:pt x="0" y="1"/>
                    <a:pt x="0" y="1"/>
                  </a:cubicBezTo>
                  <a:cubicBezTo>
                    <a:pt x="1" y="1"/>
                    <a:pt x="1" y="1"/>
                    <a:pt x="1" y="1"/>
                  </a:cubicBezTo>
                  <a:cubicBezTo>
                    <a:pt x="1" y="1"/>
                    <a:pt x="1" y="1"/>
                    <a:pt x="1" y="1"/>
                  </a:cubicBezTo>
                  <a:cubicBezTo>
                    <a:pt x="0" y="0"/>
                    <a:pt x="0" y="0"/>
                    <a:pt x="0" y="0"/>
                  </a:cubicBezTo>
                  <a:cubicBezTo>
                    <a:pt x="0" y="0"/>
                    <a:pt x="0" y="0"/>
                    <a:pt x="0"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50" name="Freeform 155"/>
            <p:cNvSpPr>
              <a:spLocks/>
            </p:cNvSpPr>
            <p:nvPr userDrawn="1"/>
          </p:nvSpPr>
          <p:spPr bwMode="auto">
            <a:xfrm>
              <a:off x="363" y="357"/>
              <a:ext cx="4" cy="4"/>
            </a:xfrm>
            <a:custGeom>
              <a:avLst/>
              <a:gdLst/>
              <a:ahLst/>
              <a:cxnLst>
                <a:cxn ang="0">
                  <a:pos x="0" y="1"/>
                </a:cxn>
                <a:cxn ang="0">
                  <a:pos x="2" y="1"/>
                </a:cxn>
                <a:cxn ang="0">
                  <a:pos x="2" y="0"/>
                </a:cxn>
                <a:cxn ang="0">
                  <a:pos x="0" y="1"/>
                </a:cxn>
              </a:cxnLst>
              <a:rect l="0" t="0" r="r" b="b"/>
              <a:pathLst>
                <a:path w="2" h="1">
                  <a:moveTo>
                    <a:pt x="0" y="1"/>
                  </a:moveTo>
                  <a:cubicBezTo>
                    <a:pt x="1" y="1"/>
                    <a:pt x="2" y="1"/>
                    <a:pt x="2" y="1"/>
                  </a:cubicBezTo>
                  <a:cubicBezTo>
                    <a:pt x="2" y="0"/>
                    <a:pt x="2" y="0"/>
                    <a:pt x="2" y="0"/>
                  </a:cubicBezTo>
                  <a:cubicBezTo>
                    <a:pt x="1" y="0"/>
                    <a:pt x="1" y="1"/>
                    <a:pt x="0"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51" name="Freeform 156"/>
            <p:cNvSpPr>
              <a:spLocks/>
            </p:cNvSpPr>
            <p:nvPr userDrawn="1"/>
          </p:nvSpPr>
          <p:spPr bwMode="auto">
            <a:xfrm>
              <a:off x="363" y="357"/>
              <a:ext cx="4" cy="4"/>
            </a:xfrm>
            <a:custGeom>
              <a:avLst/>
              <a:gdLst/>
              <a:ahLst/>
              <a:cxnLst>
                <a:cxn ang="0">
                  <a:pos x="0" y="1"/>
                </a:cxn>
                <a:cxn ang="0">
                  <a:pos x="1" y="1"/>
                </a:cxn>
                <a:cxn ang="0">
                  <a:pos x="2" y="1"/>
                </a:cxn>
                <a:cxn ang="0">
                  <a:pos x="2" y="1"/>
                </a:cxn>
                <a:cxn ang="0">
                  <a:pos x="2" y="1"/>
                </a:cxn>
                <a:cxn ang="0">
                  <a:pos x="2" y="0"/>
                </a:cxn>
                <a:cxn ang="0">
                  <a:pos x="2" y="0"/>
                </a:cxn>
                <a:cxn ang="0">
                  <a:pos x="2" y="0"/>
                </a:cxn>
                <a:cxn ang="0">
                  <a:pos x="0" y="1"/>
                </a:cxn>
                <a:cxn ang="0">
                  <a:pos x="0" y="1"/>
                </a:cxn>
                <a:cxn ang="0">
                  <a:pos x="1" y="1"/>
                </a:cxn>
                <a:cxn ang="0">
                  <a:pos x="2" y="0"/>
                </a:cxn>
                <a:cxn ang="0">
                  <a:pos x="2" y="0"/>
                </a:cxn>
                <a:cxn ang="0">
                  <a:pos x="2" y="0"/>
                </a:cxn>
                <a:cxn ang="0">
                  <a:pos x="2" y="1"/>
                </a:cxn>
                <a:cxn ang="0">
                  <a:pos x="2" y="1"/>
                </a:cxn>
                <a:cxn ang="0">
                  <a:pos x="2" y="1"/>
                </a:cxn>
                <a:cxn ang="0">
                  <a:pos x="1" y="1"/>
                </a:cxn>
                <a:cxn ang="0">
                  <a:pos x="1" y="1"/>
                </a:cxn>
                <a:cxn ang="0">
                  <a:pos x="0" y="1"/>
                </a:cxn>
                <a:cxn ang="0">
                  <a:pos x="0" y="1"/>
                </a:cxn>
              </a:cxnLst>
              <a:rect l="0" t="0" r="r" b="b"/>
              <a:pathLst>
                <a:path w="2" h="1">
                  <a:moveTo>
                    <a:pt x="0" y="1"/>
                  </a:moveTo>
                  <a:cubicBezTo>
                    <a:pt x="1" y="1"/>
                    <a:pt x="1" y="1"/>
                    <a:pt x="1" y="1"/>
                  </a:cubicBezTo>
                  <a:cubicBezTo>
                    <a:pt x="2" y="1"/>
                    <a:pt x="2" y="1"/>
                    <a:pt x="2" y="1"/>
                  </a:cubicBezTo>
                  <a:cubicBezTo>
                    <a:pt x="2" y="1"/>
                    <a:pt x="2" y="1"/>
                    <a:pt x="2" y="1"/>
                  </a:cubicBezTo>
                  <a:cubicBezTo>
                    <a:pt x="2" y="1"/>
                    <a:pt x="2" y="1"/>
                    <a:pt x="2" y="1"/>
                  </a:cubicBezTo>
                  <a:cubicBezTo>
                    <a:pt x="2" y="0"/>
                    <a:pt x="2" y="0"/>
                    <a:pt x="2" y="0"/>
                  </a:cubicBezTo>
                  <a:cubicBezTo>
                    <a:pt x="2" y="0"/>
                    <a:pt x="2" y="0"/>
                    <a:pt x="2" y="0"/>
                  </a:cubicBezTo>
                  <a:cubicBezTo>
                    <a:pt x="2" y="0"/>
                    <a:pt x="2" y="0"/>
                    <a:pt x="2" y="0"/>
                  </a:cubicBezTo>
                  <a:cubicBezTo>
                    <a:pt x="1" y="0"/>
                    <a:pt x="1" y="0"/>
                    <a:pt x="0" y="1"/>
                  </a:cubicBezTo>
                  <a:cubicBezTo>
                    <a:pt x="0" y="1"/>
                    <a:pt x="0" y="1"/>
                    <a:pt x="0" y="1"/>
                  </a:cubicBezTo>
                  <a:cubicBezTo>
                    <a:pt x="1" y="1"/>
                    <a:pt x="1" y="1"/>
                    <a:pt x="1" y="1"/>
                  </a:cubicBezTo>
                  <a:cubicBezTo>
                    <a:pt x="1" y="1"/>
                    <a:pt x="1" y="1"/>
                    <a:pt x="2" y="0"/>
                  </a:cubicBezTo>
                  <a:cubicBezTo>
                    <a:pt x="2" y="0"/>
                    <a:pt x="2" y="0"/>
                    <a:pt x="2" y="0"/>
                  </a:cubicBezTo>
                  <a:cubicBezTo>
                    <a:pt x="2" y="0"/>
                    <a:pt x="2" y="0"/>
                    <a:pt x="2" y="0"/>
                  </a:cubicBezTo>
                  <a:cubicBezTo>
                    <a:pt x="2" y="1"/>
                    <a:pt x="2" y="1"/>
                    <a:pt x="2" y="1"/>
                  </a:cubicBezTo>
                  <a:cubicBezTo>
                    <a:pt x="2" y="1"/>
                    <a:pt x="2" y="1"/>
                    <a:pt x="2" y="1"/>
                  </a:cubicBezTo>
                  <a:cubicBezTo>
                    <a:pt x="2" y="1"/>
                    <a:pt x="2" y="1"/>
                    <a:pt x="2" y="1"/>
                  </a:cubicBezTo>
                  <a:cubicBezTo>
                    <a:pt x="1" y="1"/>
                    <a:pt x="1" y="1"/>
                    <a:pt x="1" y="1"/>
                  </a:cubicBezTo>
                  <a:cubicBezTo>
                    <a:pt x="1" y="1"/>
                    <a:pt x="1" y="1"/>
                    <a:pt x="1" y="1"/>
                  </a:cubicBezTo>
                  <a:cubicBezTo>
                    <a:pt x="0" y="1"/>
                    <a:pt x="0" y="1"/>
                    <a:pt x="0" y="1"/>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52" name="Freeform 157"/>
            <p:cNvSpPr>
              <a:spLocks/>
            </p:cNvSpPr>
            <p:nvPr userDrawn="1"/>
          </p:nvSpPr>
          <p:spPr bwMode="auto">
            <a:xfrm>
              <a:off x="371" y="355"/>
              <a:ext cx="4" cy="2"/>
            </a:xfrm>
            <a:custGeom>
              <a:avLst/>
              <a:gdLst/>
              <a:ahLst/>
              <a:cxnLst>
                <a:cxn ang="0">
                  <a:pos x="0" y="0"/>
                </a:cxn>
                <a:cxn ang="0">
                  <a:pos x="2" y="1"/>
                </a:cxn>
                <a:cxn ang="0">
                  <a:pos x="1" y="0"/>
                </a:cxn>
                <a:cxn ang="0">
                  <a:pos x="0" y="0"/>
                </a:cxn>
              </a:cxnLst>
              <a:rect l="0" t="0" r="r" b="b"/>
              <a:pathLst>
                <a:path w="2" h="1">
                  <a:moveTo>
                    <a:pt x="0" y="0"/>
                  </a:moveTo>
                  <a:cubicBezTo>
                    <a:pt x="1" y="1"/>
                    <a:pt x="1" y="1"/>
                    <a:pt x="2" y="1"/>
                  </a:cubicBezTo>
                  <a:cubicBezTo>
                    <a:pt x="1" y="0"/>
                    <a:pt x="1" y="0"/>
                    <a:pt x="1" y="0"/>
                  </a:cubicBezTo>
                  <a:cubicBezTo>
                    <a:pt x="1" y="0"/>
                    <a:pt x="1" y="0"/>
                    <a:pt x="0"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53" name="Freeform 158"/>
            <p:cNvSpPr>
              <a:spLocks/>
            </p:cNvSpPr>
            <p:nvPr userDrawn="1"/>
          </p:nvSpPr>
          <p:spPr bwMode="auto">
            <a:xfrm>
              <a:off x="371" y="355"/>
              <a:ext cx="4" cy="2"/>
            </a:xfrm>
            <a:custGeom>
              <a:avLst/>
              <a:gdLst/>
              <a:ahLst/>
              <a:cxnLst>
                <a:cxn ang="0">
                  <a:pos x="0" y="0"/>
                </a:cxn>
                <a:cxn ang="0">
                  <a:pos x="1" y="1"/>
                </a:cxn>
                <a:cxn ang="0">
                  <a:pos x="2" y="1"/>
                </a:cxn>
                <a:cxn ang="0">
                  <a:pos x="2" y="0"/>
                </a:cxn>
                <a:cxn ang="0">
                  <a:pos x="2" y="0"/>
                </a:cxn>
                <a:cxn ang="0">
                  <a:pos x="2" y="0"/>
                </a:cxn>
                <a:cxn ang="0">
                  <a:pos x="1" y="0"/>
                </a:cxn>
                <a:cxn ang="0">
                  <a:pos x="0" y="0"/>
                </a:cxn>
                <a:cxn ang="0">
                  <a:pos x="0" y="0"/>
                </a:cxn>
                <a:cxn ang="0">
                  <a:pos x="1" y="0"/>
                </a:cxn>
                <a:cxn ang="0">
                  <a:pos x="1" y="0"/>
                </a:cxn>
                <a:cxn ang="0">
                  <a:pos x="1" y="0"/>
                </a:cxn>
                <a:cxn ang="0">
                  <a:pos x="1" y="0"/>
                </a:cxn>
                <a:cxn ang="0">
                  <a:pos x="1" y="0"/>
                </a:cxn>
                <a:cxn ang="0">
                  <a:pos x="1" y="0"/>
                </a:cxn>
                <a:cxn ang="0">
                  <a:pos x="1" y="1"/>
                </a:cxn>
                <a:cxn ang="0">
                  <a:pos x="2" y="1"/>
                </a:cxn>
                <a:cxn ang="0">
                  <a:pos x="2" y="0"/>
                </a:cxn>
                <a:cxn ang="0">
                  <a:pos x="1" y="0"/>
                </a:cxn>
                <a:cxn ang="0">
                  <a:pos x="1" y="0"/>
                </a:cxn>
                <a:cxn ang="0">
                  <a:pos x="0" y="0"/>
                </a:cxn>
                <a:cxn ang="0">
                  <a:pos x="0" y="0"/>
                </a:cxn>
              </a:cxnLst>
              <a:rect l="0" t="0" r="r" b="b"/>
              <a:pathLst>
                <a:path w="2" h="1">
                  <a:moveTo>
                    <a:pt x="0" y="0"/>
                  </a:moveTo>
                  <a:cubicBezTo>
                    <a:pt x="1" y="1"/>
                    <a:pt x="1" y="1"/>
                    <a:pt x="1" y="1"/>
                  </a:cubicBezTo>
                  <a:cubicBezTo>
                    <a:pt x="2" y="1"/>
                    <a:pt x="2" y="1"/>
                    <a:pt x="2" y="1"/>
                  </a:cubicBezTo>
                  <a:cubicBezTo>
                    <a:pt x="2" y="0"/>
                    <a:pt x="2" y="0"/>
                    <a:pt x="2" y="0"/>
                  </a:cubicBezTo>
                  <a:cubicBezTo>
                    <a:pt x="2" y="0"/>
                    <a:pt x="2" y="0"/>
                    <a:pt x="2" y="0"/>
                  </a:cubicBezTo>
                  <a:cubicBezTo>
                    <a:pt x="2" y="0"/>
                    <a:pt x="2" y="0"/>
                    <a:pt x="2" y="0"/>
                  </a:cubicBezTo>
                  <a:cubicBezTo>
                    <a:pt x="1" y="0"/>
                    <a:pt x="1" y="0"/>
                    <a:pt x="1" y="0"/>
                  </a:cubicBezTo>
                  <a:cubicBezTo>
                    <a:pt x="1"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1"/>
                    <a:pt x="1" y="1"/>
                    <a:pt x="1" y="1"/>
                  </a:cubicBezTo>
                  <a:cubicBezTo>
                    <a:pt x="2" y="1"/>
                    <a:pt x="2" y="1"/>
                    <a:pt x="2" y="1"/>
                  </a:cubicBezTo>
                  <a:cubicBezTo>
                    <a:pt x="2" y="0"/>
                    <a:pt x="2" y="0"/>
                    <a:pt x="2" y="0"/>
                  </a:cubicBezTo>
                  <a:cubicBezTo>
                    <a:pt x="1" y="0"/>
                    <a:pt x="1" y="0"/>
                    <a:pt x="1" y="0"/>
                  </a:cubicBezTo>
                  <a:cubicBezTo>
                    <a:pt x="1" y="0"/>
                    <a:pt x="1" y="0"/>
                    <a:pt x="1" y="0"/>
                  </a:cubicBezTo>
                  <a:cubicBezTo>
                    <a:pt x="0" y="0"/>
                    <a:pt x="0" y="0"/>
                    <a:pt x="0"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54" name="Freeform 159"/>
            <p:cNvSpPr>
              <a:spLocks/>
            </p:cNvSpPr>
            <p:nvPr userDrawn="1"/>
          </p:nvSpPr>
          <p:spPr bwMode="auto">
            <a:xfrm>
              <a:off x="375" y="355"/>
              <a:ext cx="2" cy="2"/>
            </a:xfrm>
            <a:custGeom>
              <a:avLst/>
              <a:gdLst/>
              <a:ahLst/>
              <a:cxnLst>
                <a:cxn ang="0">
                  <a:pos x="0" y="1"/>
                </a:cxn>
                <a:cxn ang="0">
                  <a:pos x="1" y="0"/>
                </a:cxn>
                <a:cxn ang="0">
                  <a:pos x="0" y="1"/>
                </a:cxn>
              </a:cxnLst>
              <a:rect l="0" t="0" r="r" b="b"/>
              <a:pathLst>
                <a:path w="1" h="1">
                  <a:moveTo>
                    <a:pt x="0" y="1"/>
                  </a:moveTo>
                  <a:cubicBezTo>
                    <a:pt x="1" y="1"/>
                    <a:pt x="1" y="1"/>
                    <a:pt x="1" y="0"/>
                  </a:cubicBezTo>
                  <a:cubicBezTo>
                    <a:pt x="1" y="1"/>
                    <a:pt x="0" y="1"/>
                    <a:pt x="0"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55" name="Freeform 160"/>
            <p:cNvSpPr>
              <a:spLocks/>
            </p:cNvSpPr>
            <p:nvPr userDrawn="1"/>
          </p:nvSpPr>
          <p:spPr bwMode="auto">
            <a:xfrm>
              <a:off x="375" y="355"/>
              <a:ext cx="4" cy="2"/>
            </a:xfrm>
            <a:custGeom>
              <a:avLst/>
              <a:gdLst/>
              <a:ahLst/>
              <a:cxnLst>
                <a:cxn ang="0">
                  <a:pos x="0" y="1"/>
                </a:cxn>
                <a:cxn ang="0">
                  <a:pos x="2" y="1"/>
                </a:cxn>
                <a:cxn ang="0">
                  <a:pos x="2" y="0"/>
                </a:cxn>
                <a:cxn ang="0">
                  <a:pos x="1" y="0"/>
                </a:cxn>
                <a:cxn ang="0">
                  <a:pos x="0" y="1"/>
                </a:cxn>
                <a:cxn ang="0">
                  <a:pos x="0" y="1"/>
                </a:cxn>
                <a:cxn ang="0">
                  <a:pos x="0" y="1"/>
                </a:cxn>
                <a:cxn ang="0">
                  <a:pos x="1" y="1"/>
                </a:cxn>
                <a:cxn ang="0">
                  <a:pos x="1" y="0"/>
                </a:cxn>
                <a:cxn ang="0">
                  <a:pos x="1" y="0"/>
                </a:cxn>
                <a:cxn ang="0">
                  <a:pos x="0" y="1"/>
                </a:cxn>
                <a:cxn ang="0">
                  <a:pos x="0" y="1"/>
                </a:cxn>
                <a:cxn ang="0">
                  <a:pos x="0" y="1"/>
                </a:cxn>
              </a:cxnLst>
              <a:rect l="0" t="0" r="r" b="b"/>
              <a:pathLst>
                <a:path w="2" h="1">
                  <a:moveTo>
                    <a:pt x="0" y="1"/>
                  </a:moveTo>
                  <a:cubicBezTo>
                    <a:pt x="1" y="1"/>
                    <a:pt x="1" y="1"/>
                    <a:pt x="2" y="1"/>
                  </a:cubicBezTo>
                  <a:cubicBezTo>
                    <a:pt x="2" y="0"/>
                    <a:pt x="2" y="0"/>
                    <a:pt x="2" y="0"/>
                  </a:cubicBezTo>
                  <a:cubicBezTo>
                    <a:pt x="1" y="0"/>
                    <a:pt x="1" y="0"/>
                    <a:pt x="1" y="0"/>
                  </a:cubicBezTo>
                  <a:cubicBezTo>
                    <a:pt x="1" y="0"/>
                    <a:pt x="0" y="1"/>
                    <a:pt x="0" y="1"/>
                  </a:cubicBezTo>
                  <a:cubicBezTo>
                    <a:pt x="0" y="1"/>
                    <a:pt x="0" y="1"/>
                    <a:pt x="0" y="1"/>
                  </a:cubicBezTo>
                  <a:cubicBezTo>
                    <a:pt x="0" y="1"/>
                    <a:pt x="0" y="1"/>
                    <a:pt x="0" y="1"/>
                  </a:cubicBezTo>
                  <a:cubicBezTo>
                    <a:pt x="1" y="1"/>
                    <a:pt x="1" y="1"/>
                    <a:pt x="1" y="1"/>
                  </a:cubicBezTo>
                  <a:cubicBezTo>
                    <a:pt x="1" y="0"/>
                    <a:pt x="1" y="0"/>
                    <a:pt x="1" y="0"/>
                  </a:cubicBezTo>
                  <a:cubicBezTo>
                    <a:pt x="1" y="0"/>
                    <a:pt x="1" y="0"/>
                    <a:pt x="1" y="0"/>
                  </a:cubicBezTo>
                  <a:cubicBezTo>
                    <a:pt x="1" y="1"/>
                    <a:pt x="1" y="1"/>
                    <a:pt x="0" y="1"/>
                  </a:cubicBezTo>
                  <a:cubicBezTo>
                    <a:pt x="0" y="1"/>
                    <a:pt x="0" y="1"/>
                    <a:pt x="0" y="1"/>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56" name="Freeform 161"/>
            <p:cNvSpPr>
              <a:spLocks/>
            </p:cNvSpPr>
            <p:nvPr userDrawn="1"/>
          </p:nvSpPr>
          <p:spPr bwMode="auto">
            <a:xfrm>
              <a:off x="383" y="351"/>
              <a:ext cx="2" cy="2"/>
            </a:xfrm>
            <a:custGeom>
              <a:avLst/>
              <a:gdLst/>
              <a:ahLst/>
              <a:cxnLst>
                <a:cxn ang="0">
                  <a:pos x="0" y="1"/>
                </a:cxn>
                <a:cxn ang="0">
                  <a:pos x="1" y="0"/>
                </a:cxn>
                <a:cxn ang="0">
                  <a:pos x="0" y="1"/>
                </a:cxn>
              </a:cxnLst>
              <a:rect l="0" t="0" r="r" b="b"/>
              <a:pathLst>
                <a:path w="1" h="1">
                  <a:moveTo>
                    <a:pt x="0" y="1"/>
                  </a:moveTo>
                  <a:cubicBezTo>
                    <a:pt x="1" y="1"/>
                    <a:pt x="1" y="1"/>
                    <a:pt x="1" y="0"/>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57" name="Freeform 162"/>
            <p:cNvSpPr>
              <a:spLocks/>
            </p:cNvSpPr>
            <p:nvPr userDrawn="1"/>
          </p:nvSpPr>
          <p:spPr bwMode="auto">
            <a:xfrm>
              <a:off x="383" y="351"/>
              <a:ext cx="2" cy="2"/>
            </a:xfrm>
            <a:custGeom>
              <a:avLst/>
              <a:gdLst/>
              <a:ahLst/>
              <a:cxnLst>
                <a:cxn ang="0">
                  <a:pos x="0" y="1"/>
                </a:cxn>
                <a:cxn ang="0">
                  <a:pos x="1" y="1"/>
                </a:cxn>
                <a:cxn ang="0">
                  <a:pos x="1" y="0"/>
                </a:cxn>
                <a:cxn ang="0">
                  <a:pos x="1" y="0"/>
                </a:cxn>
                <a:cxn ang="0">
                  <a:pos x="1" y="0"/>
                </a:cxn>
                <a:cxn ang="0">
                  <a:pos x="0" y="1"/>
                </a:cxn>
                <a:cxn ang="0">
                  <a:pos x="0" y="1"/>
                </a:cxn>
                <a:cxn ang="0">
                  <a:pos x="0" y="1"/>
                </a:cxn>
                <a:cxn ang="0">
                  <a:pos x="1" y="1"/>
                </a:cxn>
                <a:cxn ang="0">
                  <a:pos x="1" y="0"/>
                </a:cxn>
                <a:cxn ang="0">
                  <a:pos x="1" y="0"/>
                </a:cxn>
                <a:cxn ang="0">
                  <a:pos x="1" y="1"/>
                </a:cxn>
                <a:cxn ang="0">
                  <a:pos x="0" y="1"/>
                </a:cxn>
                <a:cxn ang="0">
                  <a:pos x="0" y="1"/>
                </a:cxn>
                <a:cxn ang="0">
                  <a:pos x="0" y="1"/>
                </a:cxn>
              </a:cxnLst>
              <a:rect l="0" t="0" r="r" b="b"/>
              <a:pathLst>
                <a:path w="1" h="1">
                  <a:moveTo>
                    <a:pt x="0" y="1"/>
                  </a:moveTo>
                  <a:cubicBezTo>
                    <a:pt x="1" y="1"/>
                    <a:pt x="1" y="1"/>
                    <a:pt x="1" y="1"/>
                  </a:cubicBezTo>
                  <a:cubicBezTo>
                    <a:pt x="1" y="1"/>
                    <a:pt x="1" y="1"/>
                    <a:pt x="1" y="0"/>
                  </a:cubicBezTo>
                  <a:cubicBezTo>
                    <a:pt x="1" y="0"/>
                    <a:pt x="1" y="0"/>
                    <a:pt x="1" y="0"/>
                  </a:cubicBezTo>
                  <a:cubicBezTo>
                    <a:pt x="1" y="0"/>
                    <a:pt x="1" y="0"/>
                    <a:pt x="1" y="0"/>
                  </a:cubicBezTo>
                  <a:cubicBezTo>
                    <a:pt x="0" y="1"/>
                    <a:pt x="0" y="1"/>
                    <a:pt x="0" y="1"/>
                  </a:cubicBezTo>
                  <a:cubicBezTo>
                    <a:pt x="0" y="1"/>
                    <a:pt x="0" y="1"/>
                    <a:pt x="0" y="1"/>
                  </a:cubicBezTo>
                  <a:cubicBezTo>
                    <a:pt x="0" y="1"/>
                    <a:pt x="0" y="1"/>
                    <a:pt x="0" y="1"/>
                  </a:cubicBezTo>
                  <a:cubicBezTo>
                    <a:pt x="1" y="1"/>
                    <a:pt x="1" y="1"/>
                    <a:pt x="1" y="1"/>
                  </a:cubicBezTo>
                  <a:cubicBezTo>
                    <a:pt x="1" y="0"/>
                    <a:pt x="1" y="0"/>
                    <a:pt x="1" y="0"/>
                  </a:cubicBezTo>
                  <a:cubicBezTo>
                    <a:pt x="1" y="0"/>
                    <a:pt x="1" y="0"/>
                    <a:pt x="1" y="0"/>
                  </a:cubicBezTo>
                  <a:cubicBezTo>
                    <a:pt x="1" y="1"/>
                    <a:pt x="1" y="1"/>
                    <a:pt x="1" y="1"/>
                  </a:cubicBezTo>
                  <a:cubicBezTo>
                    <a:pt x="0" y="1"/>
                    <a:pt x="0" y="1"/>
                    <a:pt x="0" y="1"/>
                  </a:cubicBezTo>
                  <a:cubicBezTo>
                    <a:pt x="0" y="1"/>
                    <a:pt x="0" y="1"/>
                    <a:pt x="0" y="1"/>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58" name="Freeform 163"/>
            <p:cNvSpPr>
              <a:spLocks/>
            </p:cNvSpPr>
            <p:nvPr userDrawn="1"/>
          </p:nvSpPr>
          <p:spPr bwMode="auto">
            <a:xfrm>
              <a:off x="375" y="351"/>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59" name="Freeform 164"/>
            <p:cNvSpPr>
              <a:spLocks/>
            </p:cNvSpPr>
            <p:nvPr userDrawn="1"/>
          </p:nvSpPr>
          <p:spPr bwMode="auto">
            <a:xfrm>
              <a:off x="375" y="351"/>
              <a:ext cx="2" cy="2"/>
            </a:xfrm>
            <a:custGeom>
              <a:avLst/>
              <a:gdLst/>
              <a:ahLst/>
              <a:cxnLst>
                <a:cxn ang="0">
                  <a:pos x="0" y="2"/>
                </a:cxn>
                <a:cxn ang="0">
                  <a:pos x="0" y="2"/>
                </a:cxn>
                <a:cxn ang="0">
                  <a:pos x="2" y="2"/>
                </a:cxn>
                <a:cxn ang="0">
                  <a:pos x="2" y="0"/>
                </a:cxn>
                <a:cxn ang="0">
                  <a:pos x="2" y="0"/>
                </a:cxn>
                <a:cxn ang="0">
                  <a:pos x="0" y="0"/>
                </a:cxn>
                <a:cxn ang="0">
                  <a:pos x="0" y="0"/>
                </a:cxn>
                <a:cxn ang="0">
                  <a:pos x="0" y="0"/>
                </a:cxn>
                <a:cxn ang="0">
                  <a:pos x="0" y="2"/>
                </a:cxn>
                <a:cxn ang="0">
                  <a:pos x="0" y="2"/>
                </a:cxn>
                <a:cxn ang="0">
                  <a:pos x="2" y="2"/>
                </a:cxn>
                <a:cxn ang="0">
                  <a:pos x="2" y="0"/>
                </a:cxn>
                <a:cxn ang="0">
                  <a:pos x="2" y="0"/>
                </a:cxn>
                <a:cxn ang="0">
                  <a:pos x="0" y="0"/>
                </a:cxn>
                <a:cxn ang="0">
                  <a:pos x="0" y="0"/>
                </a:cxn>
                <a:cxn ang="0">
                  <a:pos x="0" y="0"/>
                </a:cxn>
                <a:cxn ang="0">
                  <a:pos x="0" y="2"/>
                </a:cxn>
              </a:cxnLst>
              <a:rect l="0" t="0" r="r" b="b"/>
              <a:pathLst>
                <a:path w="2" h="2">
                  <a:moveTo>
                    <a:pt x="0" y="2"/>
                  </a:moveTo>
                  <a:lnTo>
                    <a:pt x="0" y="2"/>
                  </a:lnTo>
                  <a:lnTo>
                    <a:pt x="2" y="2"/>
                  </a:lnTo>
                  <a:lnTo>
                    <a:pt x="2" y="0"/>
                  </a:lnTo>
                  <a:lnTo>
                    <a:pt x="2" y="0"/>
                  </a:lnTo>
                  <a:lnTo>
                    <a:pt x="0" y="0"/>
                  </a:lnTo>
                  <a:lnTo>
                    <a:pt x="0" y="0"/>
                  </a:lnTo>
                  <a:lnTo>
                    <a:pt x="0" y="0"/>
                  </a:lnTo>
                  <a:lnTo>
                    <a:pt x="0" y="2"/>
                  </a:lnTo>
                  <a:lnTo>
                    <a:pt x="0" y="2"/>
                  </a:lnTo>
                  <a:lnTo>
                    <a:pt x="2" y="2"/>
                  </a:lnTo>
                  <a:lnTo>
                    <a:pt x="2" y="0"/>
                  </a:lnTo>
                  <a:lnTo>
                    <a:pt x="2" y="0"/>
                  </a:lnTo>
                  <a:lnTo>
                    <a:pt x="0" y="0"/>
                  </a:lnTo>
                  <a:lnTo>
                    <a:pt x="0" y="0"/>
                  </a:lnTo>
                  <a:lnTo>
                    <a:pt x="0" y="0"/>
                  </a:lnTo>
                  <a:lnTo>
                    <a:pt x="0" y="2"/>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60" name="Line 165"/>
            <p:cNvSpPr>
              <a:spLocks noChangeShapeType="1"/>
            </p:cNvSpPr>
            <p:nvPr userDrawn="1"/>
          </p:nvSpPr>
          <p:spPr bwMode="auto">
            <a:xfrm>
              <a:off x="375" y="353"/>
              <a:ext cx="1" cy="1"/>
            </a:xfrm>
            <a:prstGeom prst="line">
              <a:avLst/>
            </a:prstGeom>
            <a:no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61" name="Line 166"/>
            <p:cNvSpPr>
              <a:spLocks noChangeShapeType="1"/>
            </p:cNvSpPr>
            <p:nvPr userDrawn="1"/>
          </p:nvSpPr>
          <p:spPr bwMode="auto">
            <a:xfrm>
              <a:off x="375" y="353"/>
              <a:ext cx="1" cy="1"/>
            </a:xfrm>
            <a:prstGeom prst="line">
              <a:avLst/>
            </a:prstGeom>
            <a:no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62" name="Freeform 167"/>
            <p:cNvSpPr>
              <a:spLocks/>
            </p:cNvSpPr>
            <p:nvPr userDrawn="1"/>
          </p:nvSpPr>
          <p:spPr bwMode="auto">
            <a:xfrm>
              <a:off x="375" y="351"/>
              <a:ext cx="2" cy="2"/>
            </a:xfrm>
            <a:custGeom>
              <a:avLst/>
              <a:gdLst/>
              <a:ahLst/>
              <a:cxnLst>
                <a:cxn ang="0">
                  <a:pos x="0" y="2"/>
                </a:cxn>
                <a:cxn ang="0">
                  <a:pos x="2" y="2"/>
                </a:cxn>
                <a:cxn ang="0">
                  <a:pos x="0" y="0"/>
                </a:cxn>
                <a:cxn ang="0">
                  <a:pos x="0" y="2"/>
                </a:cxn>
                <a:cxn ang="0">
                  <a:pos x="0" y="2"/>
                </a:cxn>
              </a:cxnLst>
              <a:rect l="0" t="0" r="r" b="b"/>
              <a:pathLst>
                <a:path w="2" h="2">
                  <a:moveTo>
                    <a:pt x="0" y="2"/>
                  </a:moveTo>
                  <a:lnTo>
                    <a:pt x="2" y="2"/>
                  </a:lnTo>
                  <a:lnTo>
                    <a:pt x="0" y="0"/>
                  </a:lnTo>
                  <a:lnTo>
                    <a:pt x="0" y="2"/>
                  </a:lnTo>
                  <a:lnTo>
                    <a:pt x="0" y="2"/>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63" name="Freeform 168"/>
            <p:cNvSpPr>
              <a:spLocks/>
            </p:cNvSpPr>
            <p:nvPr userDrawn="1"/>
          </p:nvSpPr>
          <p:spPr bwMode="auto">
            <a:xfrm>
              <a:off x="375" y="395"/>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64" name="Freeform 169"/>
            <p:cNvSpPr>
              <a:spLocks/>
            </p:cNvSpPr>
            <p:nvPr userDrawn="1"/>
          </p:nvSpPr>
          <p:spPr bwMode="auto">
            <a:xfrm>
              <a:off x="461" y="341"/>
              <a:ext cx="4" cy="4"/>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65" name="Freeform 170"/>
            <p:cNvSpPr>
              <a:spLocks/>
            </p:cNvSpPr>
            <p:nvPr userDrawn="1"/>
          </p:nvSpPr>
          <p:spPr bwMode="auto">
            <a:xfrm>
              <a:off x="461" y="341"/>
              <a:ext cx="4" cy="4"/>
            </a:xfrm>
            <a:custGeom>
              <a:avLst/>
              <a:gdLst/>
              <a:ahLst/>
              <a:cxnLst>
                <a:cxn ang="0">
                  <a:pos x="2" y="0"/>
                </a:cxn>
                <a:cxn ang="0">
                  <a:pos x="2" y="0"/>
                </a:cxn>
                <a:cxn ang="0">
                  <a:pos x="2" y="0"/>
                </a:cxn>
                <a:cxn ang="0">
                  <a:pos x="0" y="0"/>
                </a:cxn>
                <a:cxn ang="0">
                  <a:pos x="0" y="0"/>
                </a:cxn>
                <a:cxn ang="0">
                  <a:pos x="0" y="2"/>
                </a:cxn>
                <a:cxn ang="0">
                  <a:pos x="2" y="0"/>
                </a:cxn>
                <a:cxn ang="0">
                  <a:pos x="2" y="0"/>
                </a:cxn>
                <a:cxn ang="0">
                  <a:pos x="2" y="0"/>
                </a:cxn>
                <a:cxn ang="0">
                  <a:pos x="0" y="0"/>
                </a:cxn>
                <a:cxn ang="0">
                  <a:pos x="0" y="0"/>
                </a:cxn>
                <a:cxn ang="0">
                  <a:pos x="0" y="2"/>
                </a:cxn>
                <a:cxn ang="0">
                  <a:pos x="2" y="0"/>
                </a:cxn>
              </a:cxnLst>
              <a:rect l="0" t="0" r="r" b="b"/>
              <a:pathLst>
                <a:path w="2" h="2">
                  <a:moveTo>
                    <a:pt x="2" y="0"/>
                  </a:moveTo>
                  <a:lnTo>
                    <a:pt x="2" y="0"/>
                  </a:lnTo>
                  <a:lnTo>
                    <a:pt x="2" y="0"/>
                  </a:lnTo>
                  <a:lnTo>
                    <a:pt x="0" y="0"/>
                  </a:lnTo>
                  <a:lnTo>
                    <a:pt x="0" y="0"/>
                  </a:lnTo>
                  <a:lnTo>
                    <a:pt x="0" y="2"/>
                  </a:lnTo>
                  <a:lnTo>
                    <a:pt x="2" y="0"/>
                  </a:lnTo>
                  <a:lnTo>
                    <a:pt x="2" y="0"/>
                  </a:lnTo>
                  <a:lnTo>
                    <a:pt x="2" y="0"/>
                  </a:lnTo>
                  <a:lnTo>
                    <a:pt x="0" y="0"/>
                  </a:lnTo>
                  <a:lnTo>
                    <a:pt x="0" y="0"/>
                  </a:lnTo>
                  <a:lnTo>
                    <a:pt x="0" y="2"/>
                  </a:lnTo>
                  <a:lnTo>
                    <a:pt x="2" y="0"/>
                  </a:lnTo>
                  <a:close/>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66" name="Freeform 171"/>
            <p:cNvSpPr>
              <a:spLocks/>
            </p:cNvSpPr>
            <p:nvPr userDrawn="1"/>
          </p:nvSpPr>
          <p:spPr bwMode="auto">
            <a:xfrm>
              <a:off x="463" y="359"/>
              <a:ext cx="2" cy="2"/>
            </a:xfrm>
            <a:custGeom>
              <a:avLst/>
              <a:gdLst/>
              <a:ahLst/>
              <a:cxnLst>
                <a:cxn ang="0">
                  <a:pos x="0" y="1"/>
                </a:cxn>
                <a:cxn ang="0">
                  <a:pos x="0" y="1"/>
                </a:cxn>
              </a:cxnLst>
              <a:rect l="0" t="0" r="r" b="b"/>
              <a:pathLst>
                <a:path w="1" h="1">
                  <a:moveTo>
                    <a:pt x="0" y="1"/>
                  </a:moveTo>
                  <a:cubicBezTo>
                    <a:pt x="0" y="1"/>
                    <a:pt x="1" y="0"/>
                    <a:pt x="0" y="1"/>
                  </a:cubicBezTo>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67" name="Freeform 172"/>
            <p:cNvSpPr>
              <a:spLocks/>
            </p:cNvSpPr>
            <p:nvPr userDrawn="1"/>
          </p:nvSpPr>
          <p:spPr bwMode="auto">
            <a:xfrm>
              <a:off x="463" y="359"/>
              <a:ext cx="2" cy="2"/>
            </a:xfrm>
            <a:custGeom>
              <a:avLst/>
              <a:gdLst/>
              <a:ahLst/>
              <a:cxnLst>
                <a:cxn ang="0">
                  <a:pos x="2" y="2"/>
                </a:cxn>
                <a:cxn ang="0">
                  <a:pos x="2" y="2"/>
                </a:cxn>
                <a:cxn ang="0">
                  <a:pos x="2" y="2"/>
                </a:cxn>
                <a:cxn ang="0">
                  <a:pos x="2" y="2"/>
                </a:cxn>
                <a:cxn ang="0">
                  <a:pos x="2" y="2"/>
                </a:cxn>
                <a:cxn ang="0">
                  <a:pos x="0" y="0"/>
                </a:cxn>
                <a:cxn ang="0">
                  <a:pos x="0" y="2"/>
                </a:cxn>
                <a:cxn ang="0">
                  <a:pos x="2" y="2"/>
                </a:cxn>
                <a:cxn ang="0">
                  <a:pos x="0" y="0"/>
                </a:cxn>
                <a:cxn ang="0">
                  <a:pos x="0" y="2"/>
                </a:cxn>
                <a:cxn ang="0">
                  <a:pos x="0" y="0"/>
                </a:cxn>
                <a:cxn ang="0">
                  <a:pos x="0" y="0"/>
                </a:cxn>
                <a:cxn ang="0">
                  <a:pos x="0" y="0"/>
                </a:cxn>
                <a:cxn ang="0">
                  <a:pos x="0" y="0"/>
                </a:cxn>
                <a:cxn ang="0">
                  <a:pos x="0" y="0"/>
                </a:cxn>
                <a:cxn ang="0">
                  <a:pos x="0" y="0"/>
                </a:cxn>
                <a:cxn ang="0">
                  <a:pos x="0" y="0"/>
                </a:cxn>
                <a:cxn ang="0">
                  <a:pos x="0" y="0"/>
                </a:cxn>
                <a:cxn ang="0">
                  <a:pos x="0" y="2"/>
                </a:cxn>
                <a:cxn ang="0">
                  <a:pos x="0" y="2"/>
                </a:cxn>
                <a:cxn ang="0">
                  <a:pos x="2" y="2"/>
                </a:cxn>
                <a:cxn ang="0">
                  <a:pos x="2" y="2"/>
                </a:cxn>
                <a:cxn ang="0">
                  <a:pos x="2" y="2"/>
                </a:cxn>
                <a:cxn ang="0">
                  <a:pos x="2" y="2"/>
                </a:cxn>
                <a:cxn ang="0">
                  <a:pos x="2" y="0"/>
                </a:cxn>
                <a:cxn ang="0">
                  <a:pos x="0" y="0"/>
                </a:cxn>
                <a:cxn ang="0">
                  <a:pos x="0" y="0"/>
                </a:cxn>
                <a:cxn ang="0">
                  <a:pos x="0" y="2"/>
                </a:cxn>
                <a:cxn ang="0">
                  <a:pos x="0" y="2"/>
                </a:cxn>
                <a:cxn ang="0">
                  <a:pos x="2" y="2"/>
                </a:cxn>
              </a:cxnLst>
              <a:rect l="0" t="0" r="r" b="b"/>
              <a:pathLst>
                <a:path w="2" h="2">
                  <a:moveTo>
                    <a:pt x="2" y="2"/>
                  </a:moveTo>
                  <a:lnTo>
                    <a:pt x="2" y="2"/>
                  </a:lnTo>
                  <a:lnTo>
                    <a:pt x="2" y="2"/>
                  </a:lnTo>
                  <a:lnTo>
                    <a:pt x="2" y="2"/>
                  </a:lnTo>
                  <a:lnTo>
                    <a:pt x="2" y="2"/>
                  </a:lnTo>
                  <a:lnTo>
                    <a:pt x="0" y="0"/>
                  </a:lnTo>
                  <a:lnTo>
                    <a:pt x="0" y="2"/>
                  </a:lnTo>
                  <a:lnTo>
                    <a:pt x="2" y="2"/>
                  </a:lnTo>
                  <a:lnTo>
                    <a:pt x="0" y="0"/>
                  </a:lnTo>
                  <a:lnTo>
                    <a:pt x="0" y="2"/>
                  </a:lnTo>
                  <a:lnTo>
                    <a:pt x="0" y="0"/>
                  </a:lnTo>
                  <a:lnTo>
                    <a:pt x="0" y="0"/>
                  </a:lnTo>
                  <a:lnTo>
                    <a:pt x="0" y="0"/>
                  </a:lnTo>
                  <a:lnTo>
                    <a:pt x="0" y="0"/>
                  </a:lnTo>
                  <a:lnTo>
                    <a:pt x="0" y="0"/>
                  </a:lnTo>
                  <a:lnTo>
                    <a:pt x="0" y="0"/>
                  </a:lnTo>
                  <a:lnTo>
                    <a:pt x="0" y="0"/>
                  </a:lnTo>
                  <a:lnTo>
                    <a:pt x="0" y="0"/>
                  </a:lnTo>
                  <a:lnTo>
                    <a:pt x="0" y="2"/>
                  </a:lnTo>
                  <a:lnTo>
                    <a:pt x="0" y="2"/>
                  </a:lnTo>
                  <a:lnTo>
                    <a:pt x="2" y="2"/>
                  </a:lnTo>
                  <a:lnTo>
                    <a:pt x="2" y="2"/>
                  </a:lnTo>
                  <a:lnTo>
                    <a:pt x="2" y="2"/>
                  </a:lnTo>
                  <a:lnTo>
                    <a:pt x="2" y="2"/>
                  </a:lnTo>
                  <a:lnTo>
                    <a:pt x="2" y="0"/>
                  </a:lnTo>
                  <a:lnTo>
                    <a:pt x="0" y="0"/>
                  </a:lnTo>
                  <a:lnTo>
                    <a:pt x="0" y="0"/>
                  </a:lnTo>
                  <a:lnTo>
                    <a:pt x="0" y="2"/>
                  </a:lnTo>
                  <a:lnTo>
                    <a:pt x="0" y="2"/>
                  </a:lnTo>
                  <a:lnTo>
                    <a:pt x="2" y="2"/>
                  </a:lnTo>
                  <a:close/>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68" name="Freeform 173"/>
            <p:cNvSpPr>
              <a:spLocks/>
            </p:cNvSpPr>
            <p:nvPr userDrawn="1"/>
          </p:nvSpPr>
          <p:spPr bwMode="auto">
            <a:xfrm>
              <a:off x="463" y="359"/>
              <a:ext cx="2" cy="2"/>
            </a:xfrm>
            <a:custGeom>
              <a:avLst/>
              <a:gdLst/>
              <a:ahLst/>
              <a:cxnLst>
                <a:cxn ang="0">
                  <a:pos x="2" y="2"/>
                </a:cxn>
                <a:cxn ang="0">
                  <a:pos x="2" y="2"/>
                </a:cxn>
                <a:cxn ang="0">
                  <a:pos x="2" y="2"/>
                </a:cxn>
                <a:cxn ang="0">
                  <a:pos x="2" y="2"/>
                </a:cxn>
                <a:cxn ang="0">
                  <a:pos x="2" y="2"/>
                </a:cxn>
                <a:cxn ang="0">
                  <a:pos x="0" y="0"/>
                </a:cxn>
                <a:cxn ang="0">
                  <a:pos x="0" y="2"/>
                </a:cxn>
                <a:cxn ang="0">
                  <a:pos x="2" y="2"/>
                </a:cxn>
                <a:cxn ang="0">
                  <a:pos x="0" y="0"/>
                </a:cxn>
                <a:cxn ang="0">
                  <a:pos x="0" y="2"/>
                </a:cxn>
                <a:cxn ang="0">
                  <a:pos x="0" y="0"/>
                </a:cxn>
                <a:cxn ang="0">
                  <a:pos x="0" y="0"/>
                </a:cxn>
                <a:cxn ang="0">
                  <a:pos x="0" y="0"/>
                </a:cxn>
                <a:cxn ang="0">
                  <a:pos x="0" y="0"/>
                </a:cxn>
                <a:cxn ang="0">
                  <a:pos x="0" y="0"/>
                </a:cxn>
                <a:cxn ang="0">
                  <a:pos x="0" y="0"/>
                </a:cxn>
                <a:cxn ang="0">
                  <a:pos x="0" y="0"/>
                </a:cxn>
                <a:cxn ang="0">
                  <a:pos x="0" y="0"/>
                </a:cxn>
                <a:cxn ang="0">
                  <a:pos x="0" y="2"/>
                </a:cxn>
                <a:cxn ang="0">
                  <a:pos x="0" y="2"/>
                </a:cxn>
                <a:cxn ang="0">
                  <a:pos x="2" y="2"/>
                </a:cxn>
                <a:cxn ang="0">
                  <a:pos x="2" y="2"/>
                </a:cxn>
                <a:cxn ang="0">
                  <a:pos x="2" y="2"/>
                </a:cxn>
                <a:cxn ang="0">
                  <a:pos x="2" y="2"/>
                </a:cxn>
                <a:cxn ang="0">
                  <a:pos x="2" y="0"/>
                </a:cxn>
                <a:cxn ang="0">
                  <a:pos x="0" y="0"/>
                </a:cxn>
                <a:cxn ang="0">
                  <a:pos x="0" y="0"/>
                </a:cxn>
                <a:cxn ang="0">
                  <a:pos x="0" y="2"/>
                </a:cxn>
                <a:cxn ang="0">
                  <a:pos x="0" y="2"/>
                </a:cxn>
                <a:cxn ang="0">
                  <a:pos x="2" y="2"/>
                </a:cxn>
              </a:cxnLst>
              <a:rect l="0" t="0" r="r" b="b"/>
              <a:pathLst>
                <a:path w="2" h="2">
                  <a:moveTo>
                    <a:pt x="2" y="2"/>
                  </a:moveTo>
                  <a:lnTo>
                    <a:pt x="2" y="2"/>
                  </a:lnTo>
                  <a:lnTo>
                    <a:pt x="2" y="2"/>
                  </a:lnTo>
                  <a:lnTo>
                    <a:pt x="2" y="2"/>
                  </a:lnTo>
                  <a:lnTo>
                    <a:pt x="2" y="2"/>
                  </a:lnTo>
                  <a:lnTo>
                    <a:pt x="0" y="0"/>
                  </a:lnTo>
                  <a:lnTo>
                    <a:pt x="0" y="2"/>
                  </a:lnTo>
                  <a:lnTo>
                    <a:pt x="2" y="2"/>
                  </a:lnTo>
                  <a:lnTo>
                    <a:pt x="0" y="0"/>
                  </a:lnTo>
                  <a:lnTo>
                    <a:pt x="0" y="2"/>
                  </a:lnTo>
                  <a:lnTo>
                    <a:pt x="0" y="0"/>
                  </a:lnTo>
                  <a:lnTo>
                    <a:pt x="0" y="0"/>
                  </a:lnTo>
                  <a:lnTo>
                    <a:pt x="0" y="0"/>
                  </a:lnTo>
                  <a:lnTo>
                    <a:pt x="0" y="0"/>
                  </a:lnTo>
                  <a:lnTo>
                    <a:pt x="0" y="0"/>
                  </a:lnTo>
                  <a:lnTo>
                    <a:pt x="0" y="0"/>
                  </a:lnTo>
                  <a:lnTo>
                    <a:pt x="0" y="0"/>
                  </a:lnTo>
                  <a:lnTo>
                    <a:pt x="0" y="0"/>
                  </a:lnTo>
                  <a:lnTo>
                    <a:pt x="0" y="2"/>
                  </a:lnTo>
                  <a:lnTo>
                    <a:pt x="0" y="2"/>
                  </a:lnTo>
                  <a:lnTo>
                    <a:pt x="2" y="2"/>
                  </a:lnTo>
                  <a:lnTo>
                    <a:pt x="2" y="2"/>
                  </a:lnTo>
                  <a:lnTo>
                    <a:pt x="2" y="2"/>
                  </a:lnTo>
                  <a:lnTo>
                    <a:pt x="2" y="2"/>
                  </a:lnTo>
                  <a:lnTo>
                    <a:pt x="2" y="0"/>
                  </a:lnTo>
                  <a:lnTo>
                    <a:pt x="0" y="0"/>
                  </a:lnTo>
                  <a:lnTo>
                    <a:pt x="0" y="0"/>
                  </a:lnTo>
                  <a:lnTo>
                    <a:pt x="0" y="2"/>
                  </a:lnTo>
                  <a:lnTo>
                    <a:pt x="0" y="2"/>
                  </a:lnTo>
                  <a:lnTo>
                    <a:pt x="2" y="2"/>
                  </a:lnTo>
                </a:path>
              </a:pathLst>
            </a:custGeom>
            <a:no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69" name="Freeform 174"/>
            <p:cNvSpPr>
              <a:spLocks/>
            </p:cNvSpPr>
            <p:nvPr userDrawn="1"/>
          </p:nvSpPr>
          <p:spPr bwMode="auto">
            <a:xfrm>
              <a:off x="465" y="361"/>
              <a:ext cx="1" cy="4"/>
            </a:xfrm>
            <a:custGeom>
              <a:avLst/>
              <a:gdLst/>
              <a:ahLst/>
              <a:cxnLst>
                <a:cxn ang="0">
                  <a:pos x="0" y="0"/>
                </a:cxn>
                <a:cxn ang="0">
                  <a:pos x="0" y="2"/>
                </a:cxn>
                <a:cxn ang="0">
                  <a:pos x="0" y="0"/>
                </a:cxn>
                <a:cxn ang="0">
                  <a:pos x="0" y="0"/>
                </a:cxn>
              </a:cxnLst>
              <a:rect l="0" t="0" r="r" b="b"/>
              <a:pathLst>
                <a:path h="2">
                  <a:moveTo>
                    <a:pt x="0" y="0"/>
                  </a:moveTo>
                  <a:cubicBezTo>
                    <a:pt x="0" y="1"/>
                    <a:pt x="0" y="1"/>
                    <a:pt x="0" y="2"/>
                  </a:cubicBezTo>
                  <a:cubicBezTo>
                    <a:pt x="0" y="1"/>
                    <a:pt x="0" y="0"/>
                    <a:pt x="0" y="0"/>
                  </a:cubicBezTo>
                  <a:cubicBezTo>
                    <a:pt x="0" y="0"/>
                    <a:pt x="0" y="0"/>
                    <a:pt x="0" y="0"/>
                  </a:cubicBezTo>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70" name="Freeform 175"/>
            <p:cNvSpPr>
              <a:spLocks/>
            </p:cNvSpPr>
            <p:nvPr userDrawn="1"/>
          </p:nvSpPr>
          <p:spPr bwMode="auto">
            <a:xfrm>
              <a:off x="463" y="359"/>
              <a:ext cx="2" cy="4"/>
            </a:xfrm>
            <a:custGeom>
              <a:avLst/>
              <a:gdLst/>
              <a:ahLst/>
              <a:cxnLst>
                <a:cxn ang="0">
                  <a:pos x="1" y="1"/>
                </a:cxn>
                <a:cxn ang="0">
                  <a:pos x="0" y="2"/>
                </a:cxn>
                <a:cxn ang="0">
                  <a:pos x="1" y="3"/>
                </a:cxn>
                <a:cxn ang="0">
                  <a:pos x="1" y="3"/>
                </a:cxn>
                <a:cxn ang="0">
                  <a:pos x="1" y="1"/>
                </a:cxn>
                <a:cxn ang="0">
                  <a:pos x="1" y="0"/>
                </a:cxn>
                <a:cxn ang="0">
                  <a:pos x="1" y="1"/>
                </a:cxn>
                <a:cxn ang="0">
                  <a:pos x="1" y="1"/>
                </a:cxn>
                <a:cxn ang="0">
                  <a:pos x="1" y="1"/>
                </a:cxn>
                <a:cxn ang="0">
                  <a:pos x="1" y="1"/>
                </a:cxn>
                <a:cxn ang="0">
                  <a:pos x="1" y="1"/>
                </a:cxn>
                <a:cxn ang="0">
                  <a:pos x="1" y="1"/>
                </a:cxn>
                <a:cxn ang="0">
                  <a:pos x="1" y="1"/>
                </a:cxn>
                <a:cxn ang="0">
                  <a:pos x="0" y="2"/>
                </a:cxn>
                <a:cxn ang="0">
                  <a:pos x="1" y="3"/>
                </a:cxn>
                <a:cxn ang="0">
                  <a:pos x="1" y="3"/>
                </a:cxn>
                <a:cxn ang="0">
                  <a:pos x="1" y="1"/>
                </a:cxn>
                <a:cxn ang="0">
                  <a:pos x="1" y="1"/>
                </a:cxn>
                <a:cxn ang="0">
                  <a:pos x="1" y="1"/>
                </a:cxn>
              </a:cxnLst>
              <a:rect l="0" t="0" r="r" b="b"/>
              <a:pathLst>
                <a:path w="1" h="3">
                  <a:moveTo>
                    <a:pt x="1" y="1"/>
                  </a:moveTo>
                  <a:cubicBezTo>
                    <a:pt x="1" y="2"/>
                    <a:pt x="0" y="2"/>
                    <a:pt x="0" y="2"/>
                  </a:cubicBezTo>
                  <a:cubicBezTo>
                    <a:pt x="1" y="3"/>
                    <a:pt x="1" y="3"/>
                    <a:pt x="1" y="3"/>
                  </a:cubicBezTo>
                  <a:cubicBezTo>
                    <a:pt x="1" y="3"/>
                    <a:pt x="1" y="3"/>
                    <a:pt x="1" y="3"/>
                  </a:cubicBezTo>
                  <a:cubicBezTo>
                    <a:pt x="1" y="2"/>
                    <a:pt x="1" y="1"/>
                    <a:pt x="1" y="1"/>
                  </a:cubicBezTo>
                  <a:cubicBezTo>
                    <a:pt x="1" y="0"/>
                    <a:pt x="1"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2"/>
                    <a:pt x="0" y="2"/>
                  </a:cubicBezTo>
                  <a:cubicBezTo>
                    <a:pt x="1" y="3"/>
                    <a:pt x="1" y="3"/>
                    <a:pt x="1" y="3"/>
                  </a:cubicBezTo>
                  <a:cubicBezTo>
                    <a:pt x="1" y="3"/>
                    <a:pt x="1" y="3"/>
                    <a:pt x="1" y="3"/>
                  </a:cubicBezTo>
                  <a:cubicBezTo>
                    <a:pt x="1" y="2"/>
                    <a:pt x="1" y="2"/>
                    <a:pt x="1" y="1"/>
                  </a:cubicBezTo>
                  <a:cubicBezTo>
                    <a:pt x="1" y="1"/>
                    <a:pt x="1" y="1"/>
                    <a:pt x="1" y="1"/>
                  </a:cubicBezTo>
                  <a:cubicBezTo>
                    <a:pt x="1" y="1"/>
                    <a:pt x="1" y="1"/>
                    <a:pt x="1" y="1"/>
                  </a:cubicBezTo>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71" name="Freeform 176"/>
            <p:cNvSpPr>
              <a:spLocks/>
            </p:cNvSpPr>
            <p:nvPr userDrawn="1"/>
          </p:nvSpPr>
          <p:spPr bwMode="auto">
            <a:xfrm>
              <a:off x="443" y="345"/>
              <a:ext cx="8" cy="8"/>
            </a:xfrm>
            <a:custGeom>
              <a:avLst/>
              <a:gdLst/>
              <a:ahLst/>
              <a:cxnLst>
                <a:cxn ang="0">
                  <a:pos x="0" y="1"/>
                </a:cxn>
                <a:cxn ang="0">
                  <a:pos x="2" y="2"/>
                </a:cxn>
                <a:cxn ang="0">
                  <a:pos x="4" y="2"/>
                </a:cxn>
                <a:cxn ang="0">
                  <a:pos x="0" y="1"/>
                </a:cxn>
              </a:cxnLst>
              <a:rect l="0" t="0" r="r" b="b"/>
              <a:pathLst>
                <a:path w="4" h="4">
                  <a:moveTo>
                    <a:pt x="0" y="1"/>
                  </a:moveTo>
                  <a:cubicBezTo>
                    <a:pt x="0" y="2"/>
                    <a:pt x="1" y="2"/>
                    <a:pt x="2" y="2"/>
                  </a:cubicBezTo>
                  <a:cubicBezTo>
                    <a:pt x="3" y="2"/>
                    <a:pt x="4" y="4"/>
                    <a:pt x="4" y="2"/>
                  </a:cubicBezTo>
                  <a:cubicBezTo>
                    <a:pt x="4" y="1"/>
                    <a:pt x="1" y="0"/>
                    <a:pt x="0"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72" name="Freeform 177"/>
            <p:cNvSpPr>
              <a:spLocks/>
            </p:cNvSpPr>
            <p:nvPr userDrawn="1"/>
          </p:nvSpPr>
          <p:spPr bwMode="auto">
            <a:xfrm>
              <a:off x="443" y="345"/>
              <a:ext cx="8" cy="6"/>
            </a:xfrm>
            <a:custGeom>
              <a:avLst/>
              <a:gdLst/>
              <a:ahLst/>
              <a:cxnLst>
                <a:cxn ang="0">
                  <a:pos x="0" y="1"/>
                </a:cxn>
                <a:cxn ang="0">
                  <a:pos x="2" y="2"/>
                </a:cxn>
                <a:cxn ang="0">
                  <a:pos x="3" y="3"/>
                </a:cxn>
                <a:cxn ang="0">
                  <a:pos x="4" y="3"/>
                </a:cxn>
                <a:cxn ang="0">
                  <a:pos x="4" y="2"/>
                </a:cxn>
                <a:cxn ang="0">
                  <a:pos x="4" y="2"/>
                </a:cxn>
                <a:cxn ang="0">
                  <a:pos x="1" y="0"/>
                </a:cxn>
                <a:cxn ang="0">
                  <a:pos x="0" y="1"/>
                </a:cxn>
                <a:cxn ang="0">
                  <a:pos x="0" y="1"/>
                </a:cxn>
                <a:cxn ang="0">
                  <a:pos x="0" y="1"/>
                </a:cxn>
                <a:cxn ang="0">
                  <a:pos x="1" y="1"/>
                </a:cxn>
                <a:cxn ang="0">
                  <a:pos x="3" y="1"/>
                </a:cxn>
                <a:cxn ang="0">
                  <a:pos x="4" y="2"/>
                </a:cxn>
                <a:cxn ang="0">
                  <a:pos x="4" y="2"/>
                </a:cxn>
                <a:cxn ang="0">
                  <a:pos x="4" y="3"/>
                </a:cxn>
                <a:cxn ang="0">
                  <a:pos x="3" y="3"/>
                </a:cxn>
                <a:cxn ang="0">
                  <a:pos x="2" y="2"/>
                </a:cxn>
                <a:cxn ang="0">
                  <a:pos x="0" y="1"/>
                </a:cxn>
                <a:cxn ang="0">
                  <a:pos x="0" y="1"/>
                </a:cxn>
                <a:cxn ang="0">
                  <a:pos x="0" y="1"/>
                </a:cxn>
              </a:cxnLst>
              <a:rect l="0" t="0" r="r" b="b"/>
              <a:pathLst>
                <a:path w="4" h="3">
                  <a:moveTo>
                    <a:pt x="0" y="1"/>
                  </a:moveTo>
                  <a:cubicBezTo>
                    <a:pt x="0" y="2"/>
                    <a:pt x="1" y="2"/>
                    <a:pt x="2" y="2"/>
                  </a:cubicBezTo>
                  <a:cubicBezTo>
                    <a:pt x="2" y="3"/>
                    <a:pt x="3" y="3"/>
                    <a:pt x="3" y="3"/>
                  </a:cubicBezTo>
                  <a:cubicBezTo>
                    <a:pt x="4" y="3"/>
                    <a:pt x="4" y="3"/>
                    <a:pt x="4" y="3"/>
                  </a:cubicBezTo>
                  <a:cubicBezTo>
                    <a:pt x="4" y="2"/>
                    <a:pt x="4" y="2"/>
                    <a:pt x="4" y="2"/>
                  </a:cubicBezTo>
                  <a:cubicBezTo>
                    <a:pt x="4" y="2"/>
                    <a:pt x="4" y="2"/>
                    <a:pt x="4" y="2"/>
                  </a:cubicBezTo>
                  <a:cubicBezTo>
                    <a:pt x="4" y="1"/>
                    <a:pt x="3" y="0"/>
                    <a:pt x="1" y="0"/>
                  </a:cubicBezTo>
                  <a:cubicBezTo>
                    <a:pt x="1" y="0"/>
                    <a:pt x="0" y="0"/>
                    <a:pt x="0" y="1"/>
                  </a:cubicBezTo>
                  <a:cubicBezTo>
                    <a:pt x="0" y="1"/>
                    <a:pt x="0" y="1"/>
                    <a:pt x="0" y="1"/>
                  </a:cubicBezTo>
                  <a:cubicBezTo>
                    <a:pt x="0" y="1"/>
                    <a:pt x="0" y="1"/>
                    <a:pt x="0" y="1"/>
                  </a:cubicBezTo>
                  <a:cubicBezTo>
                    <a:pt x="0" y="1"/>
                    <a:pt x="1" y="1"/>
                    <a:pt x="1" y="1"/>
                  </a:cubicBezTo>
                  <a:cubicBezTo>
                    <a:pt x="2" y="1"/>
                    <a:pt x="2" y="1"/>
                    <a:pt x="3" y="1"/>
                  </a:cubicBezTo>
                  <a:cubicBezTo>
                    <a:pt x="3" y="1"/>
                    <a:pt x="4" y="2"/>
                    <a:pt x="4" y="2"/>
                  </a:cubicBezTo>
                  <a:cubicBezTo>
                    <a:pt x="4" y="2"/>
                    <a:pt x="4" y="2"/>
                    <a:pt x="4" y="2"/>
                  </a:cubicBezTo>
                  <a:cubicBezTo>
                    <a:pt x="4" y="3"/>
                    <a:pt x="4" y="3"/>
                    <a:pt x="4" y="3"/>
                  </a:cubicBezTo>
                  <a:cubicBezTo>
                    <a:pt x="3" y="3"/>
                    <a:pt x="3" y="3"/>
                    <a:pt x="3" y="3"/>
                  </a:cubicBezTo>
                  <a:cubicBezTo>
                    <a:pt x="3" y="3"/>
                    <a:pt x="3" y="2"/>
                    <a:pt x="2" y="2"/>
                  </a:cubicBezTo>
                  <a:cubicBezTo>
                    <a:pt x="1" y="1"/>
                    <a:pt x="0" y="1"/>
                    <a:pt x="0" y="1"/>
                  </a:cubicBezTo>
                  <a:cubicBezTo>
                    <a:pt x="0" y="1"/>
                    <a:pt x="0" y="1"/>
                    <a:pt x="0" y="1"/>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73" name="Freeform 178"/>
            <p:cNvSpPr>
              <a:spLocks/>
            </p:cNvSpPr>
            <p:nvPr userDrawn="1"/>
          </p:nvSpPr>
          <p:spPr bwMode="auto">
            <a:xfrm>
              <a:off x="451" y="347"/>
              <a:ext cx="4" cy="4"/>
            </a:xfrm>
            <a:custGeom>
              <a:avLst/>
              <a:gdLst/>
              <a:ahLst/>
              <a:cxnLst>
                <a:cxn ang="0">
                  <a:pos x="0" y="2"/>
                </a:cxn>
                <a:cxn ang="0">
                  <a:pos x="2" y="0"/>
                </a:cxn>
                <a:cxn ang="0">
                  <a:pos x="0" y="2"/>
                </a:cxn>
              </a:cxnLst>
              <a:rect l="0" t="0" r="r" b="b"/>
              <a:pathLst>
                <a:path w="2" h="2">
                  <a:moveTo>
                    <a:pt x="0" y="2"/>
                  </a:moveTo>
                  <a:cubicBezTo>
                    <a:pt x="1" y="2"/>
                    <a:pt x="2" y="1"/>
                    <a:pt x="2" y="0"/>
                  </a:cubicBezTo>
                  <a:cubicBezTo>
                    <a:pt x="2" y="0"/>
                    <a:pt x="0" y="1"/>
                    <a:pt x="0" y="2"/>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74" name="Freeform 179"/>
            <p:cNvSpPr>
              <a:spLocks/>
            </p:cNvSpPr>
            <p:nvPr userDrawn="1"/>
          </p:nvSpPr>
          <p:spPr bwMode="auto">
            <a:xfrm>
              <a:off x="451" y="347"/>
              <a:ext cx="4" cy="4"/>
            </a:xfrm>
            <a:custGeom>
              <a:avLst/>
              <a:gdLst/>
              <a:ahLst/>
              <a:cxnLst>
                <a:cxn ang="0">
                  <a:pos x="0" y="2"/>
                </a:cxn>
                <a:cxn ang="0">
                  <a:pos x="1" y="1"/>
                </a:cxn>
                <a:cxn ang="0">
                  <a:pos x="2" y="0"/>
                </a:cxn>
                <a:cxn ang="0">
                  <a:pos x="2" y="0"/>
                </a:cxn>
                <a:cxn ang="0">
                  <a:pos x="2" y="0"/>
                </a:cxn>
                <a:cxn ang="0">
                  <a:pos x="0" y="2"/>
                </a:cxn>
                <a:cxn ang="0">
                  <a:pos x="0" y="2"/>
                </a:cxn>
                <a:cxn ang="0">
                  <a:pos x="0" y="2"/>
                </a:cxn>
                <a:cxn ang="0">
                  <a:pos x="2" y="0"/>
                </a:cxn>
                <a:cxn ang="0">
                  <a:pos x="2" y="0"/>
                </a:cxn>
                <a:cxn ang="0">
                  <a:pos x="2" y="0"/>
                </a:cxn>
                <a:cxn ang="0">
                  <a:pos x="1" y="1"/>
                </a:cxn>
                <a:cxn ang="0">
                  <a:pos x="0" y="2"/>
                </a:cxn>
                <a:cxn ang="0">
                  <a:pos x="0" y="2"/>
                </a:cxn>
                <a:cxn ang="0">
                  <a:pos x="0" y="2"/>
                </a:cxn>
              </a:cxnLst>
              <a:rect l="0" t="0" r="r" b="b"/>
              <a:pathLst>
                <a:path w="2" h="2">
                  <a:moveTo>
                    <a:pt x="0" y="2"/>
                  </a:moveTo>
                  <a:cubicBezTo>
                    <a:pt x="0" y="2"/>
                    <a:pt x="1" y="2"/>
                    <a:pt x="1" y="1"/>
                  </a:cubicBezTo>
                  <a:cubicBezTo>
                    <a:pt x="2" y="1"/>
                    <a:pt x="2" y="1"/>
                    <a:pt x="2" y="0"/>
                  </a:cubicBezTo>
                  <a:cubicBezTo>
                    <a:pt x="2" y="0"/>
                    <a:pt x="2" y="0"/>
                    <a:pt x="2" y="0"/>
                  </a:cubicBezTo>
                  <a:cubicBezTo>
                    <a:pt x="2" y="0"/>
                    <a:pt x="2" y="0"/>
                    <a:pt x="2" y="0"/>
                  </a:cubicBezTo>
                  <a:cubicBezTo>
                    <a:pt x="1" y="0"/>
                    <a:pt x="0" y="1"/>
                    <a:pt x="0" y="2"/>
                  </a:cubicBezTo>
                  <a:cubicBezTo>
                    <a:pt x="0" y="2"/>
                    <a:pt x="0" y="2"/>
                    <a:pt x="0" y="2"/>
                  </a:cubicBezTo>
                  <a:cubicBezTo>
                    <a:pt x="0" y="2"/>
                    <a:pt x="0" y="2"/>
                    <a:pt x="0" y="2"/>
                  </a:cubicBezTo>
                  <a:cubicBezTo>
                    <a:pt x="0" y="1"/>
                    <a:pt x="2" y="0"/>
                    <a:pt x="2" y="0"/>
                  </a:cubicBezTo>
                  <a:cubicBezTo>
                    <a:pt x="2" y="0"/>
                    <a:pt x="2" y="0"/>
                    <a:pt x="2" y="0"/>
                  </a:cubicBezTo>
                  <a:cubicBezTo>
                    <a:pt x="2" y="0"/>
                    <a:pt x="2" y="0"/>
                    <a:pt x="2" y="0"/>
                  </a:cubicBezTo>
                  <a:cubicBezTo>
                    <a:pt x="2" y="0"/>
                    <a:pt x="2" y="1"/>
                    <a:pt x="1" y="1"/>
                  </a:cubicBezTo>
                  <a:cubicBezTo>
                    <a:pt x="1" y="1"/>
                    <a:pt x="0" y="2"/>
                    <a:pt x="0" y="2"/>
                  </a:cubicBezTo>
                  <a:cubicBezTo>
                    <a:pt x="0" y="2"/>
                    <a:pt x="0" y="2"/>
                    <a:pt x="0" y="2"/>
                  </a:cubicBezTo>
                  <a:cubicBezTo>
                    <a:pt x="0" y="2"/>
                    <a:pt x="0" y="2"/>
                    <a:pt x="0" y="2"/>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75" name="Freeform 180"/>
            <p:cNvSpPr>
              <a:spLocks/>
            </p:cNvSpPr>
            <p:nvPr userDrawn="1"/>
          </p:nvSpPr>
          <p:spPr bwMode="auto">
            <a:xfrm>
              <a:off x="455" y="347"/>
              <a:ext cx="2" cy="1"/>
            </a:xfrm>
            <a:custGeom>
              <a:avLst/>
              <a:gdLst/>
              <a:ahLst/>
              <a:cxnLst>
                <a:cxn ang="0">
                  <a:pos x="0" y="0"/>
                </a:cxn>
                <a:cxn ang="0">
                  <a:pos x="0" y="0"/>
                </a:cxn>
              </a:cxnLst>
              <a:rect l="0" t="0" r="r" b="b"/>
              <a:pathLst>
                <a:path w="1">
                  <a:moveTo>
                    <a:pt x="0" y="0"/>
                  </a:moveTo>
                  <a:cubicBezTo>
                    <a:pt x="0" y="0"/>
                    <a:pt x="1" y="0"/>
                    <a:pt x="0"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76" name="Freeform 181"/>
            <p:cNvSpPr>
              <a:spLocks/>
            </p:cNvSpPr>
            <p:nvPr userDrawn="1"/>
          </p:nvSpPr>
          <p:spPr bwMode="auto">
            <a:xfrm>
              <a:off x="455" y="347"/>
              <a:ext cx="2" cy="1"/>
            </a:xfrm>
            <a:custGeom>
              <a:avLst/>
              <a:gdLst/>
              <a:ahLst/>
              <a:cxnLst>
                <a:cxn ang="0">
                  <a:pos x="0" y="0"/>
                </a:cxn>
                <a:cxn ang="0">
                  <a:pos x="0" y="0"/>
                </a:cxn>
                <a:cxn ang="0">
                  <a:pos x="2" y="0"/>
                </a:cxn>
                <a:cxn ang="0">
                  <a:pos x="2" y="0"/>
                </a:cxn>
                <a:cxn ang="0">
                  <a:pos x="2" y="0"/>
                </a:cxn>
                <a:cxn ang="0">
                  <a:pos x="2" y="0"/>
                </a:cxn>
                <a:cxn ang="0">
                  <a:pos x="0" y="0"/>
                </a:cxn>
                <a:cxn ang="0">
                  <a:pos x="0" y="0"/>
                </a:cxn>
                <a:cxn ang="0">
                  <a:pos x="0" y="0"/>
                </a:cxn>
                <a:cxn ang="0">
                  <a:pos x="0" y="0"/>
                </a:cxn>
                <a:cxn ang="0">
                  <a:pos x="0" y="0"/>
                </a:cxn>
                <a:cxn ang="0">
                  <a:pos x="0" y="0"/>
                </a:cxn>
                <a:cxn ang="0">
                  <a:pos x="2" y="0"/>
                </a:cxn>
                <a:cxn ang="0">
                  <a:pos x="2" y="0"/>
                </a:cxn>
                <a:cxn ang="0">
                  <a:pos x="2" y="0"/>
                </a:cxn>
                <a:cxn ang="0">
                  <a:pos x="0" y="0"/>
                </a:cxn>
                <a:cxn ang="0">
                  <a:pos x="0"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w="2">
                  <a:moveTo>
                    <a:pt x="0" y="0"/>
                  </a:moveTo>
                  <a:lnTo>
                    <a:pt x="0" y="0"/>
                  </a:lnTo>
                  <a:lnTo>
                    <a:pt x="2" y="0"/>
                  </a:lnTo>
                  <a:lnTo>
                    <a:pt x="2" y="0"/>
                  </a:lnTo>
                  <a:lnTo>
                    <a:pt x="2" y="0"/>
                  </a:lnTo>
                  <a:lnTo>
                    <a:pt x="2" y="0"/>
                  </a:lnTo>
                  <a:lnTo>
                    <a:pt x="0" y="0"/>
                  </a:lnTo>
                  <a:lnTo>
                    <a:pt x="0" y="0"/>
                  </a:lnTo>
                  <a:lnTo>
                    <a:pt x="0" y="0"/>
                  </a:lnTo>
                  <a:lnTo>
                    <a:pt x="0" y="0"/>
                  </a:lnTo>
                  <a:lnTo>
                    <a:pt x="0" y="0"/>
                  </a:lnTo>
                  <a:lnTo>
                    <a:pt x="0" y="0"/>
                  </a:lnTo>
                  <a:lnTo>
                    <a:pt x="2" y="0"/>
                  </a:lnTo>
                  <a:lnTo>
                    <a:pt x="2" y="0"/>
                  </a:lnTo>
                  <a:lnTo>
                    <a:pt x="2" y="0"/>
                  </a:lnTo>
                  <a:lnTo>
                    <a:pt x="0" y="0"/>
                  </a:lnTo>
                  <a:lnTo>
                    <a:pt x="0"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77" name="Freeform 182"/>
            <p:cNvSpPr>
              <a:spLocks/>
            </p:cNvSpPr>
            <p:nvPr userDrawn="1"/>
          </p:nvSpPr>
          <p:spPr bwMode="auto">
            <a:xfrm>
              <a:off x="457" y="343"/>
              <a:ext cx="2" cy="4"/>
            </a:xfrm>
            <a:custGeom>
              <a:avLst/>
              <a:gdLst/>
              <a:ahLst/>
              <a:cxnLst>
                <a:cxn ang="0">
                  <a:pos x="0" y="2"/>
                </a:cxn>
                <a:cxn ang="0">
                  <a:pos x="1" y="0"/>
                </a:cxn>
                <a:cxn ang="0">
                  <a:pos x="0" y="2"/>
                </a:cxn>
              </a:cxnLst>
              <a:rect l="0" t="0" r="r" b="b"/>
              <a:pathLst>
                <a:path w="1" h="2">
                  <a:moveTo>
                    <a:pt x="0" y="2"/>
                  </a:moveTo>
                  <a:cubicBezTo>
                    <a:pt x="0" y="1"/>
                    <a:pt x="1" y="1"/>
                    <a:pt x="1" y="0"/>
                  </a:cubicBezTo>
                  <a:cubicBezTo>
                    <a:pt x="1" y="1"/>
                    <a:pt x="0" y="1"/>
                    <a:pt x="0" y="2"/>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78" name="Freeform 183"/>
            <p:cNvSpPr>
              <a:spLocks/>
            </p:cNvSpPr>
            <p:nvPr userDrawn="1"/>
          </p:nvSpPr>
          <p:spPr bwMode="auto">
            <a:xfrm>
              <a:off x="455" y="341"/>
              <a:ext cx="4" cy="6"/>
            </a:xfrm>
            <a:custGeom>
              <a:avLst/>
              <a:gdLst/>
              <a:ahLst/>
              <a:cxnLst>
                <a:cxn ang="0">
                  <a:pos x="1" y="3"/>
                </a:cxn>
                <a:cxn ang="0">
                  <a:pos x="2" y="1"/>
                </a:cxn>
                <a:cxn ang="0">
                  <a:pos x="2" y="0"/>
                </a:cxn>
                <a:cxn ang="0">
                  <a:pos x="2" y="1"/>
                </a:cxn>
                <a:cxn ang="0">
                  <a:pos x="0" y="3"/>
                </a:cxn>
                <a:cxn ang="0">
                  <a:pos x="0" y="3"/>
                </a:cxn>
                <a:cxn ang="0">
                  <a:pos x="1" y="3"/>
                </a:cxn>
                <a:cxn ang="0">
                  <a:pos x="2" y="1"/>
                </a:cxn>
                <a:cxn ang="0">
                  <a:pos x="2" y="1"/>
                </a:cxn>
                <a:cxn ang="0">
                  <a:pos x="2" y="1"/>
                </a:cxn>
                <a:cxn ang="0">
                  <a:pos x="0" y="3"/>
                </a:cxn>
                <a:cxn ang="0">
                  <a:pos x="0" y="3"/>
                </a:cxn>
                <a:cxn ang="0">
                  <a:pos x="1" y="3"/>
                </a:cxn>
              </a:cxnLst>
              <a:rect l="0" t="0" r="r" b="b"/>
              <a:pathLst>
                <a:path w="2" h="3">
                  <a:moveTo>
                    <a:pt x="1" y="3"/>
                  </a:moveTo>
                  <a:cubicBezTo>
                    <a:pt x="1" y="2"/>
                    <a:pt x="2" y="2"/>
                    <a:pt x="2" y="1"/>
                  </a:cubicBezTo>
                  <a:cubicBezTo>
                    <a:pt x="2" y="0"/>
                    <a:pt x="2" y="0"/>
                    <a:pt x="2" y="0"/>
                  </a:cubicBezTo>
                  <a:cubicBezTo>
                    <a:pt x="2" y="1"/>
                    <a:pt x="2" y="1"/>
                    <a:pt x="2" y="1"/>
                  </a:cubicBezTo>
                  <a:cubicBezTo>
                    <a:pt x="1" y="1"/>
                    <a:pt x="1" y="2"/>
                    <a:pt x="0" y="3"/>
                  </a:cubicBezTo>
                  <a:cubicBezTo>
                    <a:pt x="0" y="3"/>
                    <a:pt x="0" y="3"/>
                    <a:pt x="0" y="3"/>
                  </a:cubicBezTo>
                  <a:cubicBezTo>
                    <a:pt x="1" y="3"/>
                    <a:pt x="1" y="3"/>
                    <a:pt x="1" y="3"/>
                  </a:cubicBezTo>
                  <a:cubicBezTo>
                    <a:pt x="1" y="2"/>
                    <a:pt x="2" y="2"/>
                    <a:pt x="2" y="1"/>
                  </a:cubicBezTo>
                  <a:cubicBezTo>
                    <a:pt x="2" y="1"/>
                    <a:pt x="2" y="1"/>
                    <a:pt x="2" y="1"/>
                  </a:cubicBezTo>
                  <a:cubicBezTo>
                    <a:pt x="2" y="1"/>
                    <a:pt x="2" y="1"/>
                    <a:pt x="2" y="1"/>
                  </a:cubicBezTo>
                  <a:cubicBezTo>
                    <a:pt x="1" y="1"/>
                    <a:pt x="1" y="2"/>
                    <a:pt x="0" y="3"/>
                  </a:cubicBezTo>
                  <a:cubicBezTo>
                    <a:pt x="0" y="3"/>
                    <a:pt x="0" y="3"/>
                    <a:pt x="0" y="3"/>
                  </a:cubicBezTo>
                  <a:cubicBezTo>
                    <a:pt x="1" y="3"/>
                    <a:pt x="1" y="3"/>
                    <a:pt x="1" y="3"/>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79" name="Freeform 184"/>
            <p:cNvSpPr>
              <a:spLocks/>
            </p:cNvSpPr>
            <p:nvPr userDrawn="1"/>
          </p:nvSpPr>
          <p:spPr bwMode="auto">
            <a:xfrm>
              <a:off x="459" y="341"/>
              <a:ext cx="1" cy="4"/>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close/>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80" name="Freeform 185"/>
            <p:cNvSpPr>
              <a:spLocks/>
            </p:cNvSpPr>
            <p:nvPr userDrawn="1"/>
          </p:nvSpPr>
          <p:spPr bwMode="auto">
            <a:xfrm>
              <a:off x="459" y="339"/>
              <a:ext cx="1" cy="2"/>
            </a:xfrm>
            <a:custGeom>
              <a:avLst/>
              <a:gdLst/>
              <a:ahLst/>
              <a:cxnLst>
                <a:cxn ang="0">
                  <a:pos x="0" y="1"/>
                </a:cxn>
                <a:cxn ang="0">
                  <a:pos x="0" y="1"/>
                </a:cxn>
              </a:cxnLst>
              <a:rect l="0" t="0" r="r" b="b"/>
              <a:pathLst>
                <a:path h="1">
                  <a:moveTo>
                    <a:pt x="0" y="1"/>
                  </a:moveTo>
                  <a:cubicBezTo>
                    <a:pt x="0" y="1"/>
                    <a:pt x="0" y="0"/>
                    <a:pt x="0" y="1"/>
                  </a:cubicBezTo>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81" name="Freeform 186"/>
            <p:cNvSpPr>
              <a:spLocks/>
            </p:cNvSpPr>
            <p:nvPr userDrawn="1"/>
          </p:nvSpPr>
          <p:spPr bwMode="auto">
            <a:xfrm>
              <a:off x="459" y="339"/>
              <a:ext cx="2" cy="2"/>
            </a:xfrm>
            <a:custGeom>
              <a:avLst/>
              <a:gdLst/>
              <a:ahLst/>
              <a:cxnLst>
                <a:cxn ang="0">
                  <a:pos x="2" y="2"/>
                </a:cxn>
                <a:cxn ang="0">
                  <a:pos x="2" y="2"/>
                </a:cxn>
                <a:cxn ang="0">
                  <a:pos x="2" y="2"/>
                </a:cxn>
                <a:cxn ang="0">
                  <a:pos x="2" y="2"/>
                </a:cxn>
                <a:cxn ang="0">
                  <a:pos x="0" y="2"/>
                </a:cxn>
                <a:cxn ang="0">
                  <a:pos x="0" y="2"/>
                </a:cxn>
                <a:cxn ang="0">
                  <a:pos x="2"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2" y="2"/>
                </a:cxn>
                <a:cxn ang="0">
                  <a:pos x="2" y="2"/>
                </a:cxn>
                <a:cxn ang="0">
                  <a:pos x="2" y="2"/>
                </a:cxn>
                <a:cxn ang="0">
                  <a:pos x="2" y="2"/>
                </a:cxn>
                <a:cxn ang="0">
                  <a:pos x="2" y="2"/>
                </a:cxn>
                <a:cxn ang="0">
                  <a:pos x="0" y="0"/>
                </a:cxn>
                <a:cxn ang="0">
                  <a:pos x="0" y="2"/>
                </a:cxn>
                <a:cxn ang="0">
                  <a:pos x="0" y="2"/>
                </a:cxn>
                <a:cxn ang="0">
                  <a:pos x="0" y="2"/>
                </a:cxn>
                <a:cxn ang="0">
                  <a:pos x="2" y="2"/>
                </a:cxn>
              </a:cxnLst>
              <a:rect l="0" t="0" r="r" b="b"/>
              <a:pathLst>
                <a:path w="2" h="2">
                  <a:moveTo>
                    <a:pt x="2" y="2"/>
                  </a:moveTo>
                  <a:lnTo>
                    <a:pt x="2" y="2"/>
                  </a:lnTo>
                  <a:lnTo>
                    <a:pt x="2" y="2"/>
                  </a:lnTo>
                  <a:lnTo>
                    <a:pt x="2" y="2"/>
                  </a:lnTo>
                  <a:lnTo>
                    <a:pt x="0" y="2"/>
                  </a:lnTo>
                  <a:lnTo>
                    <a:pt x="0" y="2"/>
                  </a:lnTo>
                  <a:lnTo>
                    <a:pt x="2"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0" y="0"/>
                  </a:lnTo>
                  <a:lnTo>
                    <a:pt x="0" y="2"/>
                  </a:lnTo>
                  <a:lnTo>
                    <a:pt x="0" y="2"/>
                  </a:lnTo>
                  <a:lnTo>
                    <a:pt x="0" y="2"/>
                  </a:lnTo>
                  <a:lnTo>
                    <a:pt x="2" y="2"/>
                  </a:lnTo>
                  <a:close/>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82" name="Freeform 187"/>
            <p:cNvSpPr>
              <a:spLocks/>
            </p:cNvSpPr>
            <p:nvPr userDrawn="1"/>
          </p:nvSpPr>
          <p:spPr bwMode="auto">
            <a:xfrm>
              <a:off x="457" y="345"/>
              <a:ext cx="2" cy="2"/>
            </a:xfrm>
            <a:custGeom>
              <a:avLst/>
              <a:gdLst/>
              <a:ahLst/>
              <a:cxnLst>
                <a:cxn ang="0">
                  <a:pos x="0" y="0"/>
                </a:cxn>
                <a:cxn ang="0">
                  <a:pos x="1" y="0"/>
                </a:cxn>
                <a:cxn ang="0">
                  <a:pos x="0" y="0"/>
                </a:cxn>
              </a:cxnLst>
              <a:rect l="0" t="0" r="r" b="b"/>
              <a:pathLst>
                <a:path w="1" h="1">
                  <a:moveTo>
                    <a:pt x="0" y="0"/>
                  </a:moveTo>
                  <a:cubicBezTo>
                    <a:pt x="0" y="0"/>
                    <a:pt x="0" y="1"/>
                    <a:pt x="1"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83" name="Freeform 188"/>
            <p:cNvSpPr>
              <a:spLocks/>
            </p:cNvSpPr>
            <p:nvPr userDrawn="1"/>
          </p:nvSpPr>
          <p:spPr bwMode="auto">
            <a:xfrm>
              <a:off x="457" y="345"/>
              <a:ext cx="2" cy="2"/>
            </a:xfrm>
            <a:custGeom>
              <a:avLst/>
              <a:gdLst/>
              <a:ahLst/>
              <a:cxnLst>
                <a:cxn ang="0">
                  <a:pos x="0" y="2"/>
                </a:cxn>
                <a:cxn ang="0">
                  <a:pos x="0" y="2"/>
                </a:cxn>
                <a:cxn ang="0">
                  <a:pos x="2" y="0"/>
                </a:cxn>
                <a:cxn ang="0">
                  <a:pos x="2" y="0"/>
                </a:cxn>
                <a:cxn ang="0">
                  <a:pos x="0" y="0"/>
                </a:cxn>
                <a:cxn ang="0">
                  <a:pos x="0" y="0"/>
                </a:cxn>
                <a:cxn ang="0">
                  <a:pos x="0" y="2"/>
                </a:cxn>
                <a:cxn ang="0">
                  <a:pos x="0" y="2"/>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
                </a:cxn>
                <a:cxn ang="0">
                  <a:pos x="0" y="2"/>
                </a:cxn>
              </a:cxnLst>
              <a:rect l="0" t="0" r="r" b="b"/>
              <a:pathLst>
                <a:path w="2" h="2">
                  <a:moveTo>
                    <a:pt x="0" y="2"/>
                  </a:moveTo>
                  <a:lnTo>
                    <a:pt x="0" y="2"/>
                  </a:lnTo>
                  <a:lnTo>
                    <a:pt x="2" y="0"/>
                  </a:lnTo>
                  <a:lnTo>
                    <a:pt x="2" y="0"/>
                  </a:lnTo>
                  <a:lnTo>
                    <a:pt x="0" y="0"/>
                  </a:lnTo>
                  <a:lnTo>
                    <a:pt x="0" y="0"/>
                  </a:lnTo>
                  <a:lnTo>
                    <a:pt x="0" y="2"/>
                  </a:lnTo>
                  <a:lnTo>
                    <a:pt x="0" y="2"/>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84" name="Freeform 189"/>
            <p:cNvSpPr>
              <a:spLocks/>
            </p:cNvSpPr>
            <p:nvPr userDrawn="1"/>
          </p:nvSpPr>
          <p:spPr bwMode="auto">
            <a:xfrm>
              <a:off x="459" y="341"/>
              <a:ext cx="2" cy="4"/>
            </a:xfrm>
            <a:custGeom>
              <a:avLst/>
              <a:gdLst/>
              <a:ahLst/>
              <a:cxnLst>
                <a:cxn ang="0">
                  <a:pos x="0" y="2"/>
                </a:cxn>
                <a:cxn ang="0">
                  <a:pos x="1" y="0"/>
                </a:cxn>
                <a:cxn ang="0">
                  <a:pos x="0" y="2"/>
                </a:cxn>
              </a:cxnLst>
              <a:rect l="0" t="0" r="r" b="b"/>
              <a:pathLst>
                <a:path w="1" h="2">
                  <a:moveTo>
                    <a:pt x="0" y="2"/>
                  </a:moveTo>
                  <a:cubicBezTo>
                    <a:pt x="0" y="1"/>
                    <a:pt x="0" y="0"/>
                    <a:pt x="1" y="0"/>
                  </a:cubicBezTo>
                  <a:cubicBezTo>
                    <a:pt x="0" y="0"/>
                    <a:pt x="0" y="1"/>
                    <a:pt x="0" y="2"/>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85" name="Freeform 190"/>
            <p:cNvSpPr>
              <a:spLocks/>
            </p:cNvSpPr>
            <p:nvPr userDrawn="1"/>
          </p:nvSpPr>
          <p:spPr bwMode="auto">
            <a:xfrm>
              <a:off x="459" y="341"/>
              <a:ext cx="2" cy="4"/>
            </a:xfrm>
            <a:custGeom>
              <a:avLst/>
              <a:gdLst/>
              <a:ahLst/>
              <a:cxnLst>
                <a:cxn ang="0">
                  <a:pos x="0" y="2"/>
                </a:cxn>
                <a:cxn ang="0">
                  <a:pos x="1" y="0"/>
                </a:cxn>
                <a:cxn ang="0">
                  <a:pos x="1" y="0"/>
                </a:cxn>
                <a:cxn ang="0">
                  <a:pos x="0" y="0"/>
                </a:cxn>
                <a:cxn ang="0">
                  <a:pos x="0" y="1"/>
                </a:cxn>
                <a:cxn ang="0">
                  <a:pos x="0" y="2"/>
                </a:cxn>
                <a:cxn ang="0">
                  <a:pos x="0" y="2"/>
                </a:cxn>
                <a:cxn ang="0">
                  <a:pos x="0" y="2"/>
                </a:cxn>
                <a:cxn ang="0">
                  <a:pos x="0" y="1"/>
                </a:cxn>
                <a:cxn ang="0">
                  <a:pos x="1" y="0"/>
                </a:cxn>
                <a:cxn ang="0">
                  <a:pos x="1" y="0"/>
                </a:cxn>
                <a:cxn ang="0">
                  <a:pos x="0" y="0"/>
                </a:cxn>
                <a:cxn ang="0">
                  <a:pos x="0" y="1"/>
                </a:cxn>
                <a:cxn ang="0">
                  <a:pos x="0" y="2"/>
                </a:cxn>
                <a:cxn ang="0">
                  <a:pos x="0" y="2"/>
                </a:cxn>
              </a:cxnLst>
              <a:rect l="0" t="0" r="r" b="b"/>
              <a:pathLst>
                <a:path w="1" h="2">
                  <a:moveTo>
                    <a:pt x="0" y="2"/>
                  </a:moveTo>
                  <a:cubicBezTo>
                    <a:pt x="1" y="1"/>
                    <a:pt x="1" y="0"/>
                    <a:pt x="1" y="0"/>
                  </a:cubicBezTo>
                  <a:cubicBezTo>
                    <a:pt x="1" y="0"/>
                    <a:pt x="1" y="0"/>
                    <a:pt x="1" y="0"/>
                  </a:cubicBezTo>
                  <a:cubicBezTo>
                    <a:pt x="0" y="0"/>
                    <a:pt x="0" y="0"/>
                    <a:pt x="0" y="0"/>
                  </a:cubicBezTo>
                  <a:cubicBezTo>
                    <a:pt x="0" y="0"/>
                    <a:pt x="0" y="1"/>
                    <a:pt x="0" y="1"/>
                  </a:cubicBezTo>
                  <a:cubicBezTo>
                    <a:pt x="0" y="2"/>
                    <a:pt x="0" y="2"/>
                    <a:pt x="0" y="2"/>
                  </a:cubicBezTo>
                  <a:cubicBezTo>
                    <a:pt x="0" y="2"/>
                    <a:pt x="0" y="2"/>
                    <a:pt x="0" y="2"/>
                  </a:cubicBezTo>
                  <a:cubicBezTo>
                    <a:pt x="0" y="2"/>
                    <a:pt x="0" y="2"/>
                    <a:pt x="0" y="2"/>
                  </a:cubicBezTo>
                  <a:cubicBezTo>
                    <a:pt x="0" y="1"/>
                    <a:pt x="0" y="1"/>
                    <a:pt x="0" y="1"/>
                  </a:cubicBezTo>
                  <a:cubicBezTo>
                    <a:pt x="0" y="1"/>
                    <a:pt x="1" y="0"/>
                    <a:pt x="1" y="0"/>
                  </a:cubicBezTo>
                  <a:cubicBezTo>
                    <a:pt x="1" y="0"/>
                    <a:pt x="1" y="0"/>
                    <a:pt x="1" y="0"/>
                  </a:cubicBezTo>
                  <a:cubicBezTo>
                    <a:pt x="0" y="0"/>
                    <a:pt x="0" y="0"/>
                    <a:pt x="0" y="0"/>
                  </a:cubicBezTo>
                  <a:cubicBezTo>
                    <a:pt x="0" y="0"/>
                    <a:pt x="0" y="1"/>
                    <a:pt x="0" y="1"/>
                  </a:cubicBezTo>
                  <a:cubicBezTo>
                    <a:pt x="0" y="2"/>
                    <a:pt x="0" y="2"/>
                    <a:pt x="0" y="2"/>
                  </a:cubicBezTo>
                  <a:cubicBezTo>
                    <a:pt x="0" y="2"/>
                    <a:pt x="0" y="2"/>
                    <a:pt x="0" y="2"/>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86" name="Freeform 191"/>
            <p:cNvSpPr>
              <a:spLocks/>
            </p:cNvSpPr>
            <p:nvPr userDrawn="1"/>
          </p:nvSpPr>
          <p:spPr bwMode="auto">
            <a:xfrm>
              <a:off x="461" y="334"/>
              <a:ext cx="4" cy="1"/>
            </a:xfrm>
            <a:custGeom>
              <a:avLst/>
              <a:gdLst/>
              <a:ahLst/>
              <a:cxnLst>
                <a:cxn ang="0">
                  <a:pos x="2" y="0"/>
                </a:cxn>
                <a:cxn ang="0">
                  <a:pos x="0" y="0"/>
                </a:cxn>
                <a:cxn ang="0">
                  <a:pos x="2" y="0"/>
                </a:cxn>
              </a:cxnLst>
              <a:rect l="0" t="0" r="r" b="b"/>
              <a:pathLst>
                <a:path w="2">
                  <a:moveTo>
                    <a:pt x="2" y="0"/>
                  </a:moveTo>
                  <a:lnTo>
                    <a:pt x="0" y="0"/>
                  </a:lnTo>
                  <a:lnTo>
                    <a:pt x="2" y="0"/>
                  </a:lnTo>
                  <a:close/>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87" name="Freeform 192"/>
            <p:cNvSpPr>
              <a:spLocks/>
            </p:cNvSpPr>
            <p:nvPr userDrawn="1"/>
          </p:nvSpPr>
          <p:spPr bwMode="auto">
            <a:xfrm>
              <a:off x="461" y="332"/>
              <a:ext cx="4" cy="5"/>
            </a:xfrm>
            <a:custGeom>
              <a:avLst/>
              <a:gdLst/>
              <a:ahLst/>
              <a:cxnLst>
                <a:cxn ang="0">
                  <a:pos x="2" y="2"/>
                </a:cxn>
                <a:cxn ang="0">
                  <a:pos x="2" y="2"/>
                </a:cxn>
                <a:cxn ang="0">
                  <a:pos x="0" y="0"/>
                </a:cxn>
                <a:cxn ang="0">
                  <a:pos x="0" y="2"/>
                </a:cxn>
                <a:cxn ang="0">
                  <a:pos x="0" y="2"/>
                </a:cxn>
                <a:cxn ang="0">
                  <a:pos x="2" y="5"/>
                </a:cxn>
                <a:cxn ang="0">
                  <a:pos x="2" y="2"/>
                </a:cxn>
                <a:cxn ang="0">
                  <a:pos x="2" y="2"/>
                </a:cxn>
                <a:cxn ang="0">
                  <a:pos x="0" y="0"/>
                </a:cxn>
                <a:cxn ang="0">
                  <a:pos x="0" y="2"/>
                </a:cxn>
                <a:cxn ang="0">
                  <a:pos x="0" y="2"/>
                </a:cxn>
                <a:cxn ang="0">
                  <a:pos x="2" y="5"/>
                </a:cxn>
                <a:cxn ang="0">
                  <a:pos x="2" y="2"/>
                </a:cxn>
              </a:cxnLst>
              <a:rect l="0" t="0" r="r" b="b"/>
              <a:pathLst>
                <a:path w="2" h="5">
                  <a:moveTo>
                    <a:pt x="2" y="2"/>
                  </a:moveTo>
                  <a:lnTo>
                    <a:pt x="2" y="2"/>
                  </a:lnTo>
                  <a:lnTo>
                    <a:pt x="0" y="0"/>
                  </a:lnTo>
                  <a:lnTo>
                    <a:pt x="0" y="2"/>
                  </a:lnTo>
                  <a:lnTo>
                    <a:pt x="0" y="2"/>
                  </a:lnTo>
                  <a:lnTo>
                    <a:pt x="2" y="5"/>
                  </a:lnTo>
                  <a:lnTo>
                    <a:pt x="2" y="2"/>
                  </a:lnTo>
                  <a:lnTo>
                    <a:pt x="2" y="2"/>
                  </a:lnTo>
                  <a:lnTo>
                    <a:pt x="0" y="0"/>
                  </a:lnTo>
                  <a:lnTo>
                    <a:pt x="0" y="2"/>
                  </a:lnTo>
                  <a:lnTo>
                    <a:pt x="0" y="2"/>
                  </a:lnTo>
                  <a:lnTo>
                    <a:pt x="2" y="5"/>
                  </a:lnTo>
                  <a:lnTo>
                    <a:pt x="2" y="2"/>
                  </a:lnTo>
                  <a:close/>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88" name="Freeform 193"/>
            <p:cNvSpPr>
              <a:spLocks/>
            </p:cNvSpPr>
            <p:nvPr userDrawn="1"/>
          </p:nvSpPr>
          <p:spPr bwMode="auto">
            <a:xfrm>
              <a:off x="449" y="347"/>
              <a:ext cx="2" cy="1"/>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89" name="Freeform 194"/>
            <p:cNvSpPr>
              <a:spLocks/>
            </p:cNvSpPr>
            <p:nvPr userDrawn="1"/>
          </p:nvSpPr>
          <p:spPr bwMode="auto">
            <a:xfrm>
              <a:off x="449" y="347"/>
              <a:ext cx="2" cy="1"/>
            </a:xfrm>
            <a:custGeom>
              <a:avLst/>
              <a:gdLst/>
              <a:ahLst/>
              <a:cxnLst>
                <a:cxn ang="0">
                  <a:pos x="0" y="0"/>
                </a:cxn>
                <a:cxn ang="0">
                  <a:pos x="2" y="0"/>
                </a:cxn>
                <a:cxn ang="0">
                  <a:pos x="2" y="0"/>
                </a:cxn>
                <a:cxn ang="0">
                  <a:pos x="2" y="0"/>
                </a:cxn>
                <a:cxn ang="0">
                  <a:pos x="2" y="0"/>
                </a:cxn>
                <a:cxn ang="0">
                  <a:pos x="0" y="0"/>
                </a:cxn>
                <a:cxn ang="0">
                  <a:pos x="0" y="0"/>
                </a:cxn>
                <a:cxn ang="0">
                  <a:pos x="0" y="0"/>
                </a:cxn>
                <a:cxn ang="0">
                  <a:pos x="0"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0" y="0"/>
                </a:cxn>
                <a:cxn ang="0">
                  <a:pos x="0" y="0"/>
                </a:cxn>
                <a:cxn ang="0">
                  <a:pos x="0" y="0"/>
                </a:cxn>
              </a:cxnLst>
              <a:rect l="0" t="0" r="r" b="b"/>
              <a:pathLst>
                <a:path w="2">
                  <a:moveTo>
                    <a:pt x="0" y="0"/>
                  </a:moveTo>
                  <a:lnTo>
                    <a:pt x="2" y="0"/>
                  </a:lnTo>
                  <a:lnTo>
                    <a:pt x="2" y="0"/>
                  </a:lnTo>
                  <a:lnTo>
                    <a:pt x="2" y="0"/>
                  </a:lnTo>
                  <a:lnTo>
                    <a:pt x="2" y="0"/>
                  </a:lnTo>
                  <a:lnTo>
                    <a:pt x="0" y="0"/>
                  </a:lnTo>
                  <a:lnTo>
                    <a:pt x="0" y="0"/>
                  </a:lnTo>
                  <a:lnTo>
                    <a:pt x="0" y="0"/>
                  </a:lnTo>
                  <a:lnTo>
                    <a:pt x="0"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0" y="0"/>
                  </a:lnTo>
                  <a:lnTo>
                    <a:pt x="0" y="0"/>
                  </a:lnTo>
                  <a:lnTo>
                    <a:pt x="0" y="0"/>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90" name="Freeform 195"/>
            <p:cNvSpPr>
              <a:spLocks/>
            </p:cNvSpPr>
            <p:nvPr userDrawn="1"/>
          </p:nvSpPr>
          <p:spPr bwMode="auto">
            <a:xfrm>
              <a:off x="455" y="347"/>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91" name="Freeform 196"/>
            <p:cNvSpPr>
              <a:spLocks/>
            </p:cNvSpPr>
            <p:nvPr userDrawn="1"/>
          </p:nvSpPr>
          <p:spPr bwMode="auto">
            <a:xfrm>
              <a:off x="451" y="332"/>
              <a:ext cx="6" cy="13"/>
            </a:xfrm>
            <a:custGeom>
              <a:avLst/>
              <a:gdLst/>
              <a:ahLst/>
              <a:cxnLst>
                <a:cxn ang="0">
                  <a:pos x="0" y="5"/>
                </a:cxn>
                <a:cxn ang="0">
                  <a:pos x="1" y="6"/>
                </a:cxn>
                <a:cxn ang="0">
                  <a:pos x="1" y="6"/>
                </a:cxn>
                <a:cxn ang="0">
                  <a:pos x="1" y="6"/>
                </a:cxn>
                <a:cxn ang="0">
                  <a:pos x="2" y="5"/>
                </a:cxn>
                <a:cxn ang="0">
                  <a:pos x="2" y="0"/>
                </a:cxn>
                <a:cxn ang="0">
                  <a:pos x="1" y="0"/>
                </a:cxn>
                <a:cxn ang="0">
                  <a:pos x="0" y="5"/>
                </a:cxn>
              </a:cxnLst>
              <a:rect l="0" t="0" r="r" b="b"/>
              <a:pathLst>
                <a:path w="3" h="6">
                  <a:moveTo>
                    <a:pt x="0" y="5"/>
                  </a:moveTo>
                  <a:cubicBezTo>
                    <a:pt x="0" y="5"/>
                    <a:pt x="0" y="6"/>
                    <a:pt x="1" y="6"/>
                  </a:cubicBezTo>
                  <a:cubicBezTo>
                    <a:pt x="1" y="6"/>
                    <a:pt x="1" y="6"/>
                    <a:pt x="1" y="6"/>
                  </a:cubicBezTo>
                  <a:cubicBezTo>
                    <a:pt x="1" y="6"/>
                    <a:pt x="1" y="6"/>
                    <a:pt x="1" y="6"/>
                  </a:cubicBezTo>
                  <a:cubicBezTo>
                    <a:pt x="2" y="5"/>
                    <a:pt x="1" y="5"/>
                    <a:pt x="2" y="5"/>
                  </a:cubicBezTo>
                  <a:cubicBezTo>
                    <a:pt x="3" y="3"/>
                    <a:pt x="1" y="2"/>
                    <a:pt x="2" y="0"/>
                  </a:cubicBezTo>
                  <a:cubicBezTo>
                    <a:pt x="1" y="0"/>
                    <a:pt x="1" y="0"/>
                    <a:pt x="1" y="0"/>
                  </a:cubicBezTo>
                  <a:cubicBezTo>
                    <a:pt x="1" y="2"/>
                    <a:pt x="0" y="4"/>
                    <a:pt x="0" y="5"/>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92" name="Freeform 197"/>
            <p:cNvSpPr>
              <a:spLocks/>
            </p:cNvSpPr>
            <p:nvPr userDrawn="1"/>
          </p:nvSpPr>
          <p:spPr bwMode="auto">
            <a:xfrm>
              <a:off x="455" y="332"/>
              <a:ext cx="4" cy="12"/>
            </a:xfrm>
            <a:custGeom>
              <a:avLst/>
              <a:gdLst/>
              <a:ahLst/>
              <a:cxnLst>
                <a:cxn ang="0">
                  <a:pos x="1" y="4"/>
                </a:cxn>
                <a:cxn ang="0">
                  <a:pos x="1" y="5"/>
                </a:cxn>
                <a:cxn ang="0">
                  <a:pos x="1" y="3"/>
                </a:cxn>
                <a:cxn ang="0">
                  <a:pos x="1" y="4"/>
                </a:cxn>
                <a:cxn ang="0">
                  <a:pos x="1" y="4"/>
                </a:cxn>
                <a:cxn ang="0">
                  <a:pos x="2" y="4"/>
                </a:cxn>
                <a:cxn ang="0">
                  <a:pos x="1" y="2"/>
                </a:cxn>
                <a:cxn ang="0">
                  <a:pos x="1" y="3"/>
                </a:cxn>
                <a:cxn ang="0">
                  <a:pos x="1" y="0"/>
                </a:cxn>
                <a:cxn ang="0">
                  <a:pos x="1" y="4"/>
                </a:cxn>
              </a:cxnLst>
              <a:rect l="0" t="0" r="r" b="b"/>
              <a:pathLst>
                <a:path w="2" h="5">
                  <a:moveTo>
                    <a:pt x="1" y="4"/>
                  </a:moveTo>
                  <a:cubicBezTo>
                    <a:pt x="1" y="4"/>
                    <a:pt x="1" y="4"/>
                    <a:pt x="1" y="5"/>
                  </a:cubicBezTo>
                  <a:cubicBezTo>
                    <a:pt x="1" y="4"/>
                    <a:pt x="1" y="4"/>
                    <a:pt x="1" y="3"/>
                  </a:cubicBezTo>
                  <a:cubicBezTo>
                    <a:pt x="1" y="4"/>
                    <a:pt x="1" y="4"/>
                    <a:pt x="1" y="4"/>
                  </a:cubicBezTo>
                  <a:cubicBezTo>
                    <a:pt x="1" y="4"/>
                    <a:pt x="1" y="4"/>
                    <a:pt x="1" y="4"/>
                  </a:cubicBezTo>
                  <a:cubicBezTo>
                    <a:pt x="2" y="4"/>
                    <a:pt x="2" y="4"/>
                    <a:pt x="2" y="4"/>
                  </a:cubicBezTo>
                  <a:cubicBezTo>
                    <a:pt x="1" y="3"/>
                    <a:pt x="1" y="3"/>
                    <a:pt x="1" y="2"/>
                  </a:cubicBezTo>
                  <a:cubicBezTo>
                    <a:pt x="1" y="3"/>
                    <a:pt x="1" y="3"/>
                    <a:pt x="1" y="3"/>
                  </a:cubicBezTo>
                  <a:cubicBezTo>
                    <a:pt x="0" y="2"/>
                    <a:pt x="1" y="1"/>
                    <a:pt x="1" y="0"/>
                  </a:cubicBezTo>
                  <a:cubicBezTo>
                    <a:pt x="1" y="2"/>
                    <a:pt x="0" y="2"/>
                    <a:pt x="1" y="4"/>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93" name="Freeform 198"/>
            <p:cNvSpPr>
              <a:spLocks/>
            </p:cNvSpPr>
            <p:nvPr userDrawn="1"/>
          </p:nvSpPr>
          <p:spPr bwMode="auto">
            <a:xfrm>
              <a:off x="455" y="332"/>
              <a:ext cx="4" cy="12"/>
            </a:xfrm>
            <a:custGeom>
              <a:avLst/>
              <a:gdLst/>
              <a:ahLst/>
              <a:cxnLst>
                <a:cxn ang="0">
                  <a:pos x="1" y="5"/>
                </a:cxn>
                <a:cxn ang="0">
                  <a:pos x="1" y="5"/>
                </a:cxn>
                <a:cxn ang="0">
                  <a:pos x="1" y="3"/>
                </a:cxn>
                <a:cxn ang="0">
                  <a:pos x="1" y="3"/>
                </a:cxn>
                <a:cxn ang="0">
                  <a:pos x="1" y="4"/>
                </a:cxn>
                <a:cxn ang="0">
                  <a:pos x="2" y="4"/>
                </a:cxn>
                <a:cxn ang="0">
                  <a:pos x="1" y="4"/>
                </a:cxn>
                <a:cxn ang="0">
                  <a:pos x="2" y="4"/>
                </a:cxn>
                <a:cxn ang="0">
                  <a:pos x="1" y="2"/>
                </a:cxn>
                <a:cxn ang="0">
                  <a:pos x="1" y="1"/>
                </a:cxn>
                <a:cxn ang="0">
                  <a:pos x="0" y="3"/>
                </a:cxn>
                <a:cxn ang="0">
                  <a:pos x="1" y="2"/>
                </a:cxn>
                <a:cxn ang="0">
                  <a:pos x="1" y="1"/>
                </a:cxn>
                <a:cxn ang="0">
                  <a:pos x="1" y="0"/>
                </a:cxn>
                <a:cxn ang="0">
                  <a:pos x="0" y="3"/>
                </a:cxn>
                <a:cxn ang="0">
                  <a:pos x="1" y="4"/>
                </a:cxn>
                <a:cxn ang="0">
                  <a:pos x="1" y="3"/>
                </a:cxn>
                <a:cxn ang="0">
                  <a:pos x="1" y="0"/>
                </a:cxn>
                <a:cxn ang="0">
                  <a:pos x="1" y="1"/>
                </a:cxn>
                <a:cxn ang="0">
                  <a:pos x="1" y="3"/>
                </a:cxn>
                <a:cxn ang="0">
                  <a:pos x="1" y="3"/>
                </a:cxn>
                <a:cxn ang="0">
                  <a:pos x="1" y="2"/>
                </a:cxn>
                <a:cxn ang="0">
                  <a:pos x="1" y="2"/>
                </a:cxn>
                <a:cxn ang="0">
                  <a:pos x="2" y="4"/>
                </a:cxn>
                <a:cxn ang="0">
                  <a:pos x="2" y="3"/>
                </a:cxn>
                <a:cxn ang="0">
                  <a:pos x="1" y="3"/>
                </a:cxn>
                <a:cxn ang="0">
                  <a:pos x="1" y="4"/>
                </a:cxn>
                <a:cxn ang="0">
                  <a:pos x="1" y="3"/>
                </a:cxn>
                <a:cxn ang="0">
                  <a:pos x="1" y="3"/>
                </a:cxn>
                <a:cxn ang="0">
                  <a:pos x="1" y="5"/>
                </a:cxn>
                <a:cxn ang="0">
                  <a:pos x="1" y="5"/>
                </a:cxn>
                <a:cxn ang="0">
                  <a:pos x="0" y="4"/>
                </a:cxn>
              </a:cxnLst>
              <a:rect l="0" t="0" r="r" b="b"/>
              <a:pathLst>
                <a:path w="2" h="5">
                  <a:moveTo>
                    <a:pt x="0" y="4"/>
                  </a:moveTo>
                  <a:cubicBezTo>
                    <a:pt x="1" y="4"/>
                    <a:pt x="1" y="4"/>
                    <a:pt x="1" y="5"/>
                  </a:cubicBezTo>
                  <a:cubicBezTo>
                    <a:pt x="1" y="5"/>
                    <a:pt x="1" y="5"/>
                    <a:pt x="1" y="5"/>
                  </a:cubicBezTo>
                  <a:cubicBezTo>
                    <a:pt x="1" y="5"/>
                    <a:pt x="1" y="5"/>
                    <a:pt x="1" y="5"/>
                  </a:cubicBezTo>
                  <a:cubicBezTo>
                    <a:pt x="1" y="4"/>
                    <a:pt x="1" y="4"/>
                    <a:pt x="1" y="4"/>
                  </a:cubicBezTo>
                  <a:cubicBezTo>
                    <a:pt x="1" y="3"/>
                    <a:pt x="1" y="3"/>
                    <a:pt x="1" y="3"/>
                  </a:cubicBezTo>
                  <a:cubicBezTo>
                    <a:pt x="1" y="3"/>
                    <a:pt x="1" y="3"/>
                    <a:pt x="1" y="3"/>
                  </a:cubicBezTo>
                  <a:cubicBezTo>
                    <a:pt x="1" y="3"/>
                    <a:pt x="1" y="3"/>
                    <a:pt x="1" y="3"/>
                  </a:cubicBezTo>
                  <a:cubicBezTo>
                    <a:pt x="1" y="4"/>
                    <a:pt x="1" y="4"/>
                    <a:pt x="1" y="4"/>
                  </a:cubicBezTo>
                  <a:cubicBezTo>
                    <a:pt x="1" y="4"/>
                    <a:pt x="1" y="4"/>
                    <a:pt x="1" y="4"/>
                  </a:cubicBezTo>
                  <a:cubicBezTo>
                    <a:pt x="1" y="4"/>
                    <a:pt x="1" y="4"/>
                    <a:pt x="1" y="4"/>
                  </a:cubicBezTo>
                  <a:cubicBezTo>
                    <a:pt x="2" y="4"/>
                    <a:pt x="2" y="4"/>
                    <a:pt x="2" y="4"/>
                  </a:cubicBezTo>
                  <a:cubicBezTo>
                    <a:pt x="1" y="4"/>
                    <a:pt x="1" y="4"/>
                    <a:pt x="1" y="4"/>
                  </a:cubicBezTo>
                  <a:cubicBezTo>
                    <a:pt x="1" y="4"/>
                    <a:pt x="1" y="4"/>
                    <a:pt x="1" y="4"/>
                  </a:cubicBezTo>
                  <a:cubicBezTo>
                    <a:pt x="1" y="4"/>
                    <a:pt x="1" y="4"/>
                    <a:pt x="1" y="4"/>
                  </a:cubicBezTo>
                  <a:cubicBezTo>
                    <a:pt x="2" y="4"/>
                    <a:pt x="2" y="4"/>
                    <a:pt x="2" y="4"/>
                  </a:cubicBezTo>
                  <a:cubicBezTo>
                    <a:pt x="2" y="4"/>
                    <a:pt x="2" y="4"/>
                    <a:pt x="2" y="4"/>
                  </a:cubicBezTo>
                  <a:cubicBezTo>
                    <a:pt x="2" y="3"/>
                    <a:pt x="1" y="3"/>
                    <a:pt x="1" y="2"/>
                  </a:cubicBezTo>
                  <a:cubicBezTo>
                    <a:pt x="1" y="2"/>
                    <a:pt x="1" y="2"/>
                    <a:pt x="1" y="2"/>
                  </a:cubicBezTo>
                  <a:cubicBezTo>
                    <a:pt x="1" y="1"/>
                    <a:pt x="1" y="1"/>
                    <a:pt x="1" y="1"/>
                  </a:cubicBezTo>
                  <a:cubicBezTo>
                    <a:pt x="1" y="2"/>
                    <a:pt x="1" y="2"/>
                    <a:pt x="1" y="2"/>
                  </a:cubicBezTo>
                  <a:cubicBezTo>
                    <a:pt x="0" y="3"/>
                    <a:pt x="0" y="3"/>
                    <a:pt x="0" y="3"/>
                  </a:cubicBezTo>
                  <a:cubicBezTo>
                    <a:pt x="1" y="3"/>
                    <a:pt x="1" y="3"/>
                    <a:pt x="1" y="3"/>
                  </a:cubicBezTo>
                  <a:cubicBezTo>
                    <a:pt x="1" y="2"/>
                    <a:pt x="1" y="2"/>
                    <a:pt x="1" y="2"/>
                  </a:cubicBezTo>
                  <a:cubicBezTo>
                    <a:pt x="1" y="2"/>
                    <a:pt x="1" y="2"/>
                    <a:pt x="1" y="2"/>
                  </a:cubicBezTo>
                  <a:cubicBezTo>
                    <a:pt x="1" y="2"/>
                    <a:pt x="1" y="1"/>
                    <a:pt x="1" y="1"/>
                  </a:cubicBezTo>
                  <a:cubicBezTo>
                    <a:pt x="1" y="0"/>
                    <a:pt x="1" y="0"/>
                    <a:pt x="1" y="0"/>
                  </a:cubicBezTo>
                  <a:cubicBezTo>
                    <a:pt x="1" y="0"/>
                    <a:pt x="1" y="0"/>
                    <a:pt x="1" y="0"/>
                  </a:cubicBezTo>
                  <a:cubicBezTo>
                    <a:pt x="1" y="0"/>
                    <a:pt x="1" y="0"/>
                    <a:pt x="1" y="0"/>
                  </a:cubicBezTo>
                  <a:cubicBezTo>
                    <a:pt x="0" y="2"/>
                    <a:pt x="0" y="2"/>
                    <a:pt x="0" y="3"/>
                  </a:cubicBezTo>
                  <a:cubicBezTo>
                    <a:pt x="0" y="4"/>
                    <a:pt x="0" y="4"/>
                    <a:pt x="0" y="4"/>
                  </a:cubicBezTo>
                  <a:cubicBezTo>
                    <a:pt x="1" y="4"/>
                    <a:pt x="1" y="4"/>
                    <a:pt x="1" y="4"/>
                  </a:cubicBezTo>
                  <a:cubicBezTo>
                    <a:pt x="1" y="4"/>
                    <a:pt x="1" y="4"/>
                    <a:pt x="1" y="4"/>
                  </a:cubicBezTo>
                  <a:cubicBezTo>
                    <a:pt x="1" y="3"/>
                    <a:pt x="1" y="3"/>
                    <a:pt x="1" y="3"/>
                  </a:cubicBezTo>
                  <a:cubicBezTo>
                    <a:pt x="1" y="2"/>
                    <a:pt x="1" y="2"/>
                    <a:pt x="1" y="0"/>
                  </a:cubicBezTo>
                  <a:cubicBezTo>
                    <a:pt x="1" y="0"/>
                    <a:pt x="1" y="0"/>
                    <a:pt x="1" y="0"/>
                  </a:cubicBezTo>
                  <a:cubicBezTo>
                    <a:pt x="1" y="0"/>
                    <a:pt x="1" y="0"/>
                    <a:pt x="1" y="0"/>
                  </a:cubicBezTo>
                  <a:cubicBezTo>
                    <a:pt x="1" y="1"/>
                    <a:pt x="1" y="1"/>
                    <a:pt x="1" y="1"/>
                  </a:cubicBezTo>
                  <a:cubicBezTo>
                    <a:pt x="1" y="1"/>
                    <a:pt x="0" y="2"/>
                    <a:pt x="0" y="2"/>
                  </a:cubicBezTo>
                  <a:cubicBezTo>
                    <a:pt x="1" y="3"/>
                    <a:pt x="1" y="3"/>
                    <a:pt x="1" y="3"/>
                  </a:cubicBezTo>
                  <a:cubicBezTo>
                    <a:pt x="1" y="3"/>
                    <a:pt x="1" y="3"/>
                    <a:pt x="1" y="3"/>
                  </a:cubicBezTo>
                  <a:cubicBezTo>
                    <a:pt x="1" y="3"/>
                    <a:pt x="1" y="3"/>
                    <a:pt x="1" y="3"/>
                  </a:cubicBezTo>
                  <a:cubicBezTo>
                    <a:pt x="1" y="2"/>
                    <a:pt x="1" y="2"/>
                    <a:pt x="1" y="2"/>
                  </a:cubicBezTo>
                  <a:cubicBezTo>
                    <a:pt x="1" y="2"/>
                    <a:pt x="1" y="2"/>
                    <a:pt x="1" y="2"/>
                  </a:cubicBezTo>
                  <a:cubicBezTo>
                    <a:pt x="1" y="2"/>
                    <a:pt x="1" y="2"/>
                    <a:pt x="1" y="2"/>
                  </a:cubicBezTo>
                  <a:cubicBezTo>
                    <a:pt x="1" y="2"/>
                    <a:pt x="1" y="2"/>
                    <a:pt x="1" y="2"/>
                  </a:cubicBezTo>
                  <a:cubicBezTo>
                    <a:pt x="1" y="3"/>
                    <a:pt x="1" y="3"/>
                    <a:pt x="1" y="4"/>
                  </a:cubicBezTo>
                  <a:cubicBezTo>
                    <a:pt x="2" y="4"/>
                    <a:pt x="2" y="4"/>
                    <a:pt x="2" y="4"/>
                  </a:cubicBezTo>
                  <a:cubicBezTo>
                    <a:pt x="2" y="4"/>
                    <a:pt x="2" y="4"/>
                    <a:pt x="2" y="4"/>
                  </a:cubicBezTo>
                  <a:cubicBezTo>
                    <a:pt x="2" y="3"/>
                    <a:pt x="2" y="3"/>
                    <a:pt x="2" y="3"/>
                  </a:cubicBezTo>
                  <a:cubicBezTo>
                    <a:pt x="1" y="3"/>
                    <a:pt x="1" y="3"/>
                    <a:pt x="1" y="3"/>
                  </a:cubicBezTo>
                  <a:cubicBezTo>
                    <a:pt x="1" y="3"/>
                    <a:pt x="1" y="3"/>
                    <a:pt x="1" y="3"/>
                  </a:cubicBezTo>
                  <a:cubicBezTo>
                    <a:pt x="1" y="4"/>
                    <a:pt x="1" y="4"/>
                    <a:pt x="1" y="4"/>
                  </a:cubicBezTo>
                  <a:cubicBezTo>
                    <a:pt x="1" y="4"/>
                    <a:pt x="1" y="4"/>
                    <a:pt x="1" y="4"/>
                  </a:cubicBezTo>
                  <a:cubicBezTo>
                    <a:pt x="1" y="4"/>
                    <a:pt x="1" y="4"/>
                    <a:pt x="1" y="4"/>
                  </a:cubicBezTo>
                  <a:cubicBezTo>
                    <a:pt x="1" y="3"/>
                    <a:pt x="1" y="3"/>
                    <a:pt x="1" y="3"/>
                  </a:cubicBezTo>
                  <a:cubicBezTo>
                    <a:pt x="1" y="3"/>
                    <a:pt x="1" y="3"/>
                    <a:pt x="1" y="3"/>
                  </a:cubicBezTo>
                  <a:cubicBezTo>
                    <a:pt x="1" y="3"/>
                    <a:pt x="1" y="3"/>
                    <a:pt x="1" y="3"/>
                  </a:cubicBezTo>
                  <a:cubicBezTo>
                    <a:pt x="1" y="4"/>
                    <a:pt x="1" y="4"/>
                    <a:pt x="1" y="4"/>
                  </a:cubicBezTo>
                  <a:cubicBezTo>
                    <a:pt x="1" y="5"/>
                    <a:pt x="1" y="5"/>
                    <a:pt x="1" y="5"/>
                  </a:cubicBezTo>
                  <a:cubicBezTo>
                    <a:pt x="1" y="5"/>
                    <a:pt x="1" y="5"/>
                    <a:pt x="1" y="5"/>
                  </a:cubicBezTo>
                  <a:cubicBezTo>
                    <a:pt x="1" y="5"/>
                    <a:pt x="1" y="5"/>
                    <a:pt x="1" y="5"/>
                  </a:cubicBezTo>
                  <a:cubicBezTo>
                    <a:pt x="1" y="4"/>
                    <a:pt x="1" y="4"/>
                    <a:pt x="1" y="4"/>
                  </a:cubicBezTo>
                  <a:cubicBezTo>
                    <a:pt x="0" y="4"/>
                    <a:pt x="0" y="4"/>
                    <a:pt x="0" y="4"/>
                  </a:cubicBezTo>
                  <a:cubicBezTo>
                    <a:pt x="0" y="4"/>
                    <a:pt x="0" y="4"/>
                    <a:pt x="0" y="4"/>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94" name="Freeform 199"/>
            <p:cNvSpPr>
              <a:spLocks/>
            </p:cNvSpPr>
            <p:nvPr userDrawn="1"/>
          </p:nvSpPr>
          <p:spPr bwMode="auto">
            <a:xfrm>
              <a:off x="457" y="330"/>
              <a:ext cx="2" cy="2"/>
            </a:xfrm>
            <a:custGeom>
              <a:avLst/>
              <a:gdLst/>
              <a:ahLst/>
              <a:cxnLst>
                <a:cxn ang="0">
                  <a:pos x="1" y="1"/>
                </a:cxn>
                <a:cxn ang="0">
                  <a:pos x="1" y="1"/>
                </a:cxn>
                <a:cxn ang="0">
                  <a:pos x="1" y="0"/>
                </a:cxn>
                <a:cxn ang="0">
                  <a:pos x="1" y="0"/>
                </a:cxn>
                <a:cxn ang="0">
                  <a:pos x="1" y="1"/>
                </a:cxn>
              </a:cxnLst>
              <a:rect l="0" t="0" r="r" b="b"/>
              <a:pathLst>
                <a:path w="1" h="1">
                  <a:moveTo>
                    <a:pt x="1" y="1"/>
                  </a:moveTo>
                  <a:cubicBezTo>
                    <a:pt x="1" y="1"/>
                    <a:pt x="1" y="1"/>
                    <a:pt x="1" y="1"/>
                  </a:cubicBezTo>
                  <a:cubicBezTo>
                    <a:pt x="1" y="1"/>
                    <a:pt x="1" y="1"/>
                    <a:pt x="1" y="0"/>
                  </a:cubicBezTo>
                  <a:cubicBezTo>
                    <a:pt x="0" y="0"/>
                    <a:pt x="1" y="1"/>
                    <a:pt x="1" y="0"/>
                  </a:cubicBezTo>
                  <a:cubicBezTo>
                    <a:pt x="1" y="1"/>
                    <a:pt x="1" y="1"/>
                    <a:pt x="1"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95" name="Freeform 200"/>
            <p:cNvSpPr>
              <a:spLocks/>
            </p:cNvSpPr>
            <p:nvPr userDrawn="1"/>
          </p:nvSpPr>
          <p:spPr bwMode="auto">
            <a:xfrm>
              <a:off x="457" y="330"/>
              <a:ext cx="2" cy="4"/>
            </a:xfrm>
            <a:custGeom>
              <a:avLst/>
              <a:gdLst/>
              <a:ahLst/>
              <a:cxnLst>
                <a:cxn ang="0">
                  <a:pos x="1" y="2"/>
                </a:cxn>
                <a:cxn ang="0">
                  <a:pos x="1" y="1"/>
                </a:cxn>
                <a:cxn ang="0">
                  <a:pos x="1" y="0"/>
                </a:cxn>
                <a:cxn ang="0">
                  <a:pos x="0" y="0"/>
                </a:cxn>
                <a:cxn ang="0">
                  <a:pos x="0" y="1"/>
                </a:cxn>
                <a:cxn ang="0">
                  <a:pos x="0" y="1"/>
                </a:cxn>
                <a:cxn ang="0">
                  <a:pos x="1" y="1"/>
                </a:cxn>
                <a:cxn ang="0">
                  <a:pos x="1" y="0"/>
                </a:cxn>
                <a:cxn ang="0">
                  <a:pos x="0" y="0"/>
                </a:cxn>
                <a:cxn ang="0">
                  <a:pos x="0" y="1"/>
                </a:cxn>
                <a:cxn ang="0">
                  <a:pos x="1" y="1"/>
                </a:cxn>
                <a:cxn ang="0">
                  <a:pos x="1" y="0"/>
                </a:cxn>
                <a:cxn ang="0">
                  <a:pos x="0" y="1"/>
                </a:cxn>
                <a:cxn ang="0">
                  <a:pos x="1" y="1"/>
                </a:cxn>
                <a:cxn ang="0">
                  <a:pos x="0" y="1"/>
                </a:cxn>
                <a:cxn ang="0">
                  <a:pos x="0" y="1"/>
                </a:cxn>
                <a:cxn ang="0">
                  <a:pos x="0" y="1"/>
                </a:cxn>
                <a:cxn ang="0">
                  <a:pos x="1" y="1"/>
                </a:cxn>
                <a:cxn ang="0">
                  <a:pos x="1" y="1"/>
                </a:cxn>
                <a:cxn ang="0">
                  <a:pos x="0" y="1"/>
                </a:cxn>
                <a:cxn ang="0">
                  <a:pos x="1" y="0"/>
                </a:cxn>
                <a:cxn ang="0">
                  <a:pos x="1" y="0"/>
                </a:cxn>
                <a:cxn ang="0">
                  <a:pos x="1" y="1"/>
                </a:cxn>
                <a:cxn ang="0">
                  <a:pos x="1" y="0"/>
                </a:cxn>
                <a:cxn ang="0">
                  <a:pos x="1" y="0"/>
                </a:cxn>
                <a:cxn ang="0">
                  <a:pos x="1" y="0"/>
                </a:cxn>
                <a:cxn ang="0">
                  <a:pos x="1" y="1"/>
                </a:cxn>
                <a:cxn ang="0">
                  <a:pos x="1" y="0"/>
                </a:cxn>
                <a:cxn ang="0">
                  <a:pos x="1" y="0"/>
                </a:cxn>
                <a:cxn ang="0">
                  <a:pos x="1" y="1"/>
                </a:cxn>
                <a:cxn ang="0">
                  <a:pos x="1" y="1"/>
                </a:cxn>
                <a:cxn ang="0">
                  <a:pos x="1" y="1"/>
                </a:cxn>
                <a:cxn ang="0">
                  <a:pos x="1" y="1"/>
                </a:cxn>
                <a:cxn ang="0">
                  <a:pos x="1" y="0"/>
                </a:cxn>
                <a:cxn ang="0">
                  <a:pos x="1" y="2"/>
                </a:cxn>
                <a:cxn ang="0">
                  <a:pos x="1" y="1"/>
                </a:cxn>
                <a:cxn ang="0">
                  <a:pos x="0" y="1"/>
                </a:cxn>
              </a:cxnLst>
              <a:rect l="0" t="0" r="r" b="b"/>
              <a:pathLst>
                <a:path w="1" h="2">
                  <a:moveTo>
                    <a:pt x="0" y="1"/>
                  </a:moveTo>
                  <a:cubicBezTo>
                    <a:pt x="1" y="2"/>
                    <a:pt x="1" y="2"/>
                    <a:pt x="1" y="2"/>
                  </a:cubicBezTo>
                  <a:cubicBezTo>
                    <a:pt x="1" y="2"/>
                    <a:pt x="1" y="2"/>
                    <a:pt x="1" y="2"/>
                  </a:cubicBezTo>
                  <a:cubicBezTo>
                    <a:pt x="1" y="1"/>
                    <a:pt x="1" y="1"/>
                    <a:pt x="1" y="1"/>
                  </a:cubicBezTo>
                  <a:cubicBezTo>
                    <a:pt x="1" y="1"/>
                    <a:pt x="1" y="1"/>
                    <a:pt x="1" y="0"/>
                  </a:cubicBezTo>
                  <a:cubicBezTo>
                    <a:pt x="1" y="0"/>
                    <a:pt x="1" y="0"/>
                    <a:pt x="1" y="0"/>
                  </a:cubicBezTo>
                  <a:cubicBezTo>
                    <a:pt x="1" y="0"/>
                    <a:pt x="1" y="0"/>
                    <a:pt x="1"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1" y="1"/>
                    <a:pt x="1" y="1"/>
                    <a:pt x="1" y="1"/>
                  </a:cubicBezTo>
                  <a:cubicBezTo>
                    <a:pt x="1" y="1"/>
                    <a:pt x="1" y="1"/>
                    <a:pt x="1" y="1"/>
                  </a:cubicBezTo>
                  <a:cubicBezTo>
                    <a:pt x="1" y="1"/>
                    <a:pt x="1" y="1"/>
                    <a:pt x="1" y="1"/>
                  </a:cubicBezTo>
                  <a:cubicBezTo>
                    <a:pt x="1" y="0"/>
                    <a:pt x="1" y="0"/>
                    <a:pt x="1" y="0"/>
                  </a:cubicBezTo>
                  <a:cubicBezTo>
                    <a:pt x="1" y="0"/>
                    <a:pt x="1" y="0"/>
                    <a:pt x="1" y="0"/>
                  </a:cubicBezTo>
                  <a:cubicBezTo>
                    <a:pt x="0" y="0"/>
                    <a:pt x="0" y="0"/>
                    <a:pt x="0" y="0"/>
                  </a:cubicBezTo>
                  <a:cubicBezTo>
                    <a:pt x="0" y="0"/>
                    <a:pt x="0" y="0"/>
                    <a:pt x="0" y="0"/>
                  </a:cubicBezTo>
                  <a:cubicBezTo>
                    <a:pt x="0" y="1"/>
                    <a:pt x="0" y="1"/>
                    <a:pt x="0" y="1"/>
                  </a:cubicBezTo>
                  <a:cubicBezTo>
                    <a:pt x="1" y="1"/>
                    <a:pt x="1" y="1"/>
                    <a:pt x="1" y="1"/>
                  </a:cubicBezTo>
                  <a:cubicBezTo>
                    <a:pt x="1" y="1"/>
                    <a:pt x="1" y="1"/>
                    <a:pt x="1" y="1"/>
                  </a:cubicBezTo>
                  <a:cubicBezTo>
                    <a:pt x="1" y="0"/>
                    <a:pt x="1" y="0"/>
                    <a:pt x="1" y="0"/>
                  </a:cubicBezTo>
                  <a:cubicBezTo>
                    <a:pt x="1" y="0"/>
                    <a:pt x="1" y="0"/>
                    <a:pt x="1" y="0"/>
                  </a:cubicBezTo>
                  <a:cubicBezTo>
                    <a:pt x="0" y="1"/>
                    <a:pt x="0" y="1"/>
                    <a:pt x="0" y="1"/>
                  </a:cubicBezTo>
                  <a:cubicBezTo>
                    <a:pt x="0" y="1"/>
                    <a:pt x="0" y="1"/>
                    <a:pt x="0" y="1"/>
                  </a:cubicBezTo>
                  <a:cubicBezTo>
                    <a:pt x="0" y="1"/>
                    <a:pt x="0" y="1"/>
                    <a:pt x="0" y="1"/>
                  </a:cubicBezTo>
                  <a:cubicBezTo>
                    <a:pt x="1" y="1"/>
                    <a:pt x="1" y="1"/>
                    <a:pt x="1" y="1"/>
                  </a:cubicBezTo>
                  <a:cubicBezTo>
                    <a:pt x="0" y="1"/>
                    <a:pt x="0" y="1"/>
                    <a:pt x="0" y="1"/>
                  </a:cubicBezTo>
                  <a:cubicBezTo>
                    <a:pt x="0" y="1"/>
                    <a:pt x="0" y="1"/>
                    <a:pt x="0" y="1"/>
                  </a:cubicBezTo>
                  <a:cubicBezTo>
                    <a:pt x="1" y="1"/>
                    <a:pt x="1" y="1"/>
                    <a:pt x="1" y="1"/>
                  </a:cubicBezTo>
                  <a:cubicBezTo>
                    <a:pt x="0" y="1"/>
                    <a:pt x="0" y="1"/>
                    <a:pt x="0" y="1"/>
                  </a:cubicBezTo>
                  <a:cubicBezTo>
                    <a:pt x="1" y="1"/>
                    <a:pt x="1" y="1"/>
                    <a:pt x="1" y="1"/>
                  </a:cubicBezTo>
                  <a:cubicBezTo>
                    <a:pt x="0" y="1"/>
                    <a:pt x="0" y="1"/>
                    <a:pt x="0" y="1"/>
                  </a:cubicBezTo>
                  <a:cubicBezTo>
                    <a:pt x="0" y="1"/>
                    <a:pt x="0" y="1"/>
                    <a:pt x="0" y="1"/>
                  </a:cubicBezTo>
                  <a:cubicBezTo>
                    <a:pt x="1" y="1"/>
                    <a:pt x="1" y="1"/>
                    <a:pt x="1" y="1"/>
                  </a:cubicBezTo>
                  <a:cubicBezTo>
                    <a:pt x="0" y="1"/>
                    <a:pt x="0" y="1"/>
                    <a:pt x="0" y="1"/>
                  </a:cubicBezTo>
                  <a:cubicBezTo>
                    <a:pt x="1" y="1"/>
                    <a:pt x="1" y="1"/>
                    <a:pt x="1" y="1"/>
                  </a:cubicBezTo>
                  <a:cubicBezTo>
                    <a:pt x="1" y="0"/>
                    <a:pt x="1" y="0"/>
                    <a:pt x="1" y="0"/>
                  </a:cubicBezTo>
                  <a:cubicBezTo>
                    <a:pt x="0" y="1"/>
                    <a:pt x="0" y="1"/>
                    <a:pt x="0" y="1"/>
                  </a:cubicBezTo>
                  <a:cubicBezTo>
                    <a:pt x="1" y="1"/>
                    <a:pt x="1" y="1"/>
                    <a:pt x="1" y="1"/>
                  </a:cubicBezTo>
                  <a:cubicBezTo>
                    <a:pt x="1" y="0"/>
                    <a:pt x="1" y="0"/>
                    <a:pt x="1" y="0"/>
                  </a:cubicBezTo>
                  <a:cubicBezTo>
                    <a:pt x="1" y="1"/>
                    <a:pt x="1" y="1"/>
                    <a:pt x="1" y="1"/>
                  </a:cubicBezTo>
                  <a:cubicBezTo>
                    <a:pt x="1" y="0"/>
                    <a:pt x="1" y="0"/>
                    <a:pt x="1" y="0"/>
                  </a:cubicBezTo>
                  <a:cubicBezTo>
                    <a:pt x="1" y="0"/>
                    <a:pt x="1" y="0"/>
                    <a:pt x="1" y="0"/>
                  </a:cubicBezTo>
                  <a:cubicBezTo>
                    <a:pt x="1" y="1"/>
                    <a:pt x="1" y="1"/>
                    <a:pt x="1" y="1"/>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1"/>
                    <a:pt x="1" y="1"/>
                    <a:pt x="1" y="1"/>
                  </a:cubicBezTo>
                  <a:cubicBezTo>
                    <a:pt x="1" y="0"/>
                    <a:pt x="1" y="0"/>
                    <a:pt x="1" y="0"/>
                  </a:cubicBezTo>
                  <a:cubicBezTo>
                    <a:pt x="1" y="0"/>
                    <a:pt x="1" y="0"/>
                    <a:pt x="1" y="0"/>
                  </a:cubicBezTo>
                  <a:cubicBezTo>
                    <a:pt x="1" y="1"/>
                    <a:pt x="1" y="1"/>
                    <a:pt x="1" y="1"/>
                  </a:cubicBezTo>
                  <a:cubicBezTo>
                    <a:pt x="1" y="0"/>
                    <a:pt x="1" y="0"/>
                    <a:pt x="1" y="0"/>
                  </a:cubicBezTo>
                  <a:cubicBezTo>
                    <a:pt x="1" y="1"/>
                    <a:pt x="1" y="1"/>
                    <a:pt x="1" y="1"/>
                  </a:cubicBezTo>
                  <a:cubicBezTo>
                    <a:pt x="1" y="1"/>
                    <a:pt x="1" y="1"/>
                    <a:pt x="1" y="1"/>
                  </a:cubicBezTo>
                  <a:cubicBezTo>
                    <a:pt x="1" y="0"/>
                    <a:pt x="1"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0"/>
                    <a:pt x="1" y="0"/>
                    <a:pt x="1" y="0"/>
                  </a:cubicBezTo>
                  <a:cubicBezTo>
                    <a:pt x="0" y="0"/>
                    <a:pt x="0" y="0"/>
                    <a:pt x="0" y="0"/>
                  </a:cubicBezTo>
                  <a:cubicBezTo>
                    <a:pt x="1" y="1"/>
                    <a:pt x="1" y="1"/>
                    <a:pt x="1" y="2"/>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96" name="Freeform 201"/>
            <p:cNvSpPr>
              <a:spLocks/>
            </p:cNvSpPr>
            <p:nvPr userDrawn="1"/>
          </p:nvSpPr>
          <p:spPr bwMode="auto">
            <a:xfrm>
              <a:off x="459" y="337"/>
              <a:ext cx="1" cy="1"/>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97" name="Freeform 202"/>
            <p:cNvSpPr>
              <a:spLocks/>
            </p:cNvSpPr>
            <p:nvPr userDrawn="1"/>
          </p:nvSpPr>
          <p:spPr bwMode="auto">
            <a:xfrm>
              <a:off x="459" y="337"/>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98" name="Freeform 203"/>
            <p:cNvSpPr>
              <a:spLocks/>
            </p:cNvSpPr>
            <p:nvPr userDrawn="1"/>
          </p:nvSpPr>
          <p:spPr bwMode="auto">
            <a:xfrm>
              <a:off x="459" y="334"/>
              <a:ext cx="2" cy="1"/>
            </a:xfrm>
            <a:custGeom>
              <a:avLst/>
              <a:gdLst/>
              <a:ahLst/>
              <a:cxnLst>
                <a:cxn ang="0">
                  <a:pos x="0" y="0"/>
                </a:cxn>
                <a:cxn ang="0">
                  <a:pos x="1" y="0"/>
                </a:cxn>
                <a:cxn ang="0">
                  <a:pos x="0" y="0"/>
                </a:cxn>
              </a:cxnLst>
              <a:rect l="0" t="0" r="r" b="b"/>
              <a:pathLst>
                <a:path w="1">
                  <a:moveTo>
                    <a:pt x="0" y="0"/>
                  </a:moveTo>
                  <a:cubicBezTo>
                    <a:pt x="0" y="0"/>
                    <a:pt x="1" y="0"/>
                    <a:pt x="1"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99" name="Freeform 204"/>
            <p:cNvSpPr>
              <a:spLocks/>
            </p:cNvSpPr>
            <p:nvPr userDrawn="1"/>
          </p:nvSpPr>
          <p:spPr bwMode="auto">
            <a:xfrm>
              <a:off x="459" y="334"/>
              <a:ext cx="2" cy="3"/>
            </a:xfrm>
            <a:custGeom>
              <a:avLst/>
              <a:gdLst/>
              <a:ahLst/>
              <a:cxnLst>
                <a:cxn ang="0">
                  <a:pos x="0" y="3"/>
                </a:cxn>
                <a:cxn ang="0">
                  <a:pos x="2" y="0"/>
                </a:cxn>
                <a:cxn ang="0">
                  <a:pos x="2" y="0"/>
                </a:cxn>
                <a:cxn ang="0">
                  <a:pos x="2" y="0"/>
                </a:cxn>
                <a:cxn ang="0">
                  <a:pos x="2" y="0"/>
                </a:cxn>
                <a:cxn ang="0">
                  <a:pos x="0" y="0"/>
                </a:cxn>
                <a:cxn ang="0">
                  <a:pos x="0" y="0"/>
                </a:cxn>
                <a:cxn ang="0">
                  <a:pos x="0" y="3"/>
                </a:cxn>
                <a:cxn ang="0">
                  <a:pos x="0" y="3"/>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3"/>
                </a:cxn>
                <a:cxn ang="0">
                  <a:pos x="0" y="3"/>
                </a:cxn>
              </a:cxnLst>
              <a:rect l="0" t="0" r="r" b="b"/>
              <a:pathLst>
                <a:path w="2" h="3">
                  <a:moveTo>
                    <a:pt x="0" y="3"/>
                  </a:moveTo>
                  <a:lnTo>
                    <a:pt x="2" y="0"/>
                  </a:lnTo>
                  <a:lnTo>
                    <a:pt x="2" y="0"/>
                  </a:lnTo>
                  <a:lnTo>
                    <a:pt x="2" y="0"/>
                  </a:lnTo>
                  <a:lnTo>
                    <a:pt x="2" y="0"/>
                  </a:lnTo>
                  <a:lnTo>
                    <a:pt x="0" y="0"/>
                  </a:lnTo>
                  <a:lnTo>
                    <a:pt x="0" y="0"/>
                  </a:lnTo>
                  <a:lnTo>
                    <a:pt x="0" y="3"/>
                  </a:lnTo>
                  <a:lnTo>
                    <a:pt x="0" y="3"/>
                  </a:lnTo>
                  <a:lnTo>
                    <a:pt x="2" y="0"/>
                  </a:lnTo>
                  <a:lnTo>
                    <a:pt x="2" y="0"/>
                  </a:lnTo>
                  <a:lnTo>
                    <a:pt x="0" y="0"/>
                  </a:lnTo>
                  <a:lnTo>
                    <a:pt x="0" y="0"/>
                  </a:lnTo>
                  <a:lnTo>
                    <a:pt x="0" y="0"/>
                  </a:lnTo>
                  <a:lnTo>
                    <a:pt x="0" y="0"/>
                  </a:lnTo>
                  <a:lnTo>
                    <a:pt x="0" y="0"/>
                  </a:lnTo>
                  <a:lnTo>
                    <a:pt x="0" y="0"/>
                  </a:lnTo>
                  <a:lnTo>
                    <a:pt x="0" y="0"/>
                  </a:lnTo>
                  <a:lnTo>
                    <a:pt x="0" y="0"/>
                  </a:lnTo>
                  <a:lnTo>
                    <a:pt x="0" y="3"/>
                  </a:lnTo>
                  <a:lnTo>
                    <a:pt x="0" y="3"/>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00" name="Freeform 205"/>
            <p:cNvSpPr>
              <a:spLocks/>
            </p:cNvSpPr>
            <p:nvPr userDrawn="1"/>
          </p:nvSpPr>
          <p:spPr bwMode="auto">
            <a:xfrm>
              <a:off x="459" y="330"/>
              <a:ext cx="1" cy="2"/>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01" name="Freeform 206"/>
            <p:cNvSpPr>
              <a:spLocks/>
            </p:cNvSpPr>
            <p:nvPr userDrawn="1"/>
          </p:nvSpPr>
          <p:spPr bwMode="auto">
            <a:xfrm>
              <a:off x="449" y="322"/>
              <a:ext cx="4" cy="4"/>
            </a:xfrm>
            <a:custGeom>
              <a:avLst/>
              <a:gdLst/>
              <a:ahLst/>
              <a:cxnLst>
                <a:cxn ang="0">
                  <a:pos x="1" y="1"/>
                </a:cxn>
                <a:cxn ang="0">
                  <a:pos x="1" y="1"/>
                </a:cxn>
                <a:cxn ang="0">
                  <a:pos x="1" y="2"/>
                </a:cxn>
                <a:cxn ang="0">
                  <a:pos x="2" y="2"/>
                </a:cxn>
                <a:cxn ang="0">
                  <a:pos x="2" y="1"/>
                </a:cxn>
                <a:cxn ang="0">
                  <a:pos x="2" y="1"/>
                </a:cxn>
                <a:cxn ang="0">
                  <a:pos x="2" y="1"/>
                </a:cxn>
                <a:cxn ang="0">
                  <a:pos x="1" y="1"/>
                </a:cxn>
                <a:cxn ang="0">
                  <a:pos x="1" y="0"/>
                </a:cxn>
                <a:cxn ang="0">
                  <a:pos x="1" y="1"/>
                </a:cxn>
              </a:cxnLst>
              <a:rect l="0" t="0" r="r" b="b"/>
              <a:pathLst>
                <a:path w="2" h="2">
                  <a:moveTo>
                    <a:pt x="1" y="1"/>
                  </a:moveTo>
                  <a:cubicBezTo>
                    <a:pt x="1" y="1"/>
                    <a:pt x="1" y="1"/>
                    <a:pt x="1" y="1"/>
                  </a:cubicBezTo>
                  <a:cubicBezTo>
                    <a:pt x="1" y="2"/>
                    <a:pt x="1" y="2"/>
                    <a:pt x="1" y="2"/>
                  </a:cubicBezTo>
                  <a:cubicBezTo>
                    <a:pt x="2" y="1"/>
                    <a:pt x="1" y="2"/>
                    <a:pt x="2" y="2"/>
                  </a:cubicBezTo>
                  <a:cubicBezTo>
                    <a:pt x="2" y="1"/>
                    <a:pt x="2" y="1"/>
                    <a:pt x="2" y="1"/>
                  </a:cubicBezTo>
                  <a:cubicBezTo>
                    <a:pt x="2" y="1"/>
                    <a:pt x="2" y="1"/>
                    <a:pt x="2" y="1"/>
                  </a:cubicBezTo>
                  <a:cubicBezTo>
                    <a:pt x="2" y="1"/>
                    <a:pt x="2" y="1"/>
                    <a:pt x="2" y="1"/>
                  </a:cubicBezTo>
                  <a:cubicBezTo>
                    <a:pt x="1" y="1"/>
                    <a:pt x="1" y="1"/>
                    <a:pt x="1" y="1"/>
                  </a:cubicBezTo>
                  <a:cubicBezTo>
                    <a:pt x="1" y="1"/>
                    <a:pt x="1" y="0"/>
                    <a:pt x="1" y="0"/>
                  </a:cubicBezTo>
                  <a:cubicBezTo>
                    <a:pt x="0" y="0"/>
                    <a:pt x="0" y="1"/>
                    <a:pt x="1"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02" name="Freeform 207"/>
            <p:cNvSpPr>
              <a:spLocks/>
            </p:cNvSpPr>
            <p:nvPr userDrawn="1"/>
          </p:nvSpPr>
          <p:spPr bwMode="auto">
            <a:xfrm>
              <a:off x="449" y="320"/>
              <a:ext cx="4" cy="6"/>
            </a:xfrm>
            <a:custGeom>
              <a:avLst/>
              <a:gdLst/>
              <a:ahLst/>
              <a:cxnLst>
                <a:cxn ang="0">
                  <a:pos x="1" y="3"/>
                </a:cxn>
                <a:cxn ang="0">
                  <a:pos x="1" y="3"/>
                </a:cxn>
                <a:cxn ang="0">
                  <a:pos x="1" y="3"/>
                </a:cxn>
                <a:cxn ang="0">
                  <a:pos x="2" y="3"/>
                </a:cxn>
                <a:cxn ang="0">
                  <a:pos x="1" y="3"/>
                </a:cxn>
                <a:cxn ang="0">
                  <a:pos x="2" y="3"/>
                </a:cxn>
                <a:cxn ang="0">
                  <a:pos x="1" y="3"/>
                </a:cxn>
                <a:cxn ang="0">
                  <a:pos x="1" y="3"/>
                </a:cxn>
                <a:cxn ang="0">
                  <a:pos x="1" y="3"/>
                </a:cxn>
                <a:cxn ang="0">
                  <a:pos x="2" y="3"/>
                </a:cxn>
                <a:cxn ang="0">
                  <a:pos x="2" y="3"/>
                </a:cxn>
                <a:cxn ang="0">
                  <a:pos x="2" y="2"/>
                </a:cxn>
                <a:cxn ang="0">
                  <a:pos x="2" y="3"/>
                </a:cxn>
                <a:cxn ang="0">
                  <a:pos x="2" y="3"/>
                </a:cxn>
                <a:cxn ang="0">
                  <a:pos x="2" y="2"/>
                </a:cxn>
                <a:cxn ang="0">
                  <a:pos x="2" y="2"/>
                </a:cxn>
                <a:cxn ang="0">
                  <a:pos x="1" y="2"/>
                </a:cxn>
                <a:cxn ang="0">
                  <a:pos x="1" y="0"/>
                </a:cxn>
                <a:cxn ang="0">
                  <a:pos x="0" y="0"/>
                </a:cxn>
                <a:cxn ang="0">
                  <a:pos x="0" y="2"/>
                </a:cxn>
                <a:cxn ang="0">
                  <a:pos x="1" y="2"/>
                </a:cxn>
                <a:cxn ang="0">
                  <a:pos x="1" y="1"/>
                </a:cxn>
                <a:cxn ang="0">
                  <a:pos x="0" y="1"/>
                </a:cxn>
                <a:cxn ang="0">
                  <a:pos x="1" y="3"/>
                </a:cxn>
                <a:cxn ang="0">
                  <a:pos x="2" y="2"/>
                </a:cxn>
                <a:cxn ang="0">
                  <a:pos x="2" y="2"/>
                </a:cxn>
                <a:cxn ang="0">
                  <a:pos x="2" y="2"/>
                </a:cxn>
                <a:cxn ang="0">
                  <a:pos x="2" y="2"/>
                </a:cxn>
                <a:cxn ang="0">
                  <a:pos x="1" y="2"/>
                </a:cxn>
                <a:cxn ang="0">
                  <a:pos x="2" y="3"/>
                </a:cxn>
                <a:cxn ang="0">
                  <a:pos x="2" y="2"/>
                </a:cxn>
                <a:cxn ang="0">
                  <a:pos x="2" y="2"/>
                </a:cxn>
                <a:cxn ang="0">
                  <a:pos x="2" y="3"/>
                </a:cxn>
                <a:cxn ang="0">
                  <a:pos x="2" y="3"/>
                </a:cxn>
                <a:cxn ang="0">
                  <a:pos x="2" y="2"/>
                </a:cxn>
                <a:cxn ang="0">
                  <a:pos x="2" y="2"/>
                </a:cxn>
                <a:cxn ang="0">
                  <a:pos x="1" y="2"/>
                </a:cxn>
                <a:cxn ang="0">
                  <a:pos x="1" y="3"/>
                </a:cxn>
                <a:cxn ang="0">
                  <a:pos x="1" y="2"/>
                </a:cxn>
                <a:cxn ang="0">
                  <a:pos x="1" y="2"/>
                </a:cxn>
                <a:cxn ang="0">
                  <a:pos x="0" y="2"/>
                </a:cxn>
              </a:cxnLst>
              <a:rect l="0" t="0" r="r" b="b"/>
              <a:pathLst>
                <a:path w="2" h="3">
                  <a:moveTo>
                    <a:pt x="0" y="2"/>
                  </a:moveTo>
                  <a:cubicBezTo>
                    <a:pt x="1" y="3"/>
                    <a:pt x="1" y="3"/>
                    <a:pt x="1" y="3"/>
                  </a:cubicBezTo>
                  <a:cubicBezTo>
                    <a:pt x="1" y="2"/>
                    <a:pt x="1" y="2"/>
                    <a:pt x="1" y="2"/>
                  </a:cubicBezTo>
                  <a:cubicBezTo>
                    <a:pt x="1" y="3"/>
                    <a:pt x="1" y="3"/>
                    <a:pt x="1" y="3"/>
                  </a:cubicBezTo>
                  <a:cubicBezTo>
                    <a:pt x="1" y="3"/>
                    <a:pt x="1" y="3"/>
                    <a:pt x="1" y="3"/>
                  </a:cubicBezTo>
                  <a:cubicBezTo>
                    <a:pt x="1" y="3"/>
                    <a:pt x="1" y="3"/>
                    <a:pt x="1" y="3"/>
                  </a:cubicBezTo>
                  <a:cubicBezTo>
                    <a:pt x="1" y="3"/>
                    <a:pt x="1" y="3"/>
                    <a:pt x="1" y="3"/>
                  </a:cubicBezTo>
                  <a:cubicBezTo>
                    <a:pt x="2" y="3"/>
                    <a:pt x="2" y="3"/>
                    <a:pt x="2" y="3"/>
                  </a:cubicBezTo>
                  <a:cubicBezTo>
                    <a:pt x="2" y="3"/>
                    <a:pt x="2" y="3"/>
                    <a:pt x="2" y="3"/>
                  </a:cubicBezTo>
                  <a:cubicBezTo>
                    <a:pt x="1" y="3"/>
                    <a:pt x="1" y="3"/>
                    <a:pt x="1" y="3"/>
                  </a:cubicBezTo>
                  <a:cubicBezTo>
                    <a:pt x="1" y="3"/>
                    <a:pt x="1" y="3"/>
                    <a:pt x="1" y="3"/>
                  </a:cubicBezTo>
                  <a:cubicBezTo>
                    <a:pt x="2" y="3"/>
                    <a:pt x="2" y="3"/>
                    <a:pt x="2"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2" y="3"/>
                    <a:pt x="2" y="3"/>
                    <a:pt x="2" y="3"/>
                  </a:cubicBezTo>
                  <a:cubicBezTo>
                    <a:pt x="2" y="3"/>
                    <a:pt x="2" y="3"/>
                    <a:pt x="2" y="3"/>
                  </a:cubicBezTo>
                  <a:cubicBezTo>
                    <a:pt x="2" y="3"/>
                    <a:pt x="2" y="3"/>
                    <a:pt x="2" y="3"/>
                  </a:cubicBezTo>
                  <a:cubicBezTo>
                    <a:pt x="2" y="2"/>
                    <a:pt x="2" y="2"/>
                    <a:pt x="2" y="2"/>
                  </a:cubicBezTo>
                  <a:cubicBezTo>
                    <a:pt x="2" y="2"/>
                    <a:pt x="2" y="2"/>
                    <a:pt x="2" y="2"/>
                  </a:cubicBezTo>
                  <a:cubicBezTo>
                    <a:pt x="2" y="2"/>
                    <a:pt x="2" y="2"/>
                    <a:pt x="2" y="2"/>
                  </a:cubicBezTo>
                  <a:cubicBezTo>
                    <a:pt x="2" y="3"/>
                    <a:pt x="2" y="3"/>
                    <a:pt x="2" y="3"/>
                  </a:cubicBezTo>
                  <a:cubicBezTo>
                    <a:pt x="2" y="3"/>
                    <a:pt x="2" y="3"/>
                    <a:pt x="2" y="3"/>
                  </a:cubicBezTo>
                  <a:cubicBezTo>
                    <a:pt x="2" y="3"/>
                    <a:pt x="2" y="3"/>
                    <a:pt x="2" y="3"/>
                  </a:cubicBezTo>
                  <a:cubicBezTo>
                    <a:pt x="2" y="2"/>
                    <a:pt x="2" y="2"/>
                    <a:pt x="2" y="2"/>
                  </a:cubicBezTo>
                  <a:cubicBezTo>
                    <a:pt x="2" y="2"/>
                    <a:pt x="2" y="2"/>
                    <a:pt x="2" y="2"/>
                  </a:cubicBezTo>
                  <a:cubicBezTo>
                    <a:pt x="2" y="2"/>
                    <a:pt x="2" y="2"/>
                    <a:pt x="2" y="2"/>
                  </a:cubicBezTo>
                  <a:cubicBezTo>
                    <a:pt x="2" y="2"/>
                    <a:pt x="2" y="2"/>
                    <a:pt x="2" y="2"/>
                  </a:cubicBezTo>
                  <a:cubicBezTo>
                    <a:pt x="1" y="2"/>
                    <a:pt x="1" y="2"/>
                    <a:pt x="1" y="2"/>
                  </a:cubicBezTo>
                  <a:cubicBezTo>
                    <a:pt x="1" y="2"/>
                    <a:pt x="1" y="2"/>
                    <a:pt x="1" y="2"/>
                  </a:cubicBezTo>
                  <a:cubicBezTo>
                    <a:pt x="2" y="2"/>
                    <a:pt x="2" y="2"/>
                    <a:pt x="2" y="2"/>
                  </a:cubicBezTo>
                  <a:cubicBezTo>
                    <a:pt x="1" y="2"/>
                    <a:pt x="1" y="1"/>
                    <a:pt x="1" y="0"/>
                  </a:cubicBezTo>
                  <a:cubicBezTo>
                    <a:pt x="1" y="0"/>
                    <a:pt x="1" y="0"/>
                    <a:pt x="1" y="0"/>
                  </a:cubicBezTo>
                  <a:cubicBezTo>
                    <a:pt x="0" y="0"/>
                    <a:pt x="0" y="0"/>
                    <a:pt x="0" y="0"/>
                  </a:cubicBezTo>
                  <a:cubicBezTo>
                    <a:pt x="0" y="1"/>
                    <a:pt x="0" y="1"/>
                    <a:pt x="0" y="1"/>
                  </a:cubicBezTo>
                  <a:cubicBezTo>
                    <a:pt x="0" y="2"/>
                    <a:pt x="0" y="2"/>
                    <a:pt x="0" y="2"/>
                  </a:cubicBezTo>
                  <a:cubicBezTo>
                    <a:pt x="1" y="2"/>
                    <a:pt x="1" y="2"/>
                    <a:pt x="1" y="2"/>
                  </a:cubicBezTo>
                  <a:cubicBezTo>
                    <a:pt x="1" y="2"/>
                    <a:pt x="1" y="2"/>
                    <a:pt x="1" y="2"/>
                  </a:cubicBezTo>
                  <a:cubicBezTo>
                    <a:pt x="1" y="1"/>
                    <a:pt x="1" y="1"/>
                    <a:pt x="1" y="1"/>
                  </a:cubicBezTo>
                  <a:cubicBezTo>
                    <a:pt x="1" y="1"/>
                    <a:pt x="1" y="1"/>
                    <a:pt x="1" y="1"/>
                  </a:cubicBezTo>
                  <a:cubicBezTo>
                    <a:pt x="1" y="1"/>
                    <a:pt x="1" y="1"/>
                    <a:pt x="1" y="1"/>
                  </a:cubicBezTo>
                  <a:cubicBezTo>
                    <a:pt x="0" y="1"/>
                    <a:pt x="0" y="1"/>
                    <a:pt x="0" y="1"/>
                  </a:cubicBezTo>
                  <a:cubicBezTo>
                    <a:pt x="1" y="1"/>
                    <a:pt x="1" y="2"/>
                    <a:pt x="1" y="3"/>
                  </a:cubicBezTo>
                  <a:cubicBezTo>
                    <a:pt x="1" y="3"/>
                    <a:pt x="1" y="3"/>
                    <a:pt x="1" y="3"/>
                  </a:cubicBezTo>
                  <a:cubicBezTo>
                    <a:pt x="2" y="3"/>
                    <a:pt x="2" y="3"/>
                    <a:pt x="2" y="3"/>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1" y="2"/>
                    <a:pt x="1" y="2"/>
                    <a:pt x="1" y="2"/>
                  </a:cubicBezTo>
                  <a:cubicBezTo>
                    <a:pt x="1" y="2"/>
                    <a:pt x="1" y="2"/>
                    <a:pt x="1" y="2"/>
                  </a:cubicBezTo>
                  <a:cubicBezTo>
                    <a:pt x="2" y="3"/>
                    <a:pt x="2" y="3"/>
                    <a:pt x="2" y="3"/>
                  </a:cubicBezTo>
                  <a:cubicBezTo>
                    <a:pt x="2" y="3"/>
                    <a:pt x="2" y="3"/>
                    <a:pt x="2" y="3"/>
                  </a:cubicBezTo>
                  <a:cubicBezTo>
                    <a:pt x="2" y="2"/>
                    <a:pt x="2" y="2"/>
                    <a:pt x="2" y="2"/>
                  </a:cubicBezTo>
                  <a:cubicBezTo>
                    <a:pt x="2" y="2"/>
                    <a:pt x="2" y="2"/>
                    <a:pt x="2" y="2"/>
                  </a:cubicBezTo>
                  <a:cubicBezTo>
                    <a:pt x="2" y="3"/>
                    <a:pt x="2" y="3"/>
                    <a:pt x="2" y="3"/>
                  </a:cubicBezTo>
                  <a:cubicBezTo>
                    <a:pt x="2" y="2"/>
                    <a:pt x="2" y="2"/>
                    <a:pt x="2" y="2"/>
                  </a:cubicBezTo>
                  <a:cubicBezTo>
                    <a:pt x="2" y="2"/>
                    <a:pt x="2" y="2"/>
                    <a:pt x="2" y="2"/>
                  </a:cubicBezTo>
                  <a:cubicBezTo>
                    <a:pt x="2" y="3"/>
                    <a:pt x="2" y="3"/>
                    <a:pt x="2" y="3"/>
                  </a:cubicBezTo>
                  <a:cubicBezTo>
                    <a:pt x="2" y="2"/>
                    <a:pt x="2" y="2"/>
                    <a:pt x="2" y="2"/>
                  </a:cubicBezTo>
                  <a:cubicBezTo>
                    <a:pt x="2" y="3"/>
                    <a:pt x="2" y="3"/>
                    <a:pt x="2" y="3"/>
                  </a:cubicBezTo>
                  <a:cubicBezTo>
                    <a:pt x="2" y="2"/>
                    <a:pt x="2" y="2"/>
                    <a:pt x="2" y="2"/>
                  </a:cubicBezTo>
                  <a:cubicBezTo>
                    <a:pt x="2" y="2"/>
                    <a:pt x="2" y="2"/>
                    <a:pt x="2" y="2"/>
                  </a:cubicBezTo>
                  <a:cubicBezTo>
                    <a:pt x="2" y="3"/>
                    <a:pt x="2" y="3"/>
                    <a:pt x="2" y="3"/>
                  </a:cubicBezTo>
                  <a:cubicBezTo>
                    <a:pt x="2" y="2"/>
                    <a:pt x="2" y="2"/>
                    <a:pt x="2" y="2"/>
                  </a:cubicBezTo>
                  <a:cubicBezTo>
                    <a:pt x="1" y="2"/>
                    <a:pt x="1" y="2"/>
                    <a:pt x="1" y="2"/>
                  </a:cubicBezTo>
                  <a:cubicBezTo>
                    <a:pt x="1" y="2"/>
                    <a:pt x="1" y="2"/>
                    <a:pt x="1" y="2"/>
                  </a:cubicBezTo>
                  <a:cubicBezTo>
                    <a:pt x="1" y="3"/>
                    <a:pt x="1" y="3"/>
                    <a:pt x="1" y="3"/>
                  </a:cubicBezTo>
                  <a:cubicBezTo>
                    <a:pt x="1" y="3"/>
                    <a:pt x="1" y="3"/>
                    <a:pt x="1" y="3"/>
                  </a:cubicBezTo>
                  <a:cubicBezTo>
                    <a:pt x="1" y="3"/>
                    <a:pt x="1" y="3"/>
                    <a:pt x="1" y="3"/>
                  </a:cubicBezTo>
                  <a:cubicBezTo>
                    <a:pt x="1" y="2"/>
                    <a:pt x="1" y="2"/>
                    <a:pt x="1" y="2"/>
                  </a:cubicBezTo>
                  <a:cubicBezTo>
                    <a:pt x="1" y="2"/>
                    <a:pt x="1" y="2"/>
                    <a:pt x="1" y="2"/>
                  </a:cubicBezTo>
                  <a:cubicBezTo>
                    <a:pt x="1" y="2"/>
                    <a:pt x="1" y="2"/>
                    <a:pt x="1" y="2"/>
                  </a:cubicBezTo>
                  <a:cubicBezTo>
                    <a:pt x="0" y="2"/>
                    <a:pt x="0" y="2"/>
                    <a:pt x="0" y="2"/>
                  </a:cubicBezTo>
                  <a:cubicBezTo>
                    <a:pt x="0" y="2"/>
                    <a:pt x="0" y="2"/>
                    <a:pt x="0" y="2"/>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03" name="Freeform 208"/>
            <p:cNvSpPr>
              <a:spLocks/>
            </p:cNvSpPr>
            <p:nvPr userDrawn="1"/>
          </p:nvSpPr>
          <p:spPr bwMode="auto">
            <a:xfrm>
              <a:off x="453" y="328"/>
              <a:ext cx="4" cy="4"/>
            </a:xfrm>
            <a:custGeom>
              <a:avLst/>
              <a:gdLst/>
              <a:ahLst/>
              <a:cxnLst>
                <a:cxn ang="0">
                  <a:pos x="0" y="2"/>
                </a:cxn>
                <a:cxn ang="0">
                  <a:pos x="0" y="0"/>
                </a:cxn>
                <a:cxn ang="0">
                  <a:pos x="0" y="2"/>
                </a:cxn>
              </a:cxnLst>
              <a:rect l="0" t="0" r="r" b="b"/>
              <a:pathLst>
                <a:path h="2">
                  <a:moveTo>
                    <a:pt x="0" y="2"/>
                  </a:moveTo>
                  <a:cubicBezTo>
                    <a:pt x="0" y="1"/>
                    <a:pt x="0" y="1"/>
                    <a:pt x="0" y="0"/>
                  </a:cubicBezTo>
                  <a:cubicBezTo>
                    <a:pt x="0" y="1"/>
                    <a:pt x="0" y="1"/>
                    <a:pt x="0" y="2"/>
                  </a:cubicBezTo>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04" name="Freeform 209"/>
            <p:cNvSpPr>
              <a:spLocks/>
            </p:cNvSpPr>
            <p:nvPr userDrawn="1"/>
          </p:nvSpPr>
          <p:spPr bwMode="auto">
            <a:xfrm>
              <a:off x="451" y="328"/>
              <a:ext cx="2" cy="4"/>
            </a:xfrm>
            <a:custGeom>
              <a:avLst/>
              <a:gdLst/>
              <a:ahLst/>
              <a:cxnLst>
                <a:cxn ang="0">
                  <a:pos x="1" y="2"/>
                </a:cxn>
                <a:cxn ang="0">
                  <a:pos x="1" y="1"/>
                </a:cxn>
                <a:cxn ang="0">
                  <a:pos x="1" y="0"/>
                </a:cxn>
                <a:cxn ang="0">
                  <a:pos x="0" y="0"/>
                </a:cxn>
                <a:cxn ang="0">
                  <a:pos x="0" y="0"/>
                </a:cxn>
                <a:cxn ang="0">
                  <a:pos x="0" y="2"/>
                </a:cxn>
                <a:cxn ang="0">
                  <a:pos x="1" y="2"/>
                </a:cxn>
                <a:cxn ang="0">
                  <a:pos x="1" y="2"/>
                </a:cxn>
                <a:cxn ang="0">
                  <a:pos x="1" y="0"/>
                </a:cxn>
                <a:cxn ang="0">
                  <a:pos x="1" y="0"/>
                </a:cxn>
                <a:cxn ang="0">
                  <a:pos x="0" y="0"/>
                </a:cxn>
                <a:cxn ang="0">
                  <a:pos x="0" y="1"/>
                </a:cxn>
                <a:cxn ang="0">
                  <a:pos x="0" y="2"/>
                </a:cxn>
                <a:cxn ang="0">
                  <a:pos x="1" y="2"/>
                </a:cxn>
                <a:cxn ang="0">
                  <a:pos x="1" y="2"/>
                </a:cxn>
              </a:cxnLst>
              <a:rect l="0" t="0" r="r" b="b"/>
              <a:pathLst>
                <a:path w="1" h="2">
                  <a:moveTo>
                    <a:pt x="1" y="2"/>
                  </a:moveTo>
                  <a:cubicBezTo>
                    <a:pt x="1" y="1"/>
                    <a:pt x="1" y="1"/>
                    <a:pt x="1" y="1"/>
                  </a:cubicBezTo>
                  <a:cubicBezTo>
                    <a:pt x="1" y="0"/>
                    <a:pt x="1" y="0"/>
                    <a:pt x="1" y="0"/>
                  </a:cubicBezTo>
                  <a:cubicBezTo>
                    <a:pt x="0" y="0"/>
                    <a:pt x="0" y="0"/>
                    <a:pt x="0" y="0"/>
                  </a:cubicBezTo>
                  <a:cubicBezTo>
                    <a:pt x="0" y="0"/>
                    <a:pt x="0" y="0"/>
                    <a:pt x="0" y="0"/>
                  </a:cubicBezTo>
                  <a:cubicBezTo>
                    <a:pt x="0" y="1"/>
                    <a:pt x="0" y="1"/>
                    <a:pt x="0" y="2"/>
                  </a:cubicBezTo>
                  <a:cubicBezTo>
                    <a:pt x="1" y="2"/>
                    <a:pt x="1" y="2"/>
                    <a:pt x="1" y="2"/>
                  </a:cubicBezTo>
                  <a:cubicBezTo>
                    <a:pt x="1" y="2"/>
                    <a:pt x="1" y="2"/>
                    <a:pt x="1" y="2"/>
                  </a:cubicBezTo>
                  <a:cubicBezTo>
                    <a:pt x="1" y="1"/>
                    <a:pt x="1" y="1"/>
                    <a:pt x="1" y="0"/>
                  </a:cubicBezTo>
                  <a:cubicBezTo>
                    <a:pt x="1" y="0"/>
                    <a:pt x="1" y="0"/>
                    <a:pt x="1" y="0"/>
                  </a:cubicBezTo>
                  <a:cubicBezTo>
                    <a:pt x="0" y="0"/>
                    <a:pt x="0" y="0"/>
                    <a:pt x="0" y="0"/>
                  </a:cubicBezTo>
                  <a:cubicBezTo>
                    <a:pt x="0" y="1"/>
                    <a:pt x="0" y="1"/>
                    <a:pt x="0" y="1"/>
                  </a:cubicBezTo>
                  <a:cubicBezTo>
                    <a:pt x="0" y="2"/>
                    <a:pt x="0" y="2"/>
                    <a:pt x="0" y="2"/>
                  </a:cubicBezTo>
                  <a:cubicBezTo>
                    <a:pt x="1" y="2"/>
                    <a:pt x="1" y="2"/>
                    <a:pt x="1" y="2"/>
                  </a:cubicBezTo>
                  <a:cubicBezTo>
                    <a:pt x="1" y="2"/>
                    <a:pt x="1" y="2"/>
                    <a:pt x="1" y="2"/>
                  </a:cubicBezTo>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05" name="Freeform 210"/>
            <p:cNvSpPr>
              <a:spLocks/>
            </p:cNvSpPr>
            <p:nvPr userDrawn="1"/>
          </p:nvSpPr>
          <p:spPr bwMode="auto">
            <a:xfrm>
              <a:off x="451" y="326"/>
              <a:ext cx="2" cy="1"/>
            </a:xfrm>
            <a:custGeom>
              <a:avLst/>
              <a:gdLst/>
              <a:ahLst/>
              <a:cxnLst>
                <a:cxn ang="0">
                  <a:pos x="0" y="0"/>
                </a:cxn>
                <a:cxn ang="0">
                  <a:pos x="1" y="0"/>
                </a:cxn>
                <a:cxn ang="0">
                  <a:pos x="0" y="0"/>
                </a:cxn>
              </a:cxnLst>
              <a:rect l="0" t="0" r="r" b="b"/>
              <a:pathLst>
                <a:path w="1">
                  <a:moveTo>
                    <a:pt x="0" y="0"/>
                  </a:moveTo>
                  <a:cubicBezTo>
                    <a:pt x="1" y="0"/>
                    <a:pt x="1" y="0"/>
                    <a:pt x="1" y="0"/>
                  </a:cubicBezTo>
                  <a:cubicBezTo>
                    <a:pt x="1" y="0"/>
                    <a:pt x="0" y="0"/>
                    <a:pt x="0"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06" name="Freeform 211"/>
            <p:cNvSpPr>
              <a:spLocks/>
            </p:cNvSpPr>
            <p:nvPr userDrawn="1"/>
          </p:nvSpPr>
          <p:spPr bwMode="auto">
            <a:xfrm>
              <a:off x="451" y="326"/>
              <a:ext cx="2" cy="2"/>
            </a:xfrm>
            <a:custGeom>
              <a:avLst/>
              <a:gdLst/>
              <a:ahLst/>
              <a:cxnLst>
                <a:cxn ang="0">
                  <a:pos x="0" y="0"/>
                </a:cxn>
                <a:cxn ang="0">
                  <a:pos x="2" y="0"/>
                </a:cxn>
                <a:cxn ang="0">
                  <a:pos x="2" y="2"/>
                </a:cxn>
                <a:cxn ang="0">
                  <a:pos x="2" y="0"/>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2" y="0"/>
                </a:cxn>
                <a:cxn ang="0">
                  <a:pos x="2" y="0"/>
                </a:cxn>
                <a:cxn ang="0">
                  <a:pos x="2" y="0"/>
                </a:cxn>
                <a:cxn ang="0">
                  <a:pos x="2" y="0"/>
                </a:cxn>
                <a:cxn ang="0">
                  <a:pos x="2" y="0"/>
                </a:cxn>
                <a:cxn ang="0">
                  <a:pos x="2" y="0"/>
                </a:cxn>
                <a:cxn ang="0">
                  <a:pos x="2" y="0"/>
                </a:cxn>
                <a:cxn ang="0">
                  <a:pos x="2" y="0"/>
                </a:cxn>
                <a:cxn ang="0">
                  <a:pos x="0"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2" y="0"/>
                </a:cxn>
                <a:cxn ang="0">
                  <a:pos x="2" y="0"/>
                </a:cxn>
                <a:cxn ang="0">
                  <a:pos x="0" y="0"/>
                </a:cxn>
                <a:cxn ang="0">
                  <a:pos x="0" y="0"/>
                </a:cxn>
                <a:cxn ang="0">
                  <a:pos x="0" y="0"/>
                </a:cxn>
              </a:cxnLst>
              <a:rect l="0" t="0" r="r" b="b"/>
              <a:pathLst>
                <a:path w="2" h="2">
                  <a:moveTo>
                    <a:pt x="0" y="0"/>
                  </a:moveTo>
                  <a:lnTo>
                    <a:pt x="2" y="0"/>
                  </a:lnTo>
                  <a:lnTo>
                    <a:pt x="2" y="2"/>
                  </a:lnTo>
                  <a:lnTo>
                    <a:pt x="2" y="0"/>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2" y="0"/>
                  </a:lnTo>
                  <a:lnTo>
                    <a:pt x="2" y="0"/>
                  </a:lnTo>
                  <a:lnTo>
                    <a:pt x="0" y="0"/>
                  </a:lnTo>
                  <a:lnTo>
                    <a:pt x="2" y="0"/>
                  </a:lnTo>
                  <a:lnTo>
                    <a:pt x="2" y="0"/>
                  </a:lnTo>
                  <a:lnTo>
                    <a:pt x="0" y="0"/>
                  </a:lnTo>
                  <a:lnTo>
                    <a:pt x="0" y="0"/>
                  </a:lnTo>
                  <a:lnTo>
                    <a:pt x="0" y="0"/>
                  </a:lnTo>
                  <a:lnTo>
                    <a:pt x="0" y="0"/>
                  </a:lnTo>
                  <a:lnTo>
                    <a:pt x="0" y="0"/>
                  </a:lnTo>
                  <a:lnTo>
                    <a:pt x="0" y="0"/>
                  </a:lnTo>
                  <a:lnTo>
                    <a:pt x="0" y="0"/>
                  </a:lnTo>
                  <a:lnTo>
                    <a:pt x="0" y="0"/>
                  </a:lnTo>
                  <a:lnTo>
                    <a:pt x="2" y="0"/>
                  </a:lnTo>
                  <a:lnTo>
                    <a:pt x="2" y="0"/>
                  </a:lnTo>
                  <a:lnTo>
                    <a:pt x="0" y="0"/>
                  </a:lnTo>
                  <a:lnTo>
                    <a:pt x="0" y="0"/>
                  </a:lnTo>
                  <a:lnTo>
                    <a:pt x="0" y="0"/>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07" name="Freeform 212"/>
            <p:cNvSpPr>
              <a:spLocks/>
            </p:cNvSpPr>
            <p:nvPr userDrawn="1"/>
          </p:nvSpPr>
          <p:spPr bwMode="auto">
            <a:xfrm>
              <a:off x="451" y="326"/>
              <a:ext cx="2" cy="2"/>
            </a:xfrm>
            <a:custGeom>
              <a:avLst/>
              <a:gdLst/>
              <a:ahLst/>
              <a:cxnLst>
                <a:cxn ang="0">
                  <a:pos x="0" y="0"/>
                </a:cxn>
                <a:cxn ang="0">
                  <a:pos x="2" y="0"/>
                </a:cxn>
                <a:cxn ang="0">
                  <a:pos x="2" y="2"/>
                </a:cxn>
                <a:cxn ang="0">
                  <a:pos x="2" y="0"/>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2" y="0"/>
                </a:cxn>
                <a:cxn ang="0">
                  <a:pos x="2" y="0"/>
                </a:cxn>
                <a:cxn ang="0">
                  <a:pos x="2" y="0"/>
                </a:cxn>
                <a:cxn ang="0">
                  <a:pos x="2" y="0"/>
                </a:cxn>
                <a:cxn ang="0">
                  <a:pos x="2" y="0"/>
                </a:cxn>
                <a:cxn ang="0">
                  <a:pos x="2" y="0"/>
                </a:cxn>
                <a:cxn ang="0">
                  <a:pos x="2" y="0"/>
                </a:cxn>
                <a:cxn ang="0">
                  <a:pos x="2" y="0"/>
                </a:cxn>
                <a:cxn ang="0">
                  <a:pos x="0"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2" y="0"/>
                </a:cxn>
                <a:cxn ang="0">
                  <a:pos x="2" y="0"/>
                </a:cxn>
                <a:cxn ang="0">
                  <a:pos x="0" y="0"/>
                </a:cxn>
                <a:cxn ang="0">
                  <a:pos x="0" y="0"/>
                </a:cxn>
                <a:cxn ang="0">
                  <a:pos x="0" y="0"/>
                </a:cxn>
              </a:cxnLst>
              <a:rect l="0" t="0" r="r" b="b"/>
              <a:pathLst>
                <a:path w="2" h="2">
                  <a:moveTo>
                    <a:pt x="0" y="0"/>
                  </a:moveTo>
                  <a:lnTo>
                    <a:pt x="2" y="0"/>
                  </a:lnTo>
                  <a:lnTo>
                    <a:pt x="2" y="2"/>
                  </a:lnTo>
                  <a:lnTo>
                    <a:pt x="2" y="0"/>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2" y="0"/>
                  </a:lnTo>
                  <a:lnTo>
                    <a:pt x="2" y="0"/>
                  </a:lnTo>
                  <a:lnTo>
                    <a:pt x="0" y="0"/>
                  </a:lnTo>
                  <a:lnTo>
                    <a:pt x="2" y="0"/>
                  </a:lnTo>
                  <a:lnTo>
                    <a:pt x="2" y="0"/>
                  </a:lnTo>
                  <a:lnTo>
                    <a:pt x="0" y="0"/>
                  </a:lnTo>
                  <a:lnTo>
                    <a:pt x="0" y="0"/>
                  </a:lnTo>
                  <a:lnTo>
                    <a:pt x="0" y="0"/>
                  </a:lnTo>
                  <a:lnTo>
                    <a:pt x="0" y="0"/>
                  </a:lnTo>
                  <a:lnTo>
                    <a:pt x="0" y="0"/>
                  </a:lnTo>
                  <a:lnTo>
                    <a:pt x="0" y="0"/>
                  </a:lnTo>
                  <a:lnTo>
                    <a:pt x="0" y="0"/>
                  </a:lnTo>
                  <a:lnTo>
                    <a:pt x="0" y="0"/>
                  </a:lnTo>
                  <a:lnTo>
                    <a:pt x="2" y="0"/>
                  </a:lnTo>
                  <a:lnTo>
                    <a:pt x="2"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08" name="Freeform 213"/>
            <p:cNvSpPr>
              <a:spLocks/>
            </p:cNvSpPr>
            <p:nvPr userDrawn="1"/>
          </p:nvSpPr>
          <p:spPr bwMode="auto">
            <a:xfrm>
              <a:off x="453" y="324"/>
              <a:ext cx="4" cy="4"/>
            </a:xfrm>
            <a:custGeom>
              <a:avLst/>
              <a:gdLst/>
              <a:ahLst/>
              <a:cxnLst>
                <a:cxn ang="0">
                  <a:pos x="0" y="0"/>
                </a:cxn>
                <a:cxn ang="0">
                  <a:pos x="1" y="1"/>
                </a:cxn>
                <a:cxn ang="0">
                  <a:pos x="0" y="0"/>
                </a:cxn>
              </a:cxnLst>
              <a:rect l="0" t="0" r="r" b="b"/>
              <a:pathLst>
                <a:path w="1" h="1">
                  <a:moveTo>
                    <a:pt x="0" y="0"/>
                  </a:moveTo>
                  <a:cubicBezTo>
                    <a:pt x="1" y="1"/>
                    <a:pt x="1" y="1"/>
                    <a:pt x="1" y="1"/>
                  </a:cubicBezTo>
                  <a:cubicBezTo>
                    <a:pt x="1" y="0"/>
                    <a:pt x="0" y="0"/>
                    <a:pt x="0"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09" name="Freeform 214"/>
            <p:cNvSpPr>
              <a:spLocks/>
            </p:cNvSpPr>
            <p:nvPr userDrawn="1"/>
          </p:nvSpPr>
          <p:spPr bwMode="auto">
            <a:xfrm>
              <a:off x="453" y="324"/>
              <a:ext cx="4" cy="4"/>
            </a:xfrm>
            <a:custGeom>
              <a:avLst/>
              <a:gdLst/>
              <a:ahLst/>
              <a:cxnLst>
                <a:cxn ang="0">
                  <a:pos x="0" y="0"/>
                </a:cxn>
                <a:cxn ang="0">
                  <a:pos x="0" y="2"/>
                </a:cxn>
                <a:cxn ang="0">
                  <a:pos x="2" y="2"/>
                </a:cxn>
                <a:cxn ang="0">
                  <a:pos x="2" y="2"/>
                </a:cxn>
                <a:cxn ang="0">
                  <a:pos x="2" y="2"/>
                </a:cxn>
                <a:cxn ang="0">
                  <a:pos x="2" y="0"/>
                </a:cxn>
                <a:cxn ang="0">
                  <a:pos x="0" y="0"/>
                </a:cxn>
                <a:cxn ang="0">
                  <a:pos x="0" y="0"/>
                </a:cxn>
                <a:cxn ang="0">
                  <a:pos x="0" y="2"/>
                </a:cxn>
                <a:cxn ang="0">
                  <a:pos x="0" y="2"/>
                </a:cxn>
                <a:cxn ang="0">
                  <a:pos x="0" y="2"/>
                </a:cxn>
                <a:cxn ang="0">
                  <a:pos x="0" y="2"/>
                </a:cxn>
                <a:cxn ang="0">
                  <a:pos x="2" y="2"/>
                </a:cxn>
                <a:cxn ang="0">
                  <a:pos x="2" y="2"/>
                </a:cxn>
                <a:cxn ang="0">
                  <a:pos x="0" y="0"/>
                </a:cxn>
                <a:cxn ang="0">
                  <a:pos x="0" y="0"/>
                </a:cxn>
                <a:cxn ang="0">
                  <a:pos x="0" y="0"/>
                </a:cxn>
              </a:cxnLst>
              <a:rect l="0" t="0" r="r" b="b"/>
              <a:pathLst>
                <a:path w="2" h="2">
                  <a:moveTo>
                    <a:pt x="0" y="0"/>
                  </a:moveTo>
                  <a:lnTo>
                    <a:pt x="0" y="2"/>
                  </a:lnTo>
                  <a:lnTo>
                    <a:pt x="2" y="2"/>
                  </a:lnTo>
                  <a:lnTo>
                    <a:pt x="2" y="2"/>
                  </a:lnTo>
                  <a:lnTo>
                    <a:pt x="2" y="2"/>
                  </a:lnTo>
                  <a:lnTo>
                    <a:pt x="2" y="0"/>
                  </a:lnTo>
                  <a:lnTo>
                    <a:pt x="0" y="0"/>
                  </a:lnTo>
                  <a:lnTo>
                    <a:pt x="0" y="0"/>
                  </a:lnTo>
                  <a:lnTo>
                    <a:pt x="0" y="2"/>
                  </a:lnTo>
                  <a:lnTo>
                    <a:pt x="0" y="2"/>
                  </a:lnTo>
                  <a:lnTo>
                    <a:pt x="0" y="2"/>
                  </a:lnTo>
                  <a:lnTo>
                    <a:pt x="0" y="2"/>
                  </a:lnTo>
                  <a:lnTo>
                    <a:pt x="2" y="2"/>
                  </a:lnTo>
                  <a:lnTo>
                    <a:pt x="2" y="2"/>
                  </a:lnTo>
                  <a:lnTo>
                    <a:pt x="0" y="0"/>
                  </a:lnTo>
                  <a:lnTo>
                    <a:pt x="0" y="0"/>
                  </a:lnTo>
                  <a:lnTo>
                    <a:pt x="0" y="0"/>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10" name="Freeform 215"/>
            <p:cNvSpPr>
              <a:spLocks/>
            </p:cNvSpPr>
            <p:nvPr userDrawn="1"/>
          </p:nvSpPr>
          <p:spPr bwMode="auto">
            <a:xfrm>
              <a:off x="453" y="326"/>
              <a:ext cx="4" cy="2"/>
            </a:xfrm>
            <a:custGeom>
              <a:avLst/>
              <a:gdLst/>
              <a:ahLst/>
              <a:cxnLst>
                <a:cxn ang="0">
                  <a:pos x="0" y="1"/>
                </a:cxn>
                <a:cxn ang="0">
                  <a:pos x="1" y="1"/>
                </a:cxn>
                <a:cxn ang="0">
                  <a:pos x="0" y="0"/>
                </a:cxn>
                <a:cxn ang="0">
                  <a:pos x="0" y="0"/>
                </a:cxn>
                <a:cxn ang="0">
                  <a:pos x="0" y="0"/>
                </a:cxn>
                <a:cxn ang="0">
                  <a:pos x="0" y="0"/>
                </a:cxn>
                <a:cxn ang="0">
                  <a:pos x="0" y="1"/>
                </a:cxn>
              </a:cxnLst>
              <a:rect l="0" t="0" r="r" b="b"/>
              <a:pathLst>
                <a:path w="1" h="1">
                  <a:moveTo>
                    <a:pt x="0" y="1"/>
                  </a:moveTo>
                  <a:cubicBezTo>
                    <a:pt x="1" y="1"/>
                    <a:pt x="1" y="1"/>
                    <a:pt x="1" y="1"/>
                  </a:cubicBezTo>
                  <a:cubicBezTo>
                    <a:pt x="1" y="0"/>
                    <a:pt x="1" y="0"/>
                    <a:pt x="0" y="0"/>
                  </a:cubicBezTo>
                  <a:cubicBezTo>
                    <a:pt x="0" y="0"/>
                    <a:pt x="0" y="0"/>
                    <a:pt x="0" y="0"/>
                  </a:cubicBezTo>
                  <a:cubicBezTo>
                    <a:pt x="0" y="0"/>
                    <a:pt x="0" y="0"/>
                    <a:pt x="0" y="0"/>
                  </a:cubicBezTo>
                  <a:cubicBezTo>
                    <a:pt x="0" y="0"/>
                    <a:pt x="0" y="0"/>
                    <a:pt x="0" y="0"/>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11" name="Freeform 216"/>
            <p:cNvSpPr>
              <a:spLocks/>
            </p:cNvSpPr>
            <p:nvPr userDrawn="1"/>
          </p:nvSpPr>
          <p:spPr bwMode="auto">
            <a:xfrm>
              <a:off x="453" y="326"/>
              <a:ext cx="4" cy="2"/>
            </a:xfrm>
            <a:custGeom>
              <a:avLst/>
              <a:gdLst/>
              <a:ahLst/>
              <a:cxnLst>
                <a:cxn ang="0">
                  <a:pos x="0" y="2"/>
                </a:cxn>
                <a:cxn ang="0">
                  <a:pos x="0" y="2"/>
                </a:cxn>
                <a:cxn ang="0">
                  <a:pos x="2" y="2"/>
                </a:cxn>
                <a:cxn ang="0">
                  <a:pos x="2" y="2"/>
                </a:cxn>
                <a:cxn ang="0">
                  <a:pos x="2" y="2"/>
                </a:cxn>
                <a:cxn ang="0">
                  <a:pos x="2" y="0"/>
                </a:cxn>
                <a:cxn ang="0">
                  <a:pos x="0" y="0"/>
                </a:cxn>
                <a:cxn ang="0">
                  <a:pos x="0" y="0"/>
                </a:cxn>
                <a:cxn ang="0">
                  <a:pos x="0" y="0"/>
                </a:cxn>
                <a:cxn ang="0">
                  <a:pos x="0" y="0"/>
                </a:cxn>
                <a:cxn ang="0">
                  <a:pos x="2" y="0"/>
                </a:cxn>
                <a:cxn ang="0">
                  <a:pos x="0" y="0"/>
                </a:cxn>
                <a:cxn ang="0">
                  <a:pos x="0" y="0"/>
                </a:cxn>
                <a:cxn ang="0">
                  <a:pos x="0" y="0"/>
                </a:cxn>
                <a:cxn ang="0">
                  <a:pos x="0" y="0"/>
                </a:cxn>
                <a:cxn ang="0">
                  <a:pos x="0" y="2"/>
                </a:cxn>
                <a:cxn ang="0">
                  <a:pos x="0" y="2"/>
                </a:cxn>
                <a:cxn ang="0">
                  <a:pos x="0" y="2"/>
                </a:cxn>
                <a:cxn ang="0">
                  <a:pos x="0" y="0"/>
                </a:cxn>
                <a:cxn ang="0">
                  <a:pos x="0" y="0"/>
                </a:cxn>
                <a:cxn ang="0">
                  <a:pos x="0" y="0"/>
                </a:cxn>
                <a:cxn ang="0">
                  <a:pos x="0" y="0"/>
                </a:cxn>
                <a:cxn ang="0">
                  <a:pos x="0" y="0"/>
                </a:cxn>
                <a:cxn ang="0">
                  <a:pos x="0" y="0"/>
                </a:cxn>
                <a:cxn ang="0">
                  <a:pos x="0" y="2"/>
                </a:cxn>
                <a:cxn ang="0">
                  <a:pos x="2" y="2"/>
                </a:cxn>
                <a:cxn ang="0">
                  <a:pos x="2" y="0"/>
                </a:cxn>
                <a:cxn ang="0">
                  <a:pos x="2" y="0"/>
                </a:cxn>
                <a:cxn ang="0">
                  <a:pos x="0" y="0"/>
                </a:cxn>
                <a:cxn ang="0">
                  <a:pos x="0" y="0"/>
                </a:cxn>
                <a:cxn ang="0">
                  <a:pos x="0" y="2"/>
                </a:cxn>
                <a:cxn ang="0">
                  <a:pos x="0" y="2"/>
                </a:cxn>
                <a:cxn ang="0">
                  <a:pos x="2" y="2"/>
                </a:cxn>
                <a:cxn ang="0">
                  <a:pos x="2" y="2"/>
                </a:cxn>
                <a:cxn ang="0">
                  <a:pos x="0" y="2"/>
                </a:cxn>
                <a:cxn ang="0">
                  <a:pos x="0" y="2"/>
                </a:cxn>
                <a:cxn ang="0">
                  <a:pos x="0" y="2"/>
                </a:cxn>
              </a:cxnLst>
              <a:rect l="0" t="0" r="r" b="b"/>
              <a:pathLst>
                <a:path w="2" h="2">
                  <a:moveTo>
                    <a:pt x="0" y="2"/>
                  </a:moveTo>
                  <a:lnTo>
                    <a:pt x="0" y="2"/>
                  </a:lnTo>
                  <a:lnTo>
                    <a:pt x="2" y="2"/>
                  </a:lnTo>
                  <a:lnTo>
                    <a:pt x="2" y="2"/>
                  </a:lnTo>
                  <a:lnTo>
                    <a:pt x="2" y="2"/>
                  </a:lnTo>
                  <a:lnTo>
                    <a:pt x="2" y="0"/>
                  </a:lnTo>
                  <a:lnTo>
                    <a:pt x="0" y="0"/>
                  </a:lnTo>
                  <a:lnTo>
                    <a:pt x="0" y="0"/>
                  </a:lnTo>
                  <a:lnTo>
                    <a:pt x="0" y="0"/>
                  </a:lnTo>
                  <a:lnTo>
                    <a:pt x="0" y="0"/>
                  </a:lnTo>
                  <a:lnTo>
                    <a:pt x="2" y="0"/>
                  </a:lnTo>
                  <a:lnTo>
                    <a:pt x="0" y="0"/>
                  </a:lnTo>
                  <a:lnTo>
                    <a:pt x="0" y="0"/>
                  </a:lnTo>
                  <a:lnTo>
                    <a:pt x="0" y="0"/>
                  </a:lnTo>
                  <a:lnTo>
                    <a:pt x="0" y="0"/>
                  </a:lnTo>
                  <a:lnTo>
                    <a:pt x="0" y="2"/>
                  </a:lnTo>
                  <a:lnTo>
                    <a:pt x="0" y="2"/>
                  </a:lnTo>
                  <a:lnTo>
                    <a:pt x="0" y="2"/>
                  </a:lnTo>
                  <a:lnTo>
                    <a:pt x="0" y="0"/>
                  </a:lnTo>
                  <a:lnTo>
                    <a:pt x="0" y="0"/>
                  </a:lnTo>
                  <a:lnTo>
                    <a:pt x="0" y="0"/>
                  </a:lnTo>
                  <a:lnTo>
                    <a:pt x="0" y="0"/>
                  </a:lnTo>
                  <a:lnTo>
                    <a:pt x="0" y="0"/>
                  </a:lnTo>
                  <a:lnTo>
                    <a:pt x="0" y="0"/>
                  </a:lnTo>
                  <a:lnTo>
                    <a:pt x="0" y="2"/>
                  </a:lnTo>
                  <a:lnTo>
                    <a:pt x="2" y="2"/>
                  </a:lnTo>
                  <a:lnTo>
                    <a:pt x="2" y="0"/>
                  </a:lnTo>
                  <a:lnTo>
                    <a:pt x="2" y="0"/>
                  </a:lnTo>
                  <a:lnTo>
                    <a:pt x="0" y="0"/>
                  </a:lnTo>
                  <a:lnTo>
                    <a:pt x="0" y="0"/>
                  </a:lnTo>
                  <a:lnTo>
                    <a:pt x="0" y="2"/>
                  </a:lnTo>
                  <a:lnTo>
                    <a:pt x="0" y="2"/>
                  </a:lnTo>
                  <a:lnTo>
                    <a:pt x="2" y="2"/>
                  </a:lnTo>
                  <a:lnTo>
                    <a:pt x="2" y="2"/>
                  </a:lnTo>
                  <a:lnTo>
                    <a:pt x="0" y="2"/>
                  </a:lnTo>
                  <a:lnTo>
                    <a:pt x="0" y="2"/>
                  </a:lnTo>
                  <a:lnTo>
                    <a:pt x="0" y="2"/>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12" name="Freeform 217"/>
            <p:cNvSpPr>
              <a:spLocks/>
            </p:cNvSpPr>
            <p:nvPr userDrawn="1"/>
          </p:nvSpPr>
          <p:spPr bwMode="auto">
            <a:xfrm>
              <a:off x="455" y="326"/>
              <a:ext cx="2" cy="4"/>
            </a:xfrm>
            <a:custGeom>
              <a:avLst/>
              <a:gdLst/>
              <a:ahLst/>
              <a:cxnLst>
                <a:cxn ang="0">
                  <a:pos x="0" y="2"/>
                </a:cxn>
                <a:cxn ang="0">
                  <a:pos x="0" y="2"/>
                </a:cxn>
                <a:cxn ang="0">
                  <a:pos x="0" y="1"/>
                </a:cxn>
                <a:cxn ang="0">
                  <a:pos x="1" y="2"/>
                </a:cxn>
                <a:cxn ang="0">
                  <a:pos x="0" y="1"/>
                </a:cxn>
                <a:cxn ang="0">
                  <a:pos x="1" y="1"/>
                </a:cxn>
                <a:cxn ang="0">
                  <a:pos x="0" y="0"/>
                </a:cxn>
                <a:cxn ang="0">
                  <a:pos x="0" y="1"/>
                </a:cxn>
                <a:cxn ang="0">
                  <a:pos x="0" y="2"/>
                </a:cxn>
              </a:cxnLst>
              <a:rect l="0" t="0" r="r" b="b"/>
              <a:pathLst>
                <a:path w="1" h="2">
                  <a:moveTo>
                    <a:pt x="0" y="2"/>
                  </a:moveTo>
                  <a:cubicBezTo>
                    <a:pt x="0" y="2"/>
                    <a:pt x="0" y="2"/>
                    <a:pt x="0" y="2"/>
                  </a:cubicBezTo>
                  <a:cubicBezTo>
                    <a:pt x="0" y="1"/>
                    <a:pt x="0" y="1"/>
                    <a:pt x="0" y="1"/>
                  </a:cubicBezTo>
                  <a:cubicBezTo>
                    <a:pt x="0" y="2"/>
                    <a:pt x="0" y="2"/>
                    <a:pt x="1" y="2"/>
                  </a:cubicBezTo>
                  <a:cubicBezTo>
                    <a:pt x="0" y="1"/>
                    <a:pt x="0" y="1"/>
                    <a:pt x="0" y="1"/>
                  </a:cubicBezTo>
                  <a:cubicBezTo>
                    <a:pt x="1" y="1"/>
                    <a:pt x="1" y="1"/>
                    <a:pt x="1" y="1"/>
                  </a:cubicBezTo>
                  <a:cubicBezTo>
                    <a:pt x="0" y="1"/>
                    <a:pt x="0" y="0"/>
                    <a:pt x="0" y="0"/>
                  </a:cubicBezTo>
                  <a:cubicBezTo>
                    <a:pt x="0" y="1"/>
                    <a:pt x="0" y="1"/>
                    <a:pt x="0" y="1"/>
                  </a:cubicBezTo>
                  <a:cubicBezTo>
                    <a:pt x="0" y="1"/>
                    <a:pt x="0" y="2"/>
                    <a:pt x="0" y="2"/>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13" name="Freeform 218"/>
            <p:cNvSpPr>
              <a:spLocks/>
            </p:cNvSpPr>
            <p:nvPr userDrawn="1"/>
          </p:nvSpPr>
          <p:spPr bwMode="auto">
            <a:xfrm>
              <a:off x="453" y="326"/>
              <a:ext cx="4" cy="4"/>
            </a:xfrm>
            <a:custGeom>
              <a:avLst/>
              <a:gdLst/>
              <a:ahLst/>
              <a:cxnLst>
                <a:cxn ang="0">
                  <a:pos x="1" y="2"/>
                </a:cxn>
                <a:cxn ang="0">
                  <a:pos x="1" y="2"/>
                </a:cxn>
                <a:cxn ang="0">
                  <a:pos x="1" y="1"/>
                </a:cxn>
                <a:cxn ang="0">
                  <a:pos x="1" y="2"/>
                </a:cxn>
                <a:cxn ang="0">
                  <a:pos x="2" y="2"/>
                </a:cxn>
                <a:cxn ang="0">
                  <a:pos x="2" y="1"/>
                </a:cxn>
                <a:cxn ang="0">
                  <a:pos x="1" y="1"/>
                </a:cxn>
                <a:cxn ang="0">
                  <a:pos x="2" y="1"/>
                </a:cxn>
                <a:cxn ang="0">
                  <a:pos x="1" y="0"/>
                </a:cxn>
                <a:cxn ang="0">
                  <a:pos x="1" y="0"/>
                </a:cxn>
                <a:cxn ang="0">
                  <a:pos x="1" y="1"/>
                </a:cxn>
                <a:cxn ang="0">
                  <a:pos x="1" y="1"/>
                </a:cxn>
                <a:cxn ang="0">
                  <a:pos x="1" y="1"/>
                </a:cxn>
                <a:cxn ang="0">
                  <a:pos x="0" y="1"/>
                </a:cxn>
                <a:cxn ang="0">
                  <a:pos x="1" y="2"/>
                </a:cxn>
                <a:cxn ang="0">
                  <a:pos x="1" y="1"/>
                </a:cxn>
                <a:cxn ang="0">
                  <a:pos x="1" y="1"/>
                </a:cxn>
                <a:cxn ang="0">
                  <a:pos x="1" y="1"/>
                </a:cxn>
                <a:cxn ang="0">
                  <a:pos x="1" y="1"/>
                </a:cxn>
                <a:cxn ang="0">
                  <a:pos x="1" y="1"/>
                </a:cxn>
                <a:cxn ang="0">
                  <a:pos x="1" y="1"/>
                </a:cxn>
                <a:cxn ang="0">
                  <a:pos x="1" y="0"/>
                </a:cxn>
                <a:cxn ang="0">
                  <a:pos x="1" y="0"/>
                </a:cxn>
                <a:cxn ang="0">
                  <a:pos x="2" y="1"/>
                </a:cxn>
                <a:cxn ang="0">
                  <a:pos x="2" y="1"/>
                </a:cxn>
                <a:cxn ang="0">
                  <a:pos x="1" y="1"/>
                </a:cxn>
                <a:cxn ang="0">
                  <a:pos x="2" y="2"/>
                </a:cxn>
                <a:cxn ang="0">
                  <a:pos x="1" y="1"/>
                </a:cxn>
                <a:cxn ang="0">
                  <a:pos x="1" y="1"/>
                </a:cxn>
                <a:cxn ang="0">
                  <a:pos x="1" y="1"/>
                </a:cxn>
                <a:cxn ang="0">
                  <a:pos x="0" y="2"/>
                </a:cxn>
                <a:cxn ang="0">
                  <a:pos x="1" y="2"/>
                </a:cxn>
              </a:cxnLst>
              <a:rect l="0" t="0" r="r" b="b"/>
              <a:pathLst>
                <a:path w="2" h="2">
                  <a:moveTo>
                    <a:pt x="1" y="2"/>
                  </a:moveTo>
                  <a:cubicBezTo>
                    <a:pt x="1" y="2"/>
                    <a:pt x="1" y="2"/>
                    <a:pt x="1" y="2"/>
                  </a:cubicBezTo>
                  <a:cubicBezTo>
                    <a:pt x="1" y="2"/>
                    <a:pt x="1" y="2"/>
                    <a:pt x="1" y="2"/>
                  </a:cubicBezTo>
                  <a:cubicBezTo>
                    <a:pt x="1" y="2"/>
                    <a:pt x="1" y="2"/>
                    <a:pt x="1" y="2"/>
                  </a:cubicBezTo>
                  <a:cubicBezTo>
                    <a:pt x="1" y="1"/>
                    <a:pt x="1" y="1"/>
                    <a:pt x="1" y="1"/>
                  </a:cubicBezTo>
                  <a:cubicBezTo>
                    <a:pt x="1" y="1"/>
                    <a:pt x="1" y="1"/>
                    <a:pt x="1" y="1"/>
                  </a:cubicBezTo>
                  <a:cubicBezTo>
                    <a:pt x="1" y="1"/>
                    <a:pt x="1" y="1"/>
                    <a:pt x="1" y="1"/>
                  </a:cubicBezTo>
                  <a:cubicBezTo>
                    <a:pt x="1" y="2"/>
                    <a:pt x="1" y="2"/>
                    <a:pt x="1" y="2"/>
                  </a:cubicBezTo>
                  <a:cubicBezTo>
                    <a:pt x="1" y="2"/>
                    <a:pt x="1" y="2"/>
                    <a:pt x="1" y="2"/>
                  </a:cubicBezTo>
                  <a:cubicBezTo>
                    <a:pt x="2" y="2"/>
                    <a:pt x="2" y="2"/>
                    <a:pt x="2" y="2"/>
                  </a:cubicBezTo>
                  <a:cubicBezTo>
                    <a:pt x="2" y="2"/>
                    <a:pt x="2" y="2"/>
                    <a:pt x="2" y="2"/>
                  </a:cubicBezTo>
                  <a:cubicBezTo>
                    <a:pt x="2" y="1"/>
                    <a:pt x="2" y="1"/>
                    <a:pt x="2" y="1"/>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ubicBezTo>
                    <a:pt x="2" y="1"/>
                    <a:pt x="1" y="0"/>
                    <a:pt x="1" y="0"/>
                  </a:cubicBezTo>
                  <a:cubicBezTo>
                    <a:pt x="1" y="0"/>
                    <a:pt x="1" y="0"/>
                    <a:pt x="1" y="0"/>
                  </a:cubicBezTo>
                  <a:cubicBezTo>
                    <a:pt x="1" y="0"/>
                    <a:pt x="1"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0" y="1"/>
                    <a:pt x="0" y="1"/>
                    <a:pt x="0" y="1"/>
                  </a:cubicBezTo>
                  <a:cubicBezTo>
                    <a:pt x="0" y="2"/>
                    <a:pt x="0" y="2"/>
                    <a:pt x="0" y="2"/>
                  </a:cubicBezTo>
                  <a:cubicBezTo>
                    <a:pt x="1" y="2"/>
                    <a:pt x="1" y="2"/>
                    <a:pt x="1" y="2"/>
                  </a:cubicBezTo>
                  <a:cubicBezTo>
                    <a:pt x="1" y="2"/>
                    <a:pt x="1" y="2"/>
                    <a:pt x="1" y="2"/>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0"/>
                    <a:pt x="1" y="0"/>
                    <a:pt x="1" y="0"/>
                  </a:cubicBezTo>
                  <a:cubicBezTo>
                    <a:pt x="1" y="0"/>
                    <a:pt x="1" y="0"/>
                    <a:pt x="1" y="0"/>
                  </a:cubicBezTo>
                  <a:cubicBezTo>
                    <a:pt x="1" y="0"/>
                    <a:pt x="1" y="0"/>
                    <a:pt x="1" y="0"/>
                  </a:cubicBezTo>
                  <a:cubicBezTo>
                    <a:pt x="1" y="1"/>
                    <a:pt x="1" y="1"/>
                    <a:pt x="1" y="1"/>
                  </a:cubicBezTo>
                  <a:cubicBezTo>
                    <a:pt x="2" y="1"/>
                    <a:pt x="2" y="1"/>
                    <a:pt x="2" y="1"/>
                  </a:cubicBezTo>
                  <a:cubicBezTo>
                    <a:pt x="2" y="1"/>
                    <a:pt x="2" y="1"/>
                    <a:pt x="2" y="1"/>
                  </a:cubicBezTo>
                  <a:cubicBezTo>
                    <a:pt x="2" y="1"/>
                    <a:pt x="2" y="1"/>
                    <a:pt x="2" y="1"/>
                  </a:cubicBezTo>
                  <a:cubicBezTo>
                    <a:pt x="1" y="1"/>
                    <a:pt x="1" y="1"/>
                    <a:pt x="1" y="1"/>
                  </a:cubicBezTo>
                  <a:cubicBezTo>
                    <a:pt x="1" y="1"/>
                    <a:pt x="1" y="1"/>
                    <a:pt x="1" y="1"/>
                  </a:cubicBezTo>
                  <a:cubicBezTo>
                    <a:pt x="1" y="2"/>
                    <a:pt x="1" y="2"/>
                    <a:pt x="1" y="2"/>
                  </a:cubicBezTo>
                  <a:cubicBezTo>
                    <a:pt x="2" y="2"/>
                    <a:pt x="2" y="2"/>
                    <a:pt x="2" y="2"/>
                  </a:cubicBezTo>
                  <a:cubicBezTo>
                    <a:pt x="2" y="2"/>
                    <a:pt x="2" y="2"/>
                    <a:pt x="2" y="2"/>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2"/>
                    <a:pt x="1" y="2"/>
                    <a:pt x="1" y="2"/>
                  </a:cubicBezTo>
                  <a:cubicBezTo>
                    <a:pt x="0" y="2"/>
                    <a:pt x="0" y="2"/>
                    <a:pt x="0" y="2"/>
                  </a:cubicBezTo>
                  <a:cubicBezTo>
                    <a:pt x="1" y="2"/>
                    <a:pt x="1" y="2"/>
                    <a:pt x="1" y="2"/>
                  </a:cubicBezTo>
                  <a:cubicBezTo>
                    <a:pt x="1" y="2"/>
                    <a:pt x="1" y="2"/>
                    <a:pt x="1" y="2"/>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14" name="Freeform 219"/>
            <p:cNvSpPr>
              <a:spLocks/>
            </p:cNvSpPr>
            <p:nvPr userDrawn="1"/>
          </p:nvSpPr>
          <p:spPr bwMode="auto">
            <a:xfrm>
              <a:off x="343" y="357"/>
              <a:ext cx="68" cy="72"/>
            </a:xfrm>
            <a:custGeom>
              <a:avLst/>
              <a:gdLst/>
              <a:ahLst/>
              <a:cxnLst>
                <a:cxn ang="0">
                  <a:pos x="22" y="0"/>
                </a:cxn>
                <a:cxn ang="0">
                  <a:pos x="15" y="3"/>
                </a:cxn>
                <a:cxn ang="0">
                  <a:pos x="16" y="4"/>
                </a:cxn>
                <a:cxn ang="0">
                  <a:pos x="14" y="4"/>
                </a:cxn>
                <a:cxn ang="0">
                  <a:pos x="12" y="4"/>
                </a:cxn>
                <a:cxn ang="0">
                  <a:pos x="10" y="2"/>
                </a:cxn>
                <a:cxn ang="0">
                  <a:pos x="5" y="5"/>
                </a:cxn>
                <a:cxn ang="0">
                  <a:pos x="2" y="7"/>
                </a:cxn>
                <a:cxn ang="0">
                  <a:pos x="1" y="9"/>
                </a:cxn>
                <a:cxn ang="0">
                  <a:pos x="1" y="12"/>
                </a:cxn>
                <a:cxn ang="0">
                  <a:pos x="0" y="14"/>
                </a:cxn>
                <a:cxn ang="0">
                  <a:pos x="1" y="19"/>
                </a:cxn>
                <a:cxn ang="0">
                  <a:pos x="5" y="22"/>
                </a:cxn>
                <a:cxn ang="0">
                  <a:pos x="9" y="21"/>
                </a:cxn>
                <a:cxn ang="0">
                  <a:pos x="11" y="20"/>
                </a:cxn>
                <a:cxn ang="0">
                  <a:pos x="13" y="19"/>
                </a:cxn>
                <a:cxn ang="0">
                  <a:pos x="14" y="20"/>
                </a:cxn>
                <a:cxn ang="0">
                  <a:pos x="15" y="19"/>
                </a:cxn>
                <a:cxn ang="0">
                  <a:pos x="17" y="21"/>
                </a:cxn>
                <a:cxn ang="0">
                  <a:pos x="20" y="23"/>
                </a:cxn>
                <a:cxn ang="0">
                  <a:pos x="21" y="27"/>
                </a:cxn>
                <a:cxn ang="0">
                  <a:pos x="23" y="30"/>
                </a:cxn>
                <a:cxn ang="0">
                  <a:pos x="26" y="33"/>
                </a:cxn>
                <a:cxn ang="0">
                  <a:pos x="31" y="27"/>
                </a:cxn>
                <a:cxn ang="0">
                  <a:pos x="32" y="25"/>
                </a:cxn>
                <a:cxn ang="0">
                  <a:pos x="32" y="23"/>
                </a:cxn>
                <a:cxn ang="0">
                  <a:pos x="33" y="19"/>
                </a:cxn>
                <a:cxn ang="0">
                  <a:pos x="31" y="16"/>
                </a:cxn>
                <a:cxn ang="0">
                  <a:pos x="32" y="13"/>
                </a:cxn>
                <a:cxn ang="0">
                  <a:pos x="33" y="5"/>
                </a:cxn>
                <a:cxn ang="0">
                  <a:pos x="30" y="8"/>
                </a:cxn>
                <a:cxn ang="0">
                  <a:pos x="26" y="5"/>
                </a:cxn>
                <a:cxn ang="0">
                  <a:pos x="21" y="1"/>
                </a:cxn>
                <a:cxn ang="0">
                  <a:pos x="23" y="2"/>
                </a:cxn>
                <a:cxn ang="0">
                  <a:pos x="23" y="1"/>
                </a:cxn>
                <a:cxn ang="0">
                  <a:pos x="22" y="0"/>
                </a:cxn>
              </a:cxnLst>
              <a:rect l="0" t="0" r="r" b="b"/>
              <a:pathLst>
                <a:path w="34" h="36">
                  <a:moveTo>
                    <a:pt x="22" y="0"/>
                  </a:moveTo>
                  <a:cubicBezTo>
                    <a:pt x="21" y="1"/>
                    <a:pt x="17" y="2"/>
                    <a:pt x="15" y="3"/>
                  </a:cubicBezTo>
                  <a:cubicBezTo>
                    <a:pt x="16" y="4"/>
                    <a:pt x="16" y="4"/>
                    <a:pt x="16" y="4"/>
                  </a:cubicBezTo>
                  <a:cubicBezTo>
                    <a:pt x="15" y="5"/>
                    <a:pt x="15" y="4"/>
                    <a:pt x="14" y="4"/>
                  </a:cubicBezTo>
                  <a:cubicBezTo>
                    <a:pt x="13" y="5"/>
                    <a:pt x="13" y="4"/>
                    <a:pt x="12" y="4"/>
                  </a:cubicBezTo>
                  <a:cubicBezTo>
                    <a:pt x="10" y="5"/>
                    <a:pt x="11" y="4"/>
                    <a:pt x="10" y="2"/>
                  </a:cubicBezTo>
                  <a:cubicBezTo>
                    <a:pt x="8" y="3"/>
                    <a:pt x="6" y="4"/>
                    <a:pt x="5" y="5"/>
                  </a:cubicBezTo>
                  <a:cubicBezTo>
                    <a:pt x="4" y="6"/>
                    <a:pt x="2" y="6"/>
                    <a:pt x="2" y="7"/>
                  </a:cubicBezTo>
                  <a:cubicBezTo>
                    <a:pt x="2" y="8"/>
                    <a:pt x="2" y="8"/>
                    <a:pt x="1" y="9"/>
                  </a:cubicBezTo>
                  <a:cubicBezTo>
                    <a:pt x="1" y="10"/>
                    <a:pt x="1" y="10"/>
                    <a:pt x="1" y="12"/>
                  </a:cubicBezTo>
                  <a:cubicBezTo>
                    <a:pt x="0" y="12"/>
                    <a:pt x="0" y="13"/>
                    <a:pt x="0" y="14"/>
                  </a:cubicBezTo>
                  <a:cubicBezTo>
                    <a:pt x="0" y="16"/>
                    <a:pt x="2" y="17"/>
                    <a:pt x="1" y="19"/>
                  </a:cubicBezTo>
                  <a:cubicBezTo>
                    <a:pt x="2" y="20"/>
                    <a:pt x="3" y="21"/>
                    <a:pt x="5" y="22"/>
                  </a:cubicBezTo>
                  <a:cubicBezTo>
                    <a:pt x="6" y="22"/>
                    <a:pt x="7" y="22"/>
                    <a:pt x="9" y="21"/>
                  </a:cubicBezTo>
                  <a:cubicBezTo>
                    <a:pt x="10" y="21"/>
                    <a:pt x="10" y="21"/>
                    <a:pt x="11" y="20"/>
                  </a:cubicBezTo>
                  <a:cubicBezTo>
                    <a:pt x="12" y="20"/>
                    <a:pt x="12" y="19"/>
                    <a:pt x="13" y="19"/>
                  </a:cubicBezTo>
                  <a:cubicBezTo>
                    <a:pt x="14" y="19"/>
                    <a:pt x="14" y="20"/>
                    <a:pt x="14" y="20"/>
                  </a:cubicBezTo>
                  <a:cubicBezTo>
                    <a:pt x="15" y="19"/>
                    <a:pt x="15" y="19"/>
                    <a:pt x="15" y="19"/>
                  </a:cubicBezTo>
                  <a:cubicBezTo>
                    <a:pt x="16" y="20"/>
                    <a:pt x="17" y="20"/>
                    <a:pt x="17" y="21"/>
                  </a:cubicBezTo>
                  <a:cubicBezTo>
                    <a:pt x="17" y="22"/>
                    <a:pt x="19" y="23"/>
                    <a:pt x="20" y="23"/>
                  </a:cubicBezTo>
                  <a:cubicBezTo>
                    <a:pt x="21" y="25"/>
                    <a:pt x="20" y="25"/>
                    <a:pt x="21" y="27"/>
                  </a:cubicBezTo>
                  <a:cubicBezTo>
                    <a:pt x="21" y="28"/>
                    <a:pt x="22" y="29"/>
                    <a:pt x="23" y="30"/>
                  </a:cubicBezTo>
                  <a:cubicBezTo>
                    <a:pt x="24" y="31"/>
                    <a:pt x="26" y="33"/>
                    <a:pt x="26" y="33"/>
                  </a:cubicBezTo>
                  <a:cubicBezTo>
                    <a:pt x="28" y="36"/>
                    <a:pt x="31" y="29"/>
                    <a:pt x="31" y="27"/>
                  </a:cubicBezTo>
                  <a:cubicBezTo>
                    <a:pt x="31" y="27"/>
                    <a:pt x="32" y="26"/>
                    <a:pt x="32" y="25"/>
                  </a:cubicBezTo>
                  <a:cubicBezTo>
                    <a:pt x="32" y="24"/>
                    <a:pt x="31" y="24"/>
                    <a:pt x="32" y="23"/>
                  </a:cubicBezTo>
                  <a:cubicBezTo>
                    <a:pt x="32" y="22"/>
                    <a:pt x="34" y="20"/>
                    <a:pt x="33" y="19"/>
                  </a:cubicBezTo>
                  <a:cubicBezTo>
                    <a:pt x="32" y="18"/>
                    <a:pt x="31" y="17"/>
                    <a:pt x="31" y="16"/>
                  </a:cubicBezTo>
                  <a:cubicBezTo>
                    <a:pt x="31" y="15"/>
                    <a:pt x="32" y="14"/>
                    <a:pt x="32" y="13"/>
                  </a:cubicBezTo>
                  <a:cubicBezTo>
                    <a:pt x="33" y="10"/>
                    <a:pt x="34" y="8"/>
                    <a:pt x="33" y="5"/>
                  </a:cubicBezTo>
                  <a:cubicBezTo>
                    <a:pt x="33" y="6"/>
                    <a:pt x="31" y="8"/>
                    <a:pt x="30" y="8"/>
                  </a:cubicBezTo>
                  <a:cubicBezTo>
                    <a:pt x="30" y="6"/>
                    <a:pt x="27" y="6"/>
                    <a:pt x="26" y="5"/>
                  </a:cubicBezTo>
                  <a:cubicBezTo>
                    <a:pt x="25" y="4"/>
                    <a:pt x="22" y="3"/>
                    <a:pt x="21" y="1"/>
                  </a:cubicBezTo>
                  <a:cubicBezTo>
                    <a:pt x="22" y="2"/>
                    <a:pt x="22" y="2"/>
                    <a:pt x="23" y="2"/>
                  </a:cubicBezTo>
                  <a:cubicBezTo>
                    <a:pt x="23" y="1"/>
                    <a:pt x="23" y="1"/>
                    <a:pt x="23" y="1"/>
                  </a:cubicBezTo>
                  <a:cubicBezTo>
                    <a:pt x="23" y="0"/>
                    <a:pt x="23" y="0"/>
                    <a:pt x="22"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15" name="Freeform 220"/>
            <p:cNvSpPr>
              <a:spLocks/>
            </p:cNvSpPr>
            <p:nvPr userDrawn="1"/>
          </p:nvSpPr>
          <p:spPr bwMode="auto">
            <a:xfrm>
              <a:off x="341" y="260"/>
              <a:ext cx="108" cy="111"/>
            </a:xfrm>
            <a:custGeom>
              <a:avLst/>
              <a:gdLst/>
              <a:ahLst/>
              <a:cxnLst>
                <a:cxn ang="0">
                  <a:pos x="34" y="44"/>
                </a:cxn>
                <a:cxn ang="0">
                  <a:pos x="40" y="42"/>
                </a:cxn>
                <a:cxn ang="0">
                  <a:pos x="46" y="38"/>
                </a:cxn>
                <a:cxn ang="0">
                  <a:pos x="49" y="37"/>
                </a:cxn>
                <a:cxn ang="0">
                  <a:pos x="51" y="38"/>
                </a:cxn>
                <a:cxn ang="0">
                  <a:pos x="52" y="33"/>
                </a:cxn>
                <a:cxn ang="0">
                  <a:pos x="50" y="25"/>
                </a:cxn>
                <a:cxn ang="0">
                  <a:pos x="48" y="23"/>
                </a:cxn>
                <a:cxn ang="0">
                  <a:pos x="46" y="15"/>
                </a:cxn>
                <a:cxn ang="0">
                  <a:pos x="42" y="13"/>
                </a:cxn>
                <a:cxn ang="0">
                  <a:pos x="37" y="6"/>
                </a:cxn>
                <a:cxn ang="0">
                  <a:pos x="45" y="11"/>
                </a:cxn>
                <a:cxn ang="0">
                  <a:pos x="38" y="6"/>
                </a:cxn>
                <a:cxn ang="0">
                  <a:pos x="29" y="0"/>
                </a:cxn>
                <a:cxn ang="0">
                  <a:pos x="26" y="4"/>
                </a:cxn>
                <a:cxn ang="0">
                  <a:pos x="28" y="6"/>
                </a:cxn>
                <a:cxn ang="0">
                  <a:pos x="22" y="7"/>
                </a:cxn>
                <a:cxn ang="0">
                  <a:pos x="20" y="6"/>
                </a:cxn>
                <a:cxn ang="0">
                  <a:pos x="16" y="6"/>
                </a:cxn>
                <a:cxn ang="0">
                  <a:pos x="18" y="8"/>
                </a:cxn>
                <a:cxn ang="0">
                  <a:pos x="20" y="13"/>
                </a:cxn>
                <a:cxn ang="0">
                  <a:pos x="18" y="14"/>
                </a:cxn>
                <a:cxn ang="0">
                  <a:pos x="22" y="19"/>
                </a:cxn>
                <a:cxn ang="0">
                  <a:pos x="15" y="18"/>
                </a:cxn>
                <a:cxn ang="0">
                  <a:pos x="15" y="21"/>
                </a:cxn>
                <a:cxn ang="0">
                  <a:pos x="12" y="22"/>
                </a:cxn>
                <a:cxn ang="0">
                  <a:pos x="13" y="27"/>
                </a:cxn>
                <a:cxn ang="0">
                  <a:pos x="7" y="23"/>
                </a:cxn>
                <a:cxn ang="0">
                  <a:pos x="5" y="23"/>
                </a:cxn>
                <a:cxn ang="0">
                  <a:pos x="3" y="27"/>
                </a:cxn>
                <a:cxn ang="0">
                  <a:pos x="3" y="27"/>
                </a:cxn>
                <a:cxn ang="0">
                  <a:pos x="6" y="37"/>
                </a:cxn>
                <a:cxn ang="0">
                  <a:pos x="6" y="29"/>
                </a:cxn>
                <a:cxn ang="0">
                  <a:pos x="10" y="33"/>
                </a:cxn>
                <a:cxn ang="0">
                  <a:pos x="7" y="38"/>
                </a:cxn>
                <a:cxn ang="0">
                  <a:pos x="4" y="41"/>
                </a:cxn>
                <a:cxn ang="0">
                  <a:pos x="1" y="46"/>
                </a:cxn>
                <a:cxn ang="0">
                  <a:pos x="1" y="50"/>
                </a:cxn>
                <a:cxn ang="0">
                  <a:pos x="5" y="50"/>
                </a:cxn>
                <a:cxn ang="0">
                  <a:pos x="13" y="48"/>
                </a:cxn>
                <a:cxn ang="0">
                  <a:pos x="10" y="45"/>
                </a:cxn>
                <a:cxn ang="0">
                  <a:pos x="17" y="47"/>
                </a:cxn>
                <a:cxn ang="0">
                  <a:pos x="17" y="44"/>
                </a:cxn>
                <a:cxn ang="0">
                  <a:pos x="18" y="45"/>
                </a:cxn>
                <a:cxn ang="0">
                  <a:pos x="22" y="44"/>
                </a:cxn>
                <a:cxn ang="0">
                  <a:pos x="29" y="52"/>
                </a:cxn>
                <a:cxn ang="0">
                  <a:pos x="34" y="45"/>
                </a:cxn>
                <a:cxn ang="0">
                  <a:pos x="29" y="45"/>
                </a:cxn>
              </a:cxnLst>
              <a:rect l="0" t="0" r="r" b="b"/>
              <a:pathLst>
                <a:path w="54" h="55">
                  <a:moveTo>
                    <a:pt x="29" y="44"/>
                  </a:moveTo>
                  <a:cubicBezTo>
                    <a:pt x="30" y="44"/>
                    <a:pt x="31" y="45"/>
                    <a:pt x="32" y="45"/>
                  </a:cubicBezTo>
                  <a:cubicBezTo>
                    <a:pt x="32" y="45"/>
                    <a:pt x="33" y="45"/>
                    <a:pt x="33" y="45"/>
                  </a:cubicBezTo>
                  <a:cubicBezTo>
                    <a:pt x="34" y="44"/>
                    <a:pt x="34" y="45"/>
                    <a:pt x="34" y="44"/>
                  </a:cubicBezTo>
                  <a:cubicBezTo>
                    <a:pt x="35" y="44"/>
                    <a:pt x="36" y="43"/>
                    <a:pt x="38" y="42"/>
                  </a:cubicBezTo>
                  <a:cubicBezTo>
                    <a:pt x="38" y="42"/>
                    <a:pt x="39" y="43"/>
                    <a:pt x="40" y="42"/>
                  </a:cubicBezTo>
                  <a:cubicBezTo>
                    <a:pt x="39" y="43"/>
                    <a:pt x="39" y="43"/>
                    <a:pt x="39" y="43"/>
                  </a:cubicBezTo>
                  <a:cubicBezTo>
                    <a:pt x="40" y="43"/>
                    <a:pt x="41" y="43"/>
                    <a:pt x="40" y="42"/>
                  </a:cubicBezTo>
                  <a:cubicBezTo>
                    <a:pt x="41" y="43"/>
                    <a:pt x="42" y="44"/>
                    <a:pt x="43" y="45"/>
                  </a:cubicBezTo>
                  <a:cubicBezTo>
                    <a:pt x="44" y="46"/>
                    <a:pt x="45" y="48"/>
                    <a:pt x="45" y="46"/>
                  </a:cubicBezTo>
                  <a:cubicBezTo>
                    <a:pt x="46" y="44"/>
                    <a:pt x="44" y="43"/>
                    <a:pt x="45" y="42"/>
                  </a:cubicBezTo>
                  <a:cubicBezTo>
                    <a:pt x="46" y="41"/>
                    <a:pt x="46" y="39"/>
                    <a:pt x="46" y="38"/>
                  </a:cubicBezTo>
                  <a:cubicBezTo>
                    <a:pt x="46" y="38"/>
                    <a:pt x="46" y="38"/>
                    <a:pt x="46" y="38"/>
                  </a:cubicBezTo>
                  <a:cubicBezTo>
                    <a:pt x="46" y="37"/>
                    <a:pt x="46" y="37"/>
                    <a:pt x="46" y="37"/>
                  </a:cubicBezTo>
                  <a:cubicBezTo>
                    <a:pt x="47" y="37"/>
                    <a:pt x="48" y="37"/>
                    <a:pt x="49" y="39"/>
                  </a:cubicBezTo>
                  <a:cubicBezTo>
                    <a:pt x="49" y="38"/>
                    <a:pt x="49" y="38"/>
                    <a:pt x="49" y="37"/>
                  </a:cubicBezTo>
                  <a:cubicBezTo>
                    <a:pt x="51" y="38"/>
                    <a:pt x="51" y="39"/>
                    <a:pt x="51" y="41"/>
                  </a:cubicBezTo>
                  <a:cubicBezTo>
                    <a:pt x="52" y="41"/>
                    <a:pt x="54" y="43"/>
                    <a:pt x="53" y="41"/>
                  </a:cubicBezTo>
                  <a:cubicBezTo>
                    <a:pt x="53" y="40"/>
                    <a:pt x="52" y="41"/>
                    <a:pt x="52" y="40"/>
                  </a:cubicBezTo>
                  <a:cubicBezTo>
                    <a:pt x="51" y="40"/>
                    <a:pt x="51" y="39"/>
                    <a:pt x="51" y="38"/>
                  </a:cubicBezTo>
                  <a:cubicBezTo>
                    <a:pt x="52" y="38"/>
                    <a:pt x="53" y="38"/>
                    <a:pt x="53" y="39"/>
                  </a:cubicBezTo>
                  <a:cubicBezTo>
                    <a:pt x="53" y="37"/>
                    <a:pt x="54" y="36"/>
                    <a:pt x="52" y="35"/>
                  </a:cubicBezTo>
                  <a:cubicBezTo>
                    <a:pt x="52" y="34"/>
                    <a:pt x="50" y="34"/>
                    <a:pt x="52" y="32"/>
                  </a:cubicBezTo>
                  <a:cubicBezTo>
                    <a:pt x="52" y="33"/>
                    <a:pt x="52" y="33"/>
                    <a:pt x="52" y="33"/>
                  </a:cubicBezTo>
                  <a:cubicBezTo>
                    <a:pt x="52" y="31"/>
                    <a:pt x="52" y="31"/>
                    <a:pt x="53" y="30"/>
                  </a:cubicBezTo>
                  <a:cubicBezTo>
                    <a:pt x="53" y="29"/>
                    <a:pt x="52" y="27"/>
                    <a:pt x="52" y="26"/>
                  </a:cubicBezTo>
                  <a:cubicBezTo>
                    <a:pt x="51" y="26"/>
                    <a:pt x="51" y="26"/>
                    <a:pt x="51" y="26"/>
                  </a:cubicBezTo>
                  <a:cubicBezTo>
                    <a:pt x="51" y="25"/>
                    <a:pt x="50" y="25"/>
                    <a:pt x="50" y="25"/>
                  </a:cubicBezTo>
                  <a:cubicBezTo>
                    <a:pt x="49" y="24"/>
                    <a:pt x="49" y="24"/>
                    <a:pt x="49" y="23"/>
                  </a:cubicBezTo>
                  <a:cubicBezTo>
                    <a:pt x="49" y="23"/>
                    <a:pt x="49" y="23"/>
                    <a:pt x="49" y="24"/>
                  </a:cubicBezTo>
                  <a:cubicBezTo>
                    <a:pt x="47" y="24"/>
                    <a:pt x="48" y="23"/>
                    <a:pt x="47" y="22"/>
                  </a:cubicBezTo>
                  <a:cubicBezTo>
                    <a:pt x="47" y="22"/>
                    <a:pt x="48" y="22"/>
                    <a:pt x="48" y="23"/>
                  </a:cubicBezTo>
                  <a:cubicBezTo>
                    <a:pt x="48" y="20"/>
                    <a:pt x="50" y="22"/>
                    <a:pt x="51" y="23"/>
                  </a:cubicBezTo>
                  <a:cubicBezTo>
                    <a:pt x="51" y="22"/>
                    <a:pt x="50" y="22"/>
                    <a:pt x="49" y="21"/>
                  </a:cubicBezTo>
                  <a:cubicBezTo>
                    <a:pt x="48" y="21"/>
                    <a:pt x="48" y="19"/>
                    <a:pt x="48" y="18"/>
                  </a:cubicBezTo>
                  <a:cubicBezTo>
                    <a:pt x="49" y="18"/>
                    <a:pt x="46" y="15"/>
                    <a:pt x="46" y="15"/>
                  </a:cubicBezTo>
                  <a:cubicBezTo>
                    <a:pt x="45" y="14"/>
                    <a:pt x="42" y="12"/>
                    <a:pt x="43" y="13"/>
                  </a:cubicBezTo>
                  <a:cubicBezTo>
                    <a:pt x="42" y="13"/>
                    <a:pt x="42" y="13"/>
                    <a:pt x="42" y="13"/>
                  </a:cubicBezTo>
                  <a:cubicBezTo>
                    <a:pt x="42" y="13"/>
                    <a:pt x="42" y="13"/>
                    <a:pt x="42" y="13"/>
                  </a:cubicBezTo>
                  <a:cubicBezTo>
                    <a:pt x="42" y="13"/>
                    <a:pt x="42" y="13"/>
                    <a:pt x="42" y="13"/>
                  </a:cubicBezTo>
                  <a:cubicBezTo>
                    <a:pt x="42" y="13"/>
                    <a:pt x="39" y="11"/>
                    <a:pt x="39" y="10"/>
                  </a:cubicBezTo>
                  <a:cubicBezTo>
                    <a:pt x="39" y="10"/>
                    <a:pt x="39" y="9"/>
                    <a:pt x="39" y="8"/>
                  </a:cubicBezTo>
                  <a:cubicBezTo>
                    <a:pt x="40" y="9"/>
                    <a:pt x="40" y="9"/>
                    <a:pt x="40" y="9"/>
                  </a:cubicBezTo>
                  <a:cubicBezTo>
                    <a:pt x="40" y="8"/>
                    <a:pt x="38" y="7"/>
                    <a:pt x="37" y="6"/>
                  </a:cubicBezTo>
                  <a:cubicBezTo>
                    <a:pt x="38" y="7"/>
                    <a:pt x="38" y="7"/>
                    <a:pt x="38" y="7"/>
                  </a:cubicBezTo>
                  <a:cubicBezTo>
                    <a:pt x="38" y="6"/>
                    <a:pt x="37" y="6"/>
                    <a:pt x="37" y="5"/>
                  </a:cubicBezTo>
                  <a:cubicBezTo>
                    <a:pt x="38" y="6"/>
                    <a:pt x="40" y="7"/>
                    <a:pt x="41" y="8"/>
                  </a:cubicBezTo>
                  <a:cubicBezTo>
                    <a:pt x="42" y="9"/>
                    <a:pt x="44" y="10"/>
                    <a:pt x="45" y="11"/>
                  </a:cubicBezTo>
                  <a:cubicBezTo>
                    <a:pt x="44" y="10"/>
                    <a:pt x="42" y="8"/>
                    <a:pt x="41" y="8"/>
                  </a:cubicBezTo>
                  <a:cubicBezTo>
                    <a:pt x="40" y="7"/>
                    <a:pt x="39" y="7"/>
                    <a:pt x="38" y="6"/>
                  </a:cubicBezTo>
                  <a:cubicBezTo>
                    <a:pt x="39" y="6"/>
                    <a:pt x="39" y="6"/>
                    <a:pt x="39" y="6"/>
                  </a:cubicBezTo>
                  <a:cubicBezTo>
                    <a:pt x="38" y="6"/>
                    <a:pt x="38" y="6"/>
                    <a:pt x="38" y="6"/>
                  </a:cubicBezTo>
                  <a:cubicBezTo>
                    <a:pt x="39" y="6"/>
                    <a:pt x="39" y="6"/>
                    <a:pt x="39" y="6"/>
                  </a:cubicBezTo>
                  <a:cubicBezTo>
                    <a:pt x="38" y="5"/>
                    <a:pt x="37" y="4"/>
                    <a:pt x="36" y="3"/>
                  </a:cubicBezTo>
                  <a:cubicBezTo>
                    <a:pt x="35" y="3"/>
                    <a:pt x="35" y="3"/>
                    <a:pt x="34" y="2"/>
                  </a:cubicBezTo>
                  <a:cubicBezTo>
                    <a:pt x="33" y="2"/>
                    <a:pt x="30" y="0"/>
                    <a:pt x="29" y="0"/>
                  </a:cubicBezTo>
                  <a:cubicBezTo>
                    <a:pt x="28" y="1"/>
                    <a:pt x="30" y="2"/>
                    <a:pt x="31" y="2"/>
                  </a:cubicBezTo>
                  <a:cubicBezTo>
                    <a:pt x="30" y="2"/>
                    <a:pt x="30" y="2"/>
                    <a:pt x="29" y="2"/>
                  </a:cubicBezTo>
                  <a:cubicBezTo>
                    <a:pt x="32" y="3"/>
                    <a:pt x="28" y="2"/>
                    <a:pt x="29" y="3"/>
                  </a:cubicBezTo>
                  <a:cubicBezTo>
                    <a:pt x="28" y="3"/>
                    <a:pt x="27" y="3"/>
                    <a:pt x="26" y="4"/>
                  </a:cubicBezTo>
                  <a:cubicBezTo>
                    <a:pt x="26" y="4"/>
                    <a:pt x="27" y="4"/>
                    <a:pt x="28" y="5"/>
                  </a:cubicBezTo>
                  <a:cubicBezTo>
                    <a:pt x="27" y="5"/>
                    <a:pt x="27" y="5"/>
                    <a:pt x="27" y="5"/>
                  </a:cubicBezTo>
                  <a:cubicBezTo>
                    <a:pt x="27" y="5"/>
                    <a:pt x="27" y="5"/>
                    <a:pt x="27" y="5"/>
                  </a:cubicBezTo>
                  <a:cubicBezTo>
                    <a:pt x="27" y="6"/>
                    <a:pt x="27" y="6"/>
                    <a:pt x="28" y="6"/>
                  </a:cubicBezTo>
                  <a:cubicBezTo>
                    <a:pt x="26" y="6"/>
                    <a:pt x="25" y="4"/>
                    <a:pt x="24" y="6"/>
                  </a:cubicBezTo>
                  <a:cubicBezTo>
                    <a:pt x="25" y="6"/>
                    <a:pt x="25" y="6"/>
                    <a:pt x="25" y="6"/>
                  </a:cubicBezTo>
                  <a:cubicBezTo>
                    <a:pt x="24" y="7"/>
                    <a:pt x="23" y="6"/>
                    <a:pt x="23" y="7"/>
                  </a:cubicBezTo>
                  <a:cubicBezTo>
                    <a:pt x="23" y="7"/>
                    <a:pt x="22" y="7"/>
                    <a:pt x="22" y="7"/>
                  </a:cubicBezTo>
                  <a:cubicBezTo>
                    <a:pt x="22" y="7"/>
                    <a:pt x="22" y="7"/>
                    <a:pt x="23" y="7"/>
                  </a:cubicBezTo>
                  <a:cubicBezTo>
                    <a:pt x="22" y="7"/>
                    <a:pt x="22" y="7"/>
                    <a:pt x="22" y="7"/>
                  </a:cubicBezTo>
                  <a:cubicBezTo>
                    <a:pt x="23" y="8"/>
                    <a:pt x="22" y="8"/>
                    <a:pt x="22" y="9"/>
                  </a:cubicBezTo>
                  <a:cubicBezTo>
                    <a:pt x="22" y="8"/>
                    <a:pt x="21" y="6"/>
                    <a:pt x="20" y="6"/>
                  </a:cubicBezTo>
                  <a:cubicBezTo>
                    <a:pt x="19" y="5"/>
                    <a:pt x="18" y="5"/>
                    <a:pt x="19" y="6"/>
                  </a:cubicBezTo>
                  <a:cubicBezTo>
                    <a:pt x="18" y="6"/>
                    <a:pt x="18" y="6"/>
                    <a:pt x="18" y="6"/>
                  </a:cubicBezTo>
                  <a:cubicBezTo>
                    <a:pt x="17" y="6"/>
                    <a:pt x="18" y="6"/>
                    <a:pt x="17" y="6"/>
                  </a:cubicBezTo>
                  <a:cubicBezTo>
                    <a:pt x="17" y="6"/>
                    <a:pt x="17" y="6"/>
                    <a:pt x="16" y="6"/>
                  </a:cubicBezTo>
                  <a:cubicBezTo>
                    <a:pt x="17" y="6"/>
                    <a:pt x="17" y="7"/>
                    <a:pt x="18" y="7"/>
                  </a:cubicBezTo>
                  <a:cubicBezTo>
                    <a:pt x="17" y="7"/>
                    <a:pt x="17" y="7"/>
                    <a:pt x="17" y="7"/>
                  </a:cubicBezTo>
                  <a:cubicBezTo>
                    <a:pt x="18" y="8"/>
                    <a:pt x="18" y="8"/>
                    <a:pt x="18" y="8"/>
                  </a:cubicBezTo>
                  <a:cubicBezTo>
                    <a:pt x="18" y="8"/>
                    <a:pt x="18" y="8"/>
                    <a:pt x="18" y="8"/>
                  </a:cubicBezTo>
                  <a:cubicBezTo>
                    <a:pt x="17" y="8"/>
                    <a:pt x="17" y="8"/>
                    <a:pt x="17" y="8"/>
                  </a:cubicBezTo>
                  <a:cubicBezTo>
                    <a:pt x="17" y="9"/>
                    <a:pt x="17" y="10"/>
                    <a:pt x="18" y="11"/>
                  </a:cubicBezTo>
                  <a:cubicBezTo>
                    <a:pt x="18" y="11"/>
                    <a:pt x="18" y="12"/>
                    <a:pt x="17" y="12"/>
                  </a:cubicBezTo>
                  <a:cubicBezTo>
                    <a:pt x="18" y="13"/>
                    <a:pt x="19" y="13"/>
                    <a:pt x="20" y="13"/>
                  </a:cubicBezTo>
                  <a:cubicBezTo>
                    <a:pt x="19" y="13"/>
                    <a:pt x="19" y="13"/>
                    <a:pt x="19" y="13"/>
                  </a:cubicBezTo>
                  <a:cubicBezTo>
                    <a:pt x="19" y="13"/>
                    <a:pt x="18" y="13"/>
                    <a:pt x="18" y="13"/>
                  </a:cubicBezTo>
                  <a:cubicBezTo>
                    <a:pt x="18" y="14"/>
                    <a:pt x="18" y="14"/>
                    <a:pt x="18" y="14"/>
                  </a:cubicBezTo>
                  <a:cubicBezTo>
                    <a:pt x="18" y="14"/>
                    <a:pt x="18" y="14"/>
                    <a:pt x="18" y="14"/>
                  </a:cubicBezTo>
                  <a:cubicBezTo>
                    <a:pt x="18" y="14"/>
                    <a:pt x="18" y="14"/>
                    <a:pt x="19" y="14"/>
                  </a:cubicBezTo>
                  <a:cubicBezTo>
                    <a:pt x="18" y="15"/>
                    <a:pt x="18" y="14"/>
                    <a:pt x="17" y="14"/>
                  </a:cubicBezTo>
                  <a:cubicBezTo>
                    <a:pt x="18" y="14"/>
                    <a:pt x="19" y="17"/>
                    <a:pt x="20" y="16"/>
                  </a:cubicBezTo>
                  <a:cubicBezTo>
                    <a:pt x="21" y="17"/>
                    <a:pt x="22" y="18"/>
                    <a:pt x="22" y="19"/>
                  </a:cubicBezTo>
                  <a:cubicBezTo>
                    <a:pt x="21" y="19"/>
                    <a:pt x="21" y="19"/>
                    <a:pt x="21" y="19"/>
                  </a:cubicBezTo>
                  <a:cubicBezTo>
                    <a:pt x="21" y="17"/>
                    <a:pt x="17" y="14"/>
                    <a:pt x="15" y="14"/>
                  </a:cubicBezTo>
                  <a:cubicBezTo>
                    <a:pt x="15" y="16"/>
                    <a:pt x="18" y="17"/>
                    <a:pt x="19" y="18"/>
                  </a:cubicBezTo>
                  <a:cubicBezTo>
                    <a:pt x="18" y="18"/>
                    <a:pt x="16" y="18"/>
                    <a:pt x="15" y="18"/>
                  </a:cubicBezTo>
                  <a:cubicBezTo>
                    <a:pt x="16" y="19"/>
                    <a:pt x="17" y="19"/>
                    <a:pt x="17" y="20"/>
                  </a:cubicBezTo>
                  <a:cubicBezTo>
                    <a:pt x="17" y="20"/>
                    <a:pt x="17" y="20"/>
                    <a:pt x="17" y="20"/>
                  </a:cubicBezTo>
                  <a:cubicBezTo>
                    <a:pt x="16" y="19"/>
                    <a:pt x="16" y="19"/>
                    <a:pt x="16" y="19"/>
                  </a:cubicBezTo>
                  <a:cubicBezTo>
                    <a:pt x="16" y="20"/>
                    <a:pt x="16" y="20"/>
                    <a:pt x="15" y="21"/>
                  </a:cubicBezTo>
                  <a:cubicBezTo>
                    <a:pt x="15" y="20"/>
                    <a:pt x="15" y="20"/>
                    <a:pt x="15" y="20"/>
                  </a:cubicBezTo>
                  <a:cubicBezTo>
                    <a:pt x="14" y="21"/>
                    <a:pt x="14" y="23"/>
                    <a:pt x="13" y="23"/>
                  </a:cubicBezTo>
                  <a:cubicBezTo>
                    <a:pt x="13" y="22"/>
                    <a:pt x="13" y="22"/>
                    <a:pt x="13" y="22"/>
                  </a:cubicBezTo>
                  <a:cubicBezTo>
                    <a:pt x="13" y="22"/>
                    <a:pt x="12" y="22"/>
                    <a:pt x="12" y="22"/>
                  </a:cubicBezTo>
                  <a:cubicBezTo>
                    <a:pt x="12" y="23"/>
                    <a:pt x="13" y="23"/>
                    <a:pt x="13" y="24"/>
                  </a:cubicBezTo>
                  <a:cubicBezTo>
                    <a:pt x="12" y="24"/>
                    <a:pt x="12" y="26"/>
                    <a:pt x="13" y="26"/>
                  </a:cubicBezTo>
                  <a:cubicBezTo>
                    <a:pt x="13" y="26"/>
                    <a:pt x="12" y="26"/>
                    <a:pt x="12" y="26"/>
                  </a:cubicBezTo>
                  <a:cubicBezTo>
                    <a:pt x="12" y="26"/>
                    <a:pt x="12" y="27"/>
                    <a:pt x="13" y="27"/>
                  </a:cubicBezTo>
                  <a:cubicBezTo>
                    <a:pt x="11" y="28"/>
                    <a:pt x="10" y="26"/>
                    <a:pt x="9" y="25"/>
                  </a:cubicBezTo>
                  <a:cubicBezTo>
                    <a:pt x="10" y="26"/>
                    <a:pt x="13" y="25"/>
                    <a:pt x="12" y="24"/>
                  </a:cubicBezTo>
                  <a:cubicBezTo>
                    <a:pt x="10" y="23"/>
                    <a:pt x="7" y="23"/>
                    <a:pt x="6" y="23"/>
                  </a:cubicBezTo>
                  <a:cubicBezTo>
                    <a:pt x="7" y="23"/>
                    <a:pt x="6" y="23"/>
                    <a:pt x="7" y="23"/>
                  </a:cubicBezTo>
                  <a:cubicBezTo>
                    <a:pt x="6" y="23"/>
                    <a:pt x="5" y="23"/>
                    <a:pt x="5" y="23"/>
                  </a:cubicBezTo>
                  <a:cubicBezTo>
                    <a:pt x="5" y="23"/>
                    <a:pt x="5" y="23"/>
                    <a:pt x="5" y="23"/>
                  </a:cubicBezTo>
                  <a:cubicBezTo>
                    <a:pt x="5" y="24"/>
                    <a:pt x="5" y="24"/>
                    <a:pt x="5" y="24"/>
                  </a:cubicBezTo>
                  <a:cubicBezTo>
                    <a:pt x="5" y="23"/>
                    <a:pt x="5" y="23"/>
                    <a:pt x="5" y="23"/>
                  </a:cubicBezTo>
                  <a:cubicBezTo>
                    <a:pt x="4" y="24"/>
                    <a:pt x="2" y="26"/>
                    <a:pt x="3" y="26"/>
                  </a:cubicBezTo>
                  <a:cubicBezTo>
                    <a:pt x="3" y="27"/>
                    <a:pt x="3" y="27"/>
                    <a:pt x="3" y="27"/>
                  </a:cubicBezTo>
                  <a:cubicBezTo>
                    <a:pt x="3" y="26"/>
                    <a:pt x="3" y="26"/>
                    <a:pt x="3" y="26"/>
                  </a:cubicBezTo>
                  <a:cubicBezTo>
                    <a:pt x="3" y="27"/>
                    <a:pt x="3" y="27"/>
                    <a:pt x="3" y="27"/>
                  </a:cubicBezTo>
                  <a:cubicBezTo>
                    <a:pt x="2" y="26"/>
                    <a:pt x="2" y="26"/>
                    <a:pt x="2" y="26"/>
                  </a:cubicBezTo>
                  <a:cubicBezTo>
                    <a:pt x="2" y="27"/>
                    <a:pt x="2" y="27"/>
                    <a:pt x="2" y="27"/>
                  </a:cubicBezTo>
                  <a:cubicBezTo>
                    <a:pt x="2" y="28"/>
                    <a:pt x="2" y="28"/>
                    <a:pt x="2" y="28"/>
                  </a:cubicBezTo>
                  <a:cubicBezTo>
                    <a:pt x="2" y="28"/>
                    <a:pt x="2" y="28"/>
                    <a:pt x="3" y="27"/>
                  </a:cubicBezTo>
                  <a:cubicBezTo>
                    <a:pt x="2" y="29"/>
                    <a:pt x="3" y="31"/>
                    <a:pt x="2" y="33"/>
                  </a:cubicBezTo>
                  <a:cubicBezTo>
                    <a:pt x="2" y="34"/>
                    <a:pt x="1" y="36"/>
                    <a:pt x="3" y="36"/>
                  </a:cubicBezTo>
                  <a:cubicBezTo>
                    <a:pt x="2" y="38"/>
                    <a:pt x="4" y="36"/>
                    <a:pt x="4" y="35"/>
                  </a:cubicBezTo>
                  <a:cubicBezTo>
                    <a:pt x="5" y="36"/>
                    <a:pt x="6" y="37"/>
                    <a:pt x="6" y="37"/>
                  </a:cubicBezTo>
                  <a:cubicBezTo>
                    <a:pt x="7" y="38"/>
                    <a:pt x="8" y="36"/>
                    <a:pt x="7" y="35"/>
                  </a:cubicBezTo>
                  <a:cubicBezTo>
                    <a:pt x="7" y="35"/>
                    <a:pt x="8" y="34"/>
                    <a:pt x="7" y="34"/>
                  </a:cubicBezTo>
                  <a:cubicBezTo>
                    <a:pt x="7" y="33"/>
                    <a:pt x="6" y="33"/>
                    <a:pt x="6" y="33"/>
                  </a:cubicBezTo>
                  <a:cubicBezTo>
                    <a:pt x="6" y="32"/>
                    <a:pt x="7" y="29"/>
                    <a:pt x="6" y="29"/>
                  </a:cubicBezTo>
                  <a:cubicBezTo>
                    <a:pt x="5" y="29"/>
                    <a:pt x="7" y="28"/>
                    <a:pt x="7" y="28"/>
                  </a:cubicBezTo>
                  <a:cubicBezTo>
                    <a:pt x="8" y="27"/>
                    <a:pt x="7" y="31"/>
                    <a:pt x="7" y="31"/>
                  </a:cubicBezTo>
                  <a:cubicBezTo>
                    <a:pt x="8" y="34"/>
                    <a:pt x="10" y="31"/>
                    <a:pt x="12" y="31"/>
                  </a:cubicBezTo>
                  <a:cubicBezTo>
                    <a:pt x="12" y="32"/>
                    <a:pt x="9" y="33"/>
                    <a:pt x="10" y="33"/>
                  </a:cubicBezTo>
                  <a:cubicBezTo>
                    <a:pt x="10" y="34"/>
                    <a:pt x="11" y="35"/>
                    <a:pt x="10" y="35"/>
                  </a:cubicBezTo>
                  <a:cubicBezTo>
                    <a:pt x="9" y="34"/>
                    <a:pt x="10" y="37"/>
                    <a:pt x="10" y="37"/>
                  </a:cubicBezTo>
                  <a:cubicBezTo>
                    <a:pt x="10" y="37"/>
                    <a:pt x="8" y="39"/>
                    <a:pt x="7" y="39"/>
                  </a:cubicBezTo>
                  <a:cubicBezTo>
                    <a:pt x="7" y="38"/>
                    <a:pt x="7" y="38"/>
                    <a:pt x="7" y="38"/>
                  </a:cubicBezTo>
                  <a:cubicBezTo>
                    <a:pt x="7" y="39"/>
                    <a:pt x="6" y="39"/>
                    <a:pt x="6" y="39"/>
                  </a:cubicBezTo>
                  <a:cubicBezTo>
                    <a:pt x="5" y="39"/>
                    <a:pt x="6" y="38"/>
                    <a:pt x="5" y="37"/>
                  </a:cubicBezTo>
                  <a:cubicBezTo>
                    <a:pt x="3" y="38"/>
                    <a:pt x="5" y="39"/>
                    <a:pt x="5" y="40"/>
                  </a:cubicBezTo>
                  <a:cubicBezTo>
                    <a:pt x="4" y="40"/>
                    <a:pt x="4" y="41"/>
                    <a:pt x="4" y="41"/>
                  </a:cubicBezTo>
                  <a:cubicBezTo>
                    <a:pt x="4" y="41"/>
                    <a:pt x="4" y="41"/>
                    <a:pt x="4" y="41"/>
                  </a:cubicBezTo>
                  <a:cubicBezTo>
                    <a:pt x="4" y="42"/>
                    <a:pt x="3" y="45"/>
                    <a:pt x="2" y="45"/>
                  </a:cubicBezTo>
                  <a:cubicBezTo>
                    <a:pt x="2" y="45"/>
                    <a:pt x="2" y="45"/>
                    <a:pt x="2" y="45"/>
                  </a:cubicBezTo>
                  <a:cubicBezTo>
                    <a:pt x="2" y="45"/>
                    <a:pt x="1" y="46"/>
                    <a:pt x="1" y="46"/>
                  </a:cubicBezTo>
                  <a:cubicBezTo>
                    <a:pt x="1" y="46"/>
                    <a:pt x="2" y="46"/>
                    <a:pt x="2" y="46"/>
                  </a:cubicBezTo>
                  <a:cubicBezTo>
                    <a:pt x="3" y="46"/>
                    <a:pt x="3" y="47"/>
                    <a:pt x="3" y="47"/>
                  </a:cubicBezTo>
                  <a:cubicBezTo>
                    <a:pt x="4" y="49"/>
                    <a:pt x="4" y="48"/>
                    <a:pt x="3" y="49"/>
                  </a:cubicBezTo>
                  <a:cubicBezTo>
                    <a:pt x="1" y="50"/>
                    <a:pt x="1" y="49"/>
                    <a:pt x="1" y="50"/>
                  </a:cubicBezTo>
                  <a:cubicBezTo>
                    <a:pt x="0" y="51"/>
                    <a:pt x="1" y="53"/>
                    <a:pt x="2" y="54"/>
                  </a:cubicBezTo>
                  <a:cubicBezTo>
                    <a:pt x="3" y="53"/>
                    <a:pt x="3" y="54"/>
                    <a:pt x="4" y="53"/>
                  </a:cubicBezTo>
                  <a:cubicBezTo>
                    <a:pt x="5" y="52"/>
                    <a:pt x="5" y="52"/>
                    <a:pt x="6" y="51"/>
                  </a:cubicBezTo>
                  <a:cubicBezTo>
                    <a:pt x="5" y="51"/>
                    <a:pt x="5" y="51"/>
                    <a:pt x="5" y="50"/>
                  </a:cubicBezTo>
                  <a:cubicBezTo>
                    <a:pt x="6" y="48"/>
                    <a:pt x="6" y="48"/>
                    <a:pt x="6" y="48"/>
                  </a:cubicBezTo>
                  <a:cubicBezTo>
                    <a:pt x="8" y="46"/>
                    <a:pt x="8" y="46"/>
                    <a:pt x="8" y="46"/>
                  </a:cubicBezTo>
                  <a:cubicBezTo>
                    <a:pt x="9" y="46"/>
                    <a:pt x="10" y="47"/>
                    <a:pt x="11" y="47"/>
                  </a:cubicBezTo>
                  <a:cubicBezTo>
                    <a:pt x="12" y="47"/>
                    <a:pt x="13" y="47"/>
                    <a:pt x="13" y="48"/>
                  </a:cubicBezTo>
                  <a:cubicBezTo>
                    <a:pt x="13" y="48"/>
                    <a:pt x="13" y="47"/>
                    <a:pt x="13" y="47"/>
                  </a:cubicBezTo>
                  <a:cubicBezTo>
                    <a:pt x="13" y="47"/>
                    <a:pt x="13" y="47"/>
                    <a:pt x="14" y="47"/>
                  </a:cubicBezTo>
                  <a:cubicBezTo>
                    <a:pt x="13" y="47"/>
                    <a:pt x="8" y="45"/>
                    <a:pt x="10" y="44"/>
                  </a:cubicBezTo>
                  <a:cubicBezTo>
                    <a:pt x="10" y="45"/>
                    <a:pt x="10" y="45"/>
                    <a:pt x="10" y="45"/>
                  </a:cubicBezTo>
                  <a:cubicBezTo>
                    <a:pt x="10" y="44"/>
                    <a:pt x="10" y="44"/>
                    <a:pt x="10" y="44"/>
                  </a:cubicBezTo>
                  <a:cubicBezTo>
                    <a:pt x="11" y="45"/>
                    <a:pt x="12" y="45"/>
                    <a:pt x="14" y="45"/>
                  </a:cubicBezTo>
                  <a:cubicBezTo>
                    <a:pt x="14" y="46"/>
                    <a:pt x="14" y="47"/>
                    <a:pt x="15" y="47"/>
                  </a:cubicBezTo>
                  <a:cubicBezTo>
                    <a:pt x="16" y="47"/>
                    <a:pt x="16" y="47"/>
                    <a:pt x="17" y="47"/>
                  </a:cubicBezTo>
                  <a:cubicBezTo>
                    <a:pt x="17" y="46"/>
                    <a:pt x="17" y="46"/>
                    <a:pt x="17" y="46"/>
                  </a:cubicBezTo>
                  <a:cubicBezTo>
                    <a:pt x="17" y="46"/>
                    <a:pt x="17" y="46"/>
                    <a:pt x="17" y="46"/>
                  </a:cubicBezTo>
                  <a:cubicBezTo>
                    <a:pt x="16" y="46"/>
                    <a:pt x="16" y="46"/>
                    <a:pt x="15" y="45"/>
                  </a:cubicBezTo>
                  <a:cubicBezTo>
                    <a:pt x="16" y="45"/>
                    <a:pt x="16" y="45"/>
                    <a:pt x="17" y="44"/>
                  </a:cubicBezTo>
                  <a:cubicBezTo>
                    <a:pt x="17" y="45"/>
                    <a:pt x="17" y="45"/>
                    <a:pt x="17" y="45"/>
                  </a:cubicBezTo>
                  <a:cubicBezTo>
                    <a:pt x="17" y="44"/>
                    <a:pt x="17" y="44"/>
                    <a:pt x="18" y="44"/>
                  </a:cubicBezTo>
                  <a:cubicBezTo>
                    <a:pt x="18" y="44"/>
                    <a:pt x="17" y="44"/>
                    <a:pt x="17" y="45"/>
                  </a:cubicBezTo>
                  <a:cubicBezTo>
                    <a:pt x="18" y="45"/>
                    <a:pt x="18" y="45"/>
                    <a:pt x="18" y="45"/>
                  </a:cubicBezTo>
                  <a:cubicBezTo>
                    <a:pt x="18" y="46"/>
                    <a:pt x="18" y="46"/>
                    <a:pt x="18" y="46"/>
                  </a:cubicBezTo>
                  <a:cubicBezTo>
                    <a:pt x="18" y="46"/>
                    <a:pt x="18" y="46"/>
                    <a:pt x="18" y="46"/>
                  </a:cubicBezTo>
                  <a:cubicBezTo>
                    <a:pt x="18" y="46"/>
                    <a:pt x="18" y="46"/>
                    <a:pt x="18" y="46"/>
                  </a:cubicBezTo>
                  <a:cubicBezTo>
                    <a:pt x="20" y="46"/>
                    <a:pt x="21" y="45"/>
                    <a:pt x="22" y="44"/>
                  </a:cubicBezTo>
                  <a:cubicBezTo>
                    <a:pt x="22" y="45"/>
                    <a:pt x="23" y="46"/>
                    <a:pt x="23" y="46"/>
                  </a:cubicBezTo>
                  <a:cubicBezTo>
                    <a:pt x="23" y="47"/>
                    <a:pt x="23" y="48"/>
                    <a:pt x="23" y="48"/>
                  </a:cubicBezTo>
                  <a:cubicBezTo>
                    <a:pt x="24" y="48"/>
                    <a:pt x="24" y="49"/>
                    <a:pt x="24" y="49"/>
                  </a:cubicBezTo>
                  <a:cubicBezTo>
                    <a:pt x="26" y="49"/>
                    <a:pt x="28" y="52"/>
                    <a:pt x="29" y="52"/>
                  </a:cubicBezTo>
                  <a:cubicBezTo>
                    <a:pt x="31" y="54"/>
                    <a:pt x="31" y="55"/>
                    <a:pt x="33" y="53"/>
                  </a:cubicBezTo>
                  <a:cubicBezTo>
                    <a:pt x="33" y="52"/>
                    <a:pt x="36" y="49"/>
                    <a:pt x="35" y="48"/>
                  </a:cubicBezTo>
                  <a:cubicBezTo>
                    <a:pt x="35" y="48"/>
                    <a:pt x="36" y="47"/>
                    <a:pt x="36" y="46"/>
                  </a:cubicBezTo>
                  <a:cubicBezTo>
                    <a:pt x="35" y="45"/>
                    <a:pt x="34" y="46"/>
                    <a:pt x="34" y="45"/>
                  </a:cubicBezTo>
                  <a:cubicBezTo>
                    <a:pt x="33" y="46"/>
                    <a:pt x="33" y="47"/>
                    <a:pt x="32" y="47"/>
                  </a:cubicBezTo>
                  <a:cubicBezTo>
                    <a:pt x="32" y="46"/>
                    <a:pt x="32" y="46"/>
                    <a:pt x="31" y="46"/>
                  </a:cubicBezTo>
                  <a:cubicBezTo>
                    <a:pt x="31" y="47"/>
                    <a:pt x="31" y="47"/>
                    <a:pt x="31" y="47"/>
                  </a:cubicBezTo>
                  <a:cubicBezTo>
                    <a:pt x="31" y="46"/>
                    <a:pt x="30" y="46"/>
                    <a:pt x="29" y="45"/>
                  </a:cubicBezTo>
                  <a:cubicBezTo>
                    <a:pt x="29" y="44"/>
                    <a:pt x="29" y="44"/>
                    <a:pt x="29" y="44"/>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16" name="Freeform 221"/>
            <p:cNvSpPr>
              <a:spLocks/>
            </p:cNvSpPr>
            <p:nvPr userDrawn="1"/>
          </p:nvSpPr>
          <p:spPr bwMode="auto">
            <a:xfrm>
              <a:off x="257" y="250"/>
              <a:ext cx="210" cy="211"/>
            </a:xfrm>
            <a:custGeom>
              <a:avLst/>
              <a:gdLst/>
              <a:ahLst/>
              <a:cxnLst>
                <a:cxn ang="0">
                  <a:pos x="36" y="4"/>
                </a:cxn>
                <a:cxn ang="0">
                  <a:pos x="36" y="3"/>
                </a:cxn>
                <a:cxn ang="0">
                  <a:pos x="0" y="52"/>
                </a:cxn>
                <a:cxn ang="0">
                  <a:pos x="3" y="70"/>
                </a:cxn>
                <a:cxn ang="0">
                  <a:pos x="53" y="105"/>
                </a:cxn>
                <a:cxn ang="0">
                  <a:pos x="70" y="102"/>
                </a:cxn>
                <a:cxn ang="0">
                  <a:pos x="105" y="52"/>
                </a:cxn>
                <a:cxn ang="0">
                  <a:pos x="102" y="35"/>
                </a:cxn>
                <a:cxn ang="0">
                  <a:pos x="53" y="0"/>
                </a:cxn>
                <a:cxn ang="0">
                  <a:pos x="36" y="3"/>
                </a:cxn>
                <a:cxn ang="0">
                  <a:pos x="36" y="4"/>
                </a:cxn>
                <a:cxn ang="0">
                  <a:pos x="36" y="5"/>
                </a:cxn>
                <a:cxn ang="0">
                  <a:pos x="53" y="2"/>
                </a:cxn>
                <a:cxn ang="0">
                  <a:pos x="100" y="36"/>
                </a:cxn>
                <a:cxn ang="0">
                  <a:pos x="103" y="52"/>
                </a:cxn>
                <a:cxn ang="0">
                  <a:pos x="70" y="100"/>
                </a:cxn>
                <a:cxn ang="0">
                  <a:pos x="53" y="102"/>
                </a:cxn>
                <a:cxn ang="0">
                  <a:pos x="6" y="69"/>
                </a:cxn>
                <a:cxn ang="0">
                  <a:pos x="3" y="52"/>
                </a:cxn>
                <a:cxn ang="0">
                  <a:pos x="36" y="5"/>
                </a:cxn>
                <a:cxn ang="0">
                  <a:pos x="36" y="4"/>
                </a:cxn>
              </a:cxnLst>
              <a:rect l="0" t="0" r="r" b="b"/>
              <a:pathLst>
                <a:path w="105" h="105">
                  <a:moveTo>
                    <a:pt x="36" y="4"/>
                  </a:moveTo>
                  <a:cubicBezTo>
                    <a:pt x="36" y="3"/>
                    <a:pt x="36" y="3"/>
                    <a:pt x="36" y="3"/>
                  </a:cubicBezTo>
                  <a:cubicBezTo>
                    <a:pt x="14" y="10"/>
                    <a:pt x="0" y="31"/>
                    <a:pt x="0" y="52"/>
                  </a:cubicBezTo>
                  <a:cubicBezTo>
                    <a:pt x="0" y="58"/>
                    <a:pt x="1" y="64"/>
                    <a:pt x="3" y="70"/>
                  </a:cubicBezTo>
                  <a:cubicBezTo>
                    <a:pt x="11" y="91"/>
                    <a:pt x="31" y="105"/>
                    <a:pt x="53" y="105"/>
                  </a:cubicBezTo>
                  <a:cubicBezTo>
                    <a:pt x="59" y="105"/>
                    <a:pt x="65" y="104"/>
                    <a:pt x="70" y="102"/>
                  </a:cubicBezTo>
                  <a:cubicBezTo>
                    <a:pt x="92" y="94"/>
                    <a:pt x="105" y="74"/>
                    <a:pt x="105" y="52"/>
                  </a:cubicBezTo>
                  <a:cubicBezTo>
                    <a:pt x="105" y="46"/>
                    <a:pt x="105" y="41"/>
                    <a:pt x="102" y="35"/>
                  </a:cubicBezTo>
                  <a:cubicBezTo>
                    <a:pt x="95" y="13"/>
                    <a:pt x="75" y="0"/>
                    <a:pt x="53" y="0"/>
                  </a:cubicBezTo>
                  <a:cubicBezTo>
                    <a:pt x="47" y="0"/>
                    <a:pt x="41" y="1"/>
                    <a:pt x="36" y="3"/>
                  </a:cubicBezTo>
                  <a:cubicBezTo>
                    <a:pt x="36" y="4"/>
                    <a:pt x="36" y="4"/>
                    <a:pt x="36" y="4"/>
                  </a:cubicBezTo>
                  <a:cubicBezTo>
                    <a:pt x="36" y="5"/>
                    <a:pt x="36" y="5"/>
                    <a:pt x="36" y="5"/>
                  </a:cubicBezTo>
                  <a:cubicBezTo>
                    <a:pt x="42" y="3"/>
                    <a:pt x="47" y="2"/>
                    <a:pt x="53" y="2"/>
                  </a:cubicBezTo>
                  <a:cubicBezTo>
                    <a:pt x="74" y="2"/>
                    <a:pt x="93" y="15"/>
                    <a:pt x="100" y="36"/>
                  </a:cubicBezTo>
                  <a:cubicBezTo>
                    <a:pt x="102" y="41"/>
                    <a:pt x="103" y="47"/>
                    <a:pt x="103" y="52"/>
                  </a:cubicBezTo>
                  <a:cubicBezTo>
                    <a:pt x="103" y="73"/>
                    <a:pt x="90" y="92"/>
                    <a:pt x="70" y="100"/>
                  </a:cubicBezTo>
                  <a:cubicBezTo>
                    <a:pt x="64" y="101"/>
                    <a:pt x="58" y="102"/>
                    <a:pt x="53" y="102"/>
                  </a:cubicBezTo>
                  <a:cubicBezTo>
                    <a:pt x="32" y="102"/>
                    <a:pt x="13" y="89"/>
                    <a:pt x="6" y="69"/>
                  </a:cubicBezTo>
                  <a:cubicBezTo>
                    <a:pt x="4" y="63"/>
                    <a:pt x="3" y="58"/>
                    <a:pt x="3" y="52"/>
                  </a:cubicBezTo>
                  <a:cubicBezTo>
                    <a:pt x="3" y="32"/>
                    <a:pt x="16" y="12"/>
                    <a:pt x="36" y="5"/>
                  </a:cubicBezTo>
                  <a:cubicBezTo>
                    <a:pt x="36" y="4"/>
                    <a:pt x="36" y="4"/>
                    <a:pt x="36" y="4"/>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17" name="Freeform 222"/>
            <p:cNvSpPr>
              <a:spLocks/>
            </p:cNvSpPr>
            <p:nvPr userDrawn="1"/>
          </p:nvSpPr>
          <p:spPr bwMode="auto">
            <a:xfrm>
              <a:off x="257" y="248"/>
              <a:ext cx="212" cy="211"/>
            </a:xfrm>
            <a:custGeom>
              <a:avLst/>
              <a:gdLst/>
              <a:ahLst/>
              <a:cxnLst>
                <a:cxn ang="0">
                  <a:pos x="105" y="53"/>
                </a:cxn>
                <a:cxn ang="0">
                  <a:pos x="104" y="53"/>
                </a:cxn>
                <a:cxn ang="0">
                  <a:pos x="89" y="89"/>
                </a:cxn>
                <a:cxn ang="0">
                  <a:pos x="53" y="104"/>
                </a:cxn>
                <a:cxn ang="0">
                  <a:pos x="17" y="89"/>
                </a:cxn>
                <a:cxn ang="0">
                  <a:pos x="3" y="53"/>
                </a:cxn>
                <a:cxn ang="0">
                  <a:pos x="17" y="17"/>
                </a:cxn>
                <a:cxn ang="0">
                  <a:pos x="53" y="3"/>
                </a:cxn>
                <a:cxn ang="0">
                  <a:pos x="89" y="17"/>
                </a:cxn>
                <a:cxn ang="0">
                  <a:pos x="104" y="53"/>
                </a:cxn>
                <a:cxn ang="0">
                  <a:pos x="105" y="53"/>
                </a:cxn>
                <a:cxn ang="0">
                  <a:pos x="106" y="53"/>
                </a:cxn>
                <a:cxn ang="0">
                  <a:pos x="53" y="0"/>
                </a:cxn>
                <a:cxn ang="0">
                  <a:pos x="0" y="53"/>
                </a:cxn>
                <a:cxn ang="0">
                  <a:pos x="53" y="106"/>
                </a:cxn>
                <a:cxn ang="0">
                  <a:pos x="106" y="53"/>
                </a:cxn>
                <a:cxn ang="0">
                  <a:pos x="105" y="53"/>
                </a:cxn>
              </a:cxnLst>
              <a:rect l="0" t="0" r="r" b="b"/>
              <a:pathLst>
                <a:path w="106" h="106">
                  <a:moveTo>
                    <a:pt x="105" y="53"/>
                  </a:moveTo>
                  <a:cubicBezTo>
                    <a:pt x="104" y="53"/>
                    <a:pt x="104" y="53"/>
                    <a:pt x="104" y="53"/>
                  </a:cubicBezTo>
                  <a:cubicBezTo>
                    <a:pt x="104" y="67"/>
                    <a:pt x="98" y="80"/>
                    <a:pt x="89" y="89"/>
                  </a:cubicBezTo>
                  <a:cubicBezTo>
                    <a:pt x="80" y="98"/>
                    <a:pt x="67" y="104"/>
                    <a:pt x="53" y="104"/>
                  </a:cubicBezTo>
                  <a:cubicBezTo>
                    <a:pt x="39" y="104"/>
                    <a:pt x="26" y="98"/>
                    <a:pt x="17" y="89"/>
                  </a:cubicBezTo>
                  <a:cubicBezTo>
                    <a:pt x="8" y="80"/>
                    <a:pt x="3" y="67"/>
                    <a:pt x="3" y="53"/>
                  </a:cubicBezTo>
                  <a:cubicBezTo>
                    <a:pt x="3" y="39"/>
                    <a:pt x="8" y="27"/>
                    <a:pt x="17" y="17"/>
                  </a:cubicBezTo>
                  <a:cubicBezTo>
                    <a:pt x="26" y="8"/>
                    <a:pt x="39" y="3"/>
                    <a:pt x="53" y="3"/>
                  </a:cubicBezTo>
                  <a:cubicBezTo>
                    <a:pt x="67" y="3"/>
                    <a:pt x="80" y="8"/>
                    <a:pt x="89" y="17"/>
                  </a:cubicBezTo>
                  <a:cubicBezTo>
                    <a:pt x="98" y="27"/>
                    <a:pt x="104" y="39"/>
                    <a:pt x="104" y="53"/>
                  </a:cubicBezTo>
                  <a:cubicBezTo>
                    <a:pt x="105" y="53"/>
                    <a:pt x="105" y="53"/>
                    <a:pt x="105" y="53"/>
                  </a:cubicBezTo>
                  <a:cubicBezTo>
                    <a:pt x="106" y="53"/>
                    <a:pt x="106" y="53"/>
                    <a:pt x="106" y="53"/>
                  </a:cubicBezTo>
                  <a:cubicBezTo>
                    <a:pt x="106" y="24"/>
                    <a:pt x="82" y="0"/>
                    <a:pt x="53" y="0"/>
                  </a:cubicBezTo>
                  <a:cubicBezTo>
                    <a:pt x="24" y="0"/>
                    <a:pt x="0" y="24"/>
                    <a:pt x="0" y="53"/>
                  </a:cubicBezTo>
                  <a:cubicBezTo>
                    <a:pt x="0" y="82"/>
                    <a:pt x="24" y="106"/>
                    <a:pt x="53" y="106"/>
                  </a:cubicBezTo>
                  <a:cubicBezTo>
                    <a:pt x="82" y="106"/>
                    <a:pt x="106" y="82"/>
                    <a:pt x="106" y="53"/>
                  </a:cubicBezTo>
                  <a:cubicBezTo>
                    <a:pt x="105" y="53"/>
                    <a:pt x="105" y="53"/>
                    <a:pt x="105" y="53"/>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18" name="Freeform 223"/>
            <p:cNvSpPr>
              <a:spLocks/>
            </p:cNvSpPr>
            <p:nvPr userDrawn="1"/>
          </p:nvSpPr>
          <p:spPr bwMode="auto">
            <a:xfrm>
              <a:off x="311" y="272"/>
              <a:ext cx="64" cy="54"/>
            </a:xfrm>
            <a:custGeom>
              <a:avLst/>
              <a:gdLst/>
              <a:ahLst/>
              <a:cxnLst>
                <a:cxn ang="0">
                  <a:pos x="28" y="19"/>
                </a:cxn>
                <a:cxn ang="0">
                  <a:pos x="27" y="19"/>
                </a:cxn>
                <a:cxn ang="0">
                  <a:pos x="13" y="25"/>
                </a:cxn>
                <a:cxn ang="0">
                  <a:pos x="7" y="24"/>
                </a:cxn>
                <a:cxn ang="0">
                  <a:pos x="7" y="24"/>
                </a:cxn>
                <a:cxn ang="0">
                  <a:pos x="7" y="24"/>
                </a:cxn>
                <a:cxn ang="0">
                  <a:pos x="3" y="16"/>
                </a:cxn>
                <a:cxn ang="0">
                  <a:pos x="6" y="9"/>
                </a:cxn>
                <a:cxn ang="0">
                  <a:pos x="6" y="9"/>
                </a:cxn>
                <a:cxn ang="0">
                  <a:pos x="6" y="9"/>
                </a:cxn>
                <a:cxn ang="0">
                  <a:pos x="19" y="2"/>
                </a:cxn>
                <a:cxn ang="0">
                  <a:pos x="24" y="4"/>
                </a:cxn>
                <a:cxn ang="0">
                  <a:pos x="24" y="4"/>
                </a:cxn>
                <a:cxn ang="0">
                  <a:pos x="24" y="4"/>
                </a:cxn>
                <a:cxn ang="0">
                  <a:pos x="29" y="12"/>
                </a:cxn>
                <a:cxn ang="0">
                  <a:pos x="27" y="19"/>
                </a:cxn>
                <a:cxn ang="0">
                  <a:pos x="28" y="19"/>
                </a:cxn>
                <a:cxn ang="0">
                  <a:pos x="27" y="19"/>
                </a:cxn>
                <a:cxn ang="0">
                  <a:pos x="28" y="19"/>
                </a:cxn>
                <a:cxn ang="0">
                  <a:pos x="29" y="20"/>
                </a:cxn>
                <a:cxn ang="0">
                  <a:pos x="32" y="12"/>
                </a:cxn>
                <a:cxn ang="0">
                  <a:pos x="25" y="2"/>
                </a:cxn>
                <a:cxn ang="0">
                  <a:pos x="25" y="3"/>
                </a:cxn>
                <a:cxn ang="0">
                  <a:pos x="25" y="2"/>
                </a:cxn>
                <a:cxn ang="0">
                  <a:pos x="19" y="0"/>
                </a:cxn>
                <a:cxn ang="0">
                  <a:pos x="4" y="7"/>
                </a:cxn>
                <a:cxn ang="0">
                  <a:pos x="5" y="8"/>
                </a:cxn>
                <a:cxn ang="0">
                  <a:pos x="4" y="7"/>
                </a:cxn>
                <a:cxn ang="0">
                  <a:pos x="0" y="16"/>
                </a:cxn>
                <a:cxn ang="0">
                  <a:pos x="6" y="26"/>
                </a:cxn>
                <a:cxn ang="0">
                  <a:pos x="6" y="26"/>
                </a:cxn>
                <a:cxn ang="0">
                  <a:pos x="6" y="26"/>
                </a:cxn>
                <a:cxn ang="0">
                  <a:pos x="13" y="27"/>
                </a:cxn>
                <a:cxn ang="0">
                  <a:pos x="29" y="20"/>
                </a:cxn>
                <a:cxn ang="0">
                  <a:pos x="29" y="20"/>
                </a:cxn>
                <a:cxn ang="0">
                  <a:pos x="29" y="20"/>
                </a:cxn>
                <a:cxn ang="0">
                  <a:pos x="28" y="19"/>
                </a:cxn>
              </a:cxnLst>
              <a:rect l="0" t="0" r="r" b="b"/>
              <a:pathLst>
                <a:path w="32" h="27">
                  <a:moveTo>
                    <a:pt x="28" y="19"/>
                  </a:moveTo>
                  <a:cubicBezTo>
                    <a:pt x="27" y="19"/>
                    <a:pt x="27" y="19"/>
                    <a:pt x="27" y="19"/>
                  </a:cubicBezTo>
                  <a:cubicBezTo>
                    <a:pt x="24" y="23"/>
                    <a:pt x="18" y="25"/>
                    <a:pt x="13" y="25"/>
                  </a:cubicBezTo>
                  <a:cubicBezTo>
                    <a:pt x="11" y="25"/>
                    <a:pt x="9" y="25"/>
                    <a:pt x="7" y="24"/>
                  </a:cubicBezTo>
                  <a:cubicBezTo>
                    <a:pt x="7" y="24"/>
                    <a:pt x="7" y="24"/>
                    <a:pt x="7" y="24"/>
                  </a:cubicBezTo>
                  <a:cubicBezTo>
                    <a:pt x="7" y="24"/>
                    <a:pt x="7" y="24"/>
                    <a:pt x="7" y="24"/>
                  </a:cubicBezTo>
                  <a:cubicBezTo>
                    <a:pt x="4" y="22"/>
                    <a:pt x="3" y="19"/>
                    <a:pt x="3" y="16"/>
                  </a:cubicBezTo>
                  <a:cubicBezTo>
                    <a:pt x="3" y="14"/>
                    <a:pt x="4" y="11"/>
                    <a:pt x="6" y="9"/>
                  </a:cubicBezTo>
                  <a:cubicBezTo>
                    <a:pt x="6" y="9"/>
                    <a:pt x="6" y="9"/>
                    <a:pt x="6" y="9"/>
                  </a:cubicBezTo>
                  <a:cubicBezTo>
                    <a:pt x="6" y="9"/>
                    <a:pt x="6" y="9"/>
                    <a:pt x="6" y="9"/>
                  </a:cubicBezTo>
                  <a:cubicBezTo>
                    <a:pt x="9" y="5"/>
                    <a:pt x="14" y="2"/>
                    <a:pt x="19" y="2"/>
                  </a:cubicBezTo>
                  <a:cubicBezTo>
                    <a:pt x="20" y="2"/>
                    <a:pt x="22" y="3"/>
                    <a:pt x="24" y="4"/>
                  </a:cubicBezTo>
                  <a:cubicBezTo>
                    <a:pt x="24" y="4"/>
                    <a:pt x="24" y="4"/>
                    <a:pt x="24" y="4"/>
                  </a:cubicBezTo>
                  <a:cubicBezTo>
                    <a:pt x="24" y="4"/>
                    <a:pt x="24" y="4"/>
                    <a:pt x="24" y="4"/>
                  </a:cubicBezTo>
                  <a:cubicBezTo>
                    <a:pt x="27" y="5"/>
                    <a:pt x="29" y="9"/>
                    <a:pt x="29" y="12"/>
                  </a:cubicBezTo>
                  <a:cubicBezTo>
                    <a:pt x="29" y="14"/>
                    <a:pt x="28" y="17"/>
                    <a:pt x="27" y="19"/>
                  </a:cubicBezTo>
                  <a:cubicBezTo>
                    <a:pt x="28" y="19"/>
                    <a:pt x="28" y="19"/>
                    <a:pt x="28" y="19"/>
                  </a:cubicBezTo>
                  <a:cubicBezTo>
                    <a:pt x="27" y="19"/>
                    <a:pt x="27" y="19"/>
                    <a:pt x="27" y="19"/>
                  </a:cubicBezTo>
                  <a:cubicBezTo>
                    <a:pt x="28" y="19"/>
                    <a:pt x="28" y="19"/>
                    <a:pt x="28" y="19"/>
                  </a:cubicBezTo>
                  <a:cubicBezTo>
                    <a:pt x="29" y="20"/>
                    <a:pt x="29" y="20"/>
                    <a:pt x="29" y="20"/>
                  </a:cubicBezTo>
                  <a:cubicBezTo>
                    <a:pt x="31" y="18"/>
                    <a:pt x="32" y="15"/>
                    <a:pt x="32" y="12"/>
                  </a:cubicBezTo>
                  <a:cubicBezTo>
                    <a:pt x="32" y="8"/>
                    <a:pt x="29" y="4"/>
                    <a:pt x="25" y="2"/>
                  </a:cubicBezTo>
                  <a:cubicBezTo>
                    <a:pt x="25" y="3"/>
                    <a:pt x="25" y="3"/>
                    <a:pt x="25" y="3"/>
                  </a:cubicBezTo>
                  <a:cubicBezTo>
                    <a:pt x="25" y="2"/>
                    <a:pt x="25" y="2"/>
                    <a:pt x="25" y="2"/>
                  </a:cubicBezTo>
                  <a:cubicBezTo>
                    <a:pt x="23" y="1"/>
                    <a:pt x="21" y="0"/>
                    <a:pt x="19" y="0"/>
                  </a:cubicBezTo>
                  <a:cubicBezTo>
                    <a:pt x="13" y="0"/>
                    <a:pt x="8" y="3"/>
                    <a:pt x="4" y="7"/>
                  </a:cubicBezTo>
                  <a:cubicBezTo>
                    <a:pt x="5" y="8"/>
                    <a:pt x="5" y="8"/>
                    <a:pt x="5" y="8"/>
                  </a:cubicBezTo>
                  <a:cubicBezTo>
                    <a:pt x="4" y="7"/>
                    <a:pt x="4" y="7"/>
                    <a:pt x="4" y="7"/>
                  </a:cubicBezTo>
                  <a:cubicBezTo>
                    <a:pt x="2" y="10"/>
                    <a:pt x="0" y="13"/>
                    <a:pt x="0" y="16"/>
                  </a:cubicBezTo>
                  <a:cubicBezTo>
                    <a:pt x="0" y="20"/>
                    <a:pt x="2" y="24"/>
                    <a:pt x="6" y="26"/>
                  </a:cubicBezTo>
                  <a:cubicBezTo>
                    <a:pt x="6" y="26"/>
                    <a:pt x="6" y="26"/>
                    <a:pt x="6" y="26"/>
                  </a:cubicBezTo>
                  <a:cubicBezTo>
                    <a:pt x="6" y="26"/>
                    <a:pt x="6" y="26"/>
                    <a:pt x="6" y="26"/>
                  </a:cubicBezTo>
                  <a:cubicBezTo>
                    <a:pt x="8" y="27"/>
                    <a:pt x="11" y="27"/>
                    <a:pt x="13" y="27"/>
                  </a:cubicBezTo>
                  <a:cubicBezTo>
                    <a:pt x="19" y="27"/>
                    <a:pt x="25" y="25"/>
                    <a:pt x="29" y="20"/>
                  </a:cubicBezTo>
                  <a:cubicBezTo>
                    <a:pt x="29" y="20"/>
                    <a:pt x="29" y="20"/>
                    <a:pt x="29" y="20"/>
                  </a:cubicBezTo>
                  <a:cubicBezTo>
                    <a:pt x="29" y="20"/>
                    <a:pt x="29" y="20"/>
                    <a:pt x="29" y="20"/>
                  </a:cubicBezTo>
                  <a:cubicBezTo>
                    <a:pt x="28" y="19"/>
                    <a:pt x="28" y="19"/>
                    <a:pt x="28" y="19"/>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19" name="Freeform 224"/>
            <p:cNvSpPr>
              <a:spLocks/>
            </p:cNvSpPr>
            <p:nvPr userDrawn="1"/>
          </p:nvSpPr>
          <p:spPr bwMode="auto">
            <a:xfrm>
              <a:off x="289" y="256"/>
              <a:ext cx="114" cy="103"/>
            </a:xfrm>
            <a:custGeom>
              <a:avLst/>
              <a:gdLst/>
              <a:ahLst/>
              <a:cxnLst>
                <a:cxn ang="0">
                  <a:pos x="50" y="37"/>
                </a:cxn>
                <a:cxn ang="0">
                  <a:pos x="49" y="36"/>
                </a:cxn>
                <a:cxn ang="0">
                  <a:pos x="23" y="49"/>
                </a:cxn>
                <a:cxn ang="0">
                  <a:pos x="12" y="46"/>
                </a:cxn>
                <a:cxn ang="0">
                  <a:pos x="12" y="47"/>
                </a:cxn>
                <a:cxn ang="0">
                  <a:pos x="12" y="46"/>
                </a:cxn>
                <a:cxn ang="0">
                  <a:pos x="2" y="30"/>
                </a:cxn>
                <a:cxn ang="0">
                  <a:pos x="8" y="15"/>
                </a:cxn>
                <a:cxn ang="0">
                  <a:pos x="8" y="15"/>
                </a:cxn>
                <a:cxn ang="0">
                  <a:pos x="8" y="15"/>
                </a:cxn>
                <a:cxn ang="0">
                  <a:pos x="33" y="3"/>
                </a:cxn>
                <a:cxn ang="0">
                  <a:pos x="45" y="6"/>
                </a:cxn>
                <a:cxn ang="0">
                  <a:pos x="45" y="6"/>
                </a:cxn>
                <a:cxn ang="0">
                  <a:pos x="45" y="6"/>
                </a:cxn>
                <a:cxn ang="0">
                  <a:pos x="55" y="22"/>
                </a:cxn>
                <a:cxn ang="0">
                  <a:pos x="49" y="36"/>
                </a:cxn>
                <a:cxn ang="0">
                  <a:pos x="49" y="36"/>
                </a:cxn>
                <a:cxn ang="0">
                  <a:pos x="49" y="36"/>
                </a:cxn>
                <a:cxn ang="0">
                  <a:pos x="50" y="37"/>
                </a:cxn>
                <a:cxn ang="0">
                  <a:pos x="51" y="37"/>
                </a:cxn>
                <a:cxn ang="0">
                  <a:pos x="57" y="22"/>
                </a:cxn>
                <a:cxn ang="0">
                  <a:pos x="46" y="3"/>
                </a:cxn>
                <a:cxn ang="0">
                  <a:pos x="45" y="4"/>
                </a:cxn>
                <a:cxn ang="0">
                  <a:pos x="46" y="3"/>
                </a:cxn>
                <a:cxn ang="0">
                  <a:pos x="33" y="0"/>
                </a:cxn>
                <a:cxn ang="0">
                  <a:pos x="6" y="13"/>
                </a:cxn>
                <a:cxn ang="0">
                  <a:pos x="6" y="13"/>
                </a:cxn>
                <a:cxn ang="0">
                  <a:pos x="6" y="13"/>
                </a:cxn>
                <a:cxn ang="0">
                  <a:pos x="0" y="30"/>
                </a:cxn>
                <a:cxn ang="0">
                  <a:pos x="11" y="48"/>
                </a:cxn>
                <a:cxn ang="0">
                  <a:pos x="11" y="48"/>
                </a:cxn>
                <a:cxn ang="0">
                  <a:pos x="11" y="48"/>
                </a:cxn>
                <a:cxn ang="0">
                  <a:pos x="23" y="51"/>
                </a:cxn>
                <a:cxn ang="0">
                  <a:pos x="51" y="37"/>
                </a:cxn>
                <a:cxn ang="0">
                  <a:pos x="51" y="37"/>
                </a:cxn>
                <a:cxn ang="0">
                  <a:pos x="51" y="37"/>
                </a:cxn>
                <a:cxn ang="0">
                  <a:pos x="50" y="37"/>
                </a:cxn>
              </a:cxnLst>
              <a:rect l="0" t="0" r="r" b="b"/>
              <a:pathLst>
                <a:path w="57" h="51">
                  <a:moveTo>
                    <a:pt x="50" y="37"/>
                  </a:moveTo>
                  <a:cubicBezTo>
                    <a:pt x="49" y="36"/>
                    <a:pt x="49" y="36"/>
                    <a:pt x="49" y="36"/>
                  </a:cubicBezTo>
                  <a:cubicBezTo>
                    <a:pt x="43" y="44"/>
                    <a:pt x="33" y="49"/>
                    <a:pt x="23" y="49"/>
                  </a:cubicBezTo>
                  <a:cubicBezTo>
                    <a:pt x="19" y="49"/>
                    <a:pt x="15" y="48"/>
                    <a:pt x="12" y="46"/>
                  </a:cubicBezTo>
                  <a:cubicBezTo>
                    <a:pt x="12" y="47"/>
                    <a:pt x="12" y="47"/>
                    <a:pt x="12" y="47"/>
                  </a:cubicBezTo>
                  <a:cubicBezTo>
                    <a:pt x="12" y="46"/>
                    <a:pt x="12" y="46"/>
                    <a:pt x="12" y="46"/>
                  </a:cubicBezTo>
                  <a:cubicBezTo>
                    <a:pt x="6" y="43"/>
                    <a:pt x="2" y="37"/>
                    <a:pt x="2" y="30"/>
                  </a:cubicBezTo>
                  <a:cubicBezTo>
                    <a:pt x="2" y="25"/>
                    <a:pt x="4" y="20"/>
                    <a:pt x="8" y="15"/>
                  </a:cubicBezTo>
                  <a:cubicBezTo>
                    <a:pt x="8" y="15"/>
                    <a:pt x="8" y="15"/>
                    <a:pt x="8" y="15"/>
                  </a:cubicBezTo>
                  <a:cubicBezTo>
                    <a:pt x="8" y="15"/>
                    <a:pt x="8" y="15"/>
                    <a:pt x="8" y="15"/>
                  </a:cubicBezTo>
                  <a:cubicBezTo>
                    <a:pt x="14" y="7"/>
                    <a:pt x="24" y="3"/>
                    <a:pt x="33" y="3"/>
                  </a:cubicBezTo>
                  <a:cubicBezTo>
                    <a:pt x="37" y="3"/>
                    <a:pt x="41" y="4"/>
                    <a:pt x="45" y="6"/>
                  </a:cubicBezTo>
                  <a:cubicBezTo>
                    <a:pt x="45" y="6"/>
                    <a:pt x="45" y="6"/>
                    <a:pt x="45" y="6"/>
                  </a:cubicBezTo>
                  <a:cubicBezTo>
                    <a:pt x="45" y="6"/>
                    <a:pt x="45" y="6"/>
                    <a:pt x="45" y="6"/>
                  </a:cubicBezTo>
                  <a:cubicBezTo>
                    <a:pt x="51" y="9"/>
                    <a:pt x="55" y="15"/>
                    <a:pt x="55" y="22"/>
                  </a:cubicBezTo>
                  <a:cubicBezTo>
                    <a:pt x="55" y="26"/>
                    <a:pt x="53" y="31"/>
                    <a:pt x="49" y="36"/>
                  </a:cubicBezTo>
                  <a:cubicBezTo>
                    <a:pt x="49" y="36"/>
                    <a:pt x="49" y="36"/>
                    <a:pt x="49" y="36"/>
                  </a:cubicBezTo>
                  <a:cubicBezTo>
                    <a:pt x="49" y="36"/>
                    <a:pt x="49" y="36"/>
                    <a:pt x="49" y="36"/>
                  </a:cubicBezTo>
                  <a:cubicBezTo>
                    <a:pt x="50" y="37"/>
                    <a:pt x="50" y="37"/>
                    <a:pt x="50" y="37"/>
                  </a:cubicBezTo>
                  <a:cubicBezTo>
                    <a:pt x="51" y="37"/>
                    <a:pt x="51" y="37"/>
                    <a:pt x="51" y="37"/>
                  </a:cubicBezTo>
                  <a:cubicBezTo>
                    <a:pt x="55" y="32"/>
                    <a:pt x="57" y="27"/>
                    <a:pt x="57" y="22"/>
                  </a:cubicBezTo>
                  <a:cubicBezTo>
                    <a:pt x="57" y="14"/>
                    <a:pt x="53" y="7"/>
                    <a:pt x="46" y="3"/>
                  </a:cubicBezTo>
                  <a:cubicBezTo>
                    <a:pt x="45" y="4"/>
                    <a:pt x="45" y="4"/>
                    <a:pt x="45" y="4"/>
                  </a:cubicBezTo>
                  <a:cubicBezTo>
                    <a:pt x="46" y="3"/>
                    <a:pt x="46" y="3"/>
                    <a:pt x="46" y="3"/>
                  </a:cubicBezTo>
                  <a:cubicBezTo>
                    <a:pt x="42" y="1"/>
                    <a:pt x="37" y="0"/>
                    <a:pt x="33" y="0"/>
                  </a:cubicBezTo>
                  <a:cubicBezTo>
                    <a:pt x="23" y="0"/>
                    <a:pt x="13" y="5"/>
                    <a:pt x="6" y="13"/>
                  </a:cubicBezTo>
                  <a:cubicBezTo>
                    <a:pt x="6" y="13"/>
                    <a:pt x="6" y="13"/>
                    <a:pt x="6" y="13"/>
                  </a:cubicBezTo>
                  <a:cubicBezTo>
                    <a:pt x="6" y="13"/>
                    <a:pt x="6" y="13"/>
                    <a:pt x="6" y="13"/>
                  </a:cubicBezTo>
                  <a:cubicBezTo>
                    <a:pt x="2" y="19"/>
                    <a:pt x="0" y="25"/>
                    <a:pt x="0" y="30"/>
                  </a:cubicBezTo>
                  <a:cubicBezTo>
                    <a:pt x="0" y="38"/>
                    <a:pt x="4" y="44"/>
                    <a:pt x="11" y="48"/>
                  </a:cubicBezTo>
                  <a:cubicBezTo>
                    <a:pt x="11" y="48"/>
                    <a:pt x="11" y="48"/>
                    <a:pt x="11" y="48"/>
                  </a:cubicBezTo>
                  <a:cubicBezTo>
                    <a:pt x="11" y="48"/>
                    <a:pt x="11" y="48"/>
                    <a:pt x="11" y="48"/>
                  </a:cubicBezTo>
                  <a:cubicBezTo>
                    <a:pt x="15" y="50"/>
                    <a:pt x="19" y="51"/>
                    <a:pt x="23" y="51"/>
                  </a:cubicBezTo>
                  <a:cubicBezTo>
                    <a:pt x="34" y="51"/>
                    <a:pt x="44" y="46"/>
                    <a:pt x="51" y="37"/>
                  </a:cubicBezTo>
                  <a:cubicBezTo>
                    <a:pt x="51" y="37"/>
                    <a:pt x="51" y="37"/>
                    <a:pt x="51" y="37"/>
                  </a:cubicBezTo>
                  <a:cubicBezTo>
                    <a:pt x="51" y="37"/>
                    <a:pt x="51" y="37"/>
                    <a:pt x="51" y="37"/>
                  </a:cubicBezTo>
                  <a:cubicBezTo>
                    <a:pt x="50" y="37"/>
                    <a:pt x="50" y="37"/>
                    <a:pt x="50" y="37"/>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20" name="Freeform 225"/>
            <p:cNvSpPr>
              <a:spLocks/>
            </p:cNvSpPr>
            <p:nvPr userDrawn="1"/>
          </p:nvSpPr>
          <p:spPr bwMode="auto">
            <a:xfrm>
              <a:off x="271" y="248"/>
              <a:ext cx="156" cy="143"/>
            </a:xfrm>
            <a:custGeom>
              <a:avLst/>
              <a:gdLst/>
              <a:ahLst/>
              <a:cxnLst>
                <a:cxn ang="0">
                  <a:pos x="69" y="54"/>
                </a:cxn>
                <a:cxn ang="0">
                  <a:pos x="68" y="53"/>
                </a:cxn>
                <a:cxn ang="0">
                  <a:pos x="35" y="69"/>
                </a:cxn>
                <a:cxn ang="0">
                  <a:pos x="16" y="63"/>
                </a:cxn>
                <a:cxn ang="0">
                  <a:pos x="2" y="40"/>
                </a:cxn>
                <a:cxn ang="0">
                  <a:pos x="12" y="18"/>
                </a:cxn>
                <a:cxn ang="0">
                  <a:pos x="12" y="18"/>
                </a:cxn>
                <a:cxn ang="0">
                  <a:pos x="12" y="18"/>
                </a:cxn>
                <a:cxn ang="0">
                  <a:pos x="46" y="3"/>
                </a:cxn>
                <a:cxn ang="0">
                  <a:pos x="65" y="8"/>
                </a:cxn>
                <a:cxn ang="0">
                  <a:pos x="77" y="30"/>
                </a:cxn>
                <a:cxn ang="0">
                  <a:pos x="68" y="53"/>
                </a:cxn>
                <a:cxn ang="0">
                  <a:pos x="68" y="53"/>
                </a:cxn>
                <a:cxn ang="0">
                  <a:pos x="68" y="53"/>
                </a:cxn>
                <a:cxn ang="0">
                  <a:pos x="69" y="54"/>
                </a:cxn>
                <a:cxn ang="0">
                  <a:pos x="69" y="55"/>
                </a:cxn>
                <a:cxn ang="0">
                  <a:pos x="79" y="30"/>
                </a:cxn>
                <a:cxn ang="0">
                  <a:pos x="66" y="6"/>
                </a:cxn>
                <a:cxn ang="0">
                  <a:pos x="46" y="0"/>
                </a:cxn>
                <a:cxn ang="0">
                  <a:pos x="10" y="16"/>
                </a:cxn>
                <a:cxn ang="0">
                  <a:pos x="10" y="16"/>
                </a:cxn>
                <a:cxn ang="0">
                  <a:pos x="10" y="16"/>
                </a:cxn>
                <a:cxn ang="0">
                  <a:pos x="0" y="40"/>
                </a:cxn>
                <a:cxn ang="0">
                  <a:pos x="15" y="65"/>
                </a:cxn>
                <a:cxn ang="0">
                  <a:pos x="35" y="71"/>
                </a:cxn>
                <a:cxn ang="0">
                  <a:pos x="69" y="55"/>
                </a:cxn>
                <a:cxn ang="0">
                  <a:pos x="69" y="55"/>
                </a:cxn>
                <a:cxn ang="0">
                  <a:pos x="69" y="55"/>
                </a:cxn>
                <a:cxn ang="0">
                  <a:pos x="69" y="54"/>
                </a:cxn>
              </a:cxnLst>
              <a:rect l="0" t="0" r="r" b="b"/>
              <a:pathLst>
                <a:path w="79" h="71">
                  <a:moveTo>
                    <a:pt x="69" y="54"/>
                  </a:moveTo>
                  <a:cubicBezTo>
                    <a:pt x="68" y="53"/>
                    <a:pt x="68" y="53"/>
                    <a:pt x="68" y="53"/>
                  </a:cubicBezTo>
                  <a:cubicBezTo>
                    <a:pt x="59" y="63"/>
                    <a:pt x="47" y="69"/>
                    <a:pt x="35" y="69"/>
                  </a:cubicBezTo>
                  <a:cubicBezTo>
                    <a:pt x="28" y="69"/>
                    <a:pt x="22" y="67"/>
                    <a:pt x="16" y="63"/>
                  </a:cubicBezTo>
                  <a:cubicBezTo>
                    <a:pt x="7" y="58"/>
                    <a:pt x="2" y="49"/>
                    <a:pt x="2" y="40"/>
                  </a:cubicBezTo>
                  <a:cubicBezTo>
                    <a:pt x="2" y="32"/>
                    <a:pt x="6" y="25"/>
                    <a:pt x="12" y="18"/>
                  </a:cubicBezTo>
                  <a:cubicBezTo>
                    <a:pt x="12" y="18"/>
                    <a:pt x="12" y="18"/>
                    <a:pt x="12" y="18"/>
                  </a:cubicBezTo>
                  <a:cubicBezTo>
                    <a:pt x="12" y="18"/>
                    <a:pt x="12" y="18"/>
                    <a:pt x="12" y="18"/>
                  </a:cubicBezTo>
                  <a:cubicBezTo>
                    <a:pt x="21" y="8"/>
                    <a:pt x="34" y="3"/>
                    <a:pt x="46" y="3"/>
                  </a:cubicBezTo>
                  <a:cubicBezTo>
                    <a:pt x="52" y="3"/>
                    <a:pt x="59" y="4"/>
                    <a:pt x="65" y="8"/>
                  </a:cubicBezTo>
                  <a:cubicBezTo>
                    <a:pt x="73" y="13"/>
                    <a:pt x="77" y="21"/>
                    <a:pt x="77" y="30"/>
                  </a:cubicBezTo>
                  <a:cubicBezTo>
                    <a:pt x="77" y="38"/>
                    <a:pt x="74" y="46"/>
                    <a:pt x="68" y="53"/>
                  </a:cubicBezTo>
                  <a:cubicBezTo>
                    <a:pt x="68" y="53"/>
                    <a:pt x="68" y="53"/>
                    <a:pt x="68" y="53"/>
                  </a:cubicBezTo>
                  <a:cubicBezTo>
                    <a:pt x="68" y="53"/>
                    <a:pt x="68" y="53"/>
                    <a:pt x="68" y="53"/>
                  </a:cubicBezTo>
                  <a:cubicBezTo>
                    <a:pt x="69" y="54"/>
                    <a:pt x="69" y="54"/>
                    <a:pt x="69" y="54"/>
                  </a:cubicBezTo>
                  <a:cubicBezTo>
                    <a:pt x="69" y="55"/>
                    <a:pt x="69" y="55"/>
                    <a:pt x="69" y="55"/>
                  </a:cubicBezTo>
                  <a:cubicBezTo>
                    <a:pt x="76" y="47"/>
                    <a:pt x="79" y="39"/>
                    <a:pt x="79" y="30"/>
                  </a:cubicBezTo>
                  <a:cubicBezTo>
                    <a:pt x="79" y="21"/>
                    <a:pt x="75" y="12"/>
                    <a:pt x="66" y="6"/>
                  </a:cubicBezTo>
                  <a:cubicBezTo>
                    <a:pt x="60" y="2"/>
                    <a:pt x="53" y="0"/>
                    <a:pt x="46" y="0"/>
                  </a:cubicBezTo>
                  <a:cubicBezTo>
                    <a:pt x="33" y="0"/>
                    <a:pt x="20" y="6"/>
                    <a:pt x="10" y="16"/>
                  </a:cubicBezTo>
                  <a:cubicBezTo>
                    <a:pt x="10" y="16"/>
                    <a:pt x="10" y="16"/>
                    <a:pt x="10" y="16"/>
                  </a:cubicBezTo>
                  <a:cubicBezTo>
                    <a:pt x="10" y="16"/>
                    <a:pt x="10" y="16"/>
                    <a:pt x="10" y="16"/>
                  </a:cubicBezTo>
                  <a:cubicBezTo>
                    <a:pt x="3" y="23"/>
                    <a:pt x="0" y="32"/>
                    <a:pt x="0" y="40"/>
                  </a:cubicBezTo>
                  <a:cubicBezTo>
                    <a:pt x="0" y="50"/>
                    <a:pt x="5" y="59"/>
                    <a:pt x="15" y="65"/>
                  </a:cubicBezTo>
                  <a:cubicBezTo>
                    <a:pt x="21" y="69"/>
                    <a:pt x="28" y="71"/>
                    <a:pt x="35" y="71"/>
                  </a:cubicBezTo>
                  <a:cubicBezTo>
                    <a:pt x="47" y="71"/>
                    <a:pt x="60" y="65"/>
                    <a:pt x="69" y="55"/>
                  </a:cubicBezTo>
                  <a:cubicBezTo>
                    <a:pt x="69" y="55"/>
                    <a:pt x="69" y="55"/>
                    <a:pt x="69" y="55"/>
                  </a:cubicBezTo>
                  <a:cubicBezTo>
                    <a:pt x="69" y="55"/>
                    <a:pt x="69" y="55"/>
                    <a:pt x="69" y="55"/>
                  </a:cubicBezTo>
                  <a:cubicBezTo>
                    <a:pt x="69" y="54"/>
                    <a:pt x="69" y="54"/>
                    <a:pt x="69" y="54"/>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21" name="Freeform 226"/>
            <p:cNvSpPr>
              <a:spLocks/>
            </p:cNvSpPr>
            <p:nvPr userDrawn="1"/>
          </p:nvSpPr>
          <p:spPr bwMode="auto">
            <a:xfrm>
              <a:off x="259" y="274"/>
              <a:ext cx="192" cy="145"/>
            </a:xfrm>
            <a:custGeom>
              <a:avLst/>
              <a:gdLst/>
              <a:ahLst/>
              <a:cxnLst>
                <a:cxn ang="0">
                  <a:pos x="3" y="20"/>
                </a:cxn>
                <a:cxn ang="0">
                  <a:pos x="0" y="35"/>
                </a:cxn>
                <a:cxn ang="0">
                  <a:pos x="18" y="65"/>
                </a:cxn>
                <a:cxn ang="0">
                  <a:pos x="42" y="72"/>
                </a:cxn>
                <a:cxn ang="0">
                  <a:pos x="84" y="53"/>
                </a:cxn>
                <a:cxn ang="0">
                  <a:pos x="84" y="53"/>
                </a:cxn>
                <a:cxn ang="0">
                  <a:pos x="84" y="53"/>
                </a:cxn>
                <a:cxn ang="0">
                  <a:pos x="96" y="24"/>
                </a:cxn>
                <a:cxn ang="0">
                  <a:pos x="86" y="0"/>
                </a:cxn>
                <a:cxn ang="0">
                  <a:pos x="84" y="1"/>
                </a:cxn>
                <a:cxn ang="0">
                  <a:pos x="93" y="24"/>
                </a:cxn>
                <a:cxn ang="0">
                  <a:pos x="82" y="51"/>
                </a:cxn>
                <a:cxn ang="0">
                  <a:pos x="82" y="51"/>
                </a:cxn>
                <a:cxn ang="0">
                  <a:pos x="82" y="51"/>
                </a:cxn>
                <a:cxn ang="0">
                  <a:pos x="42" y="70"/>
                </a:cxn>
                <a:cxn ang="0">
                  <a:pos x="19" y="63"/>
                </a:cxn>
                <a:cxn ang="0">
                  <a:pos x="3" y="35"/>
                </a:cxn>
                <a:cxn ang="0">
                  <a:pos x="5" y="21"/>
                </a:cxn>
                <a:cxn ang="0">
                  <a:pos x="3" y="20"/>
                </a:cxn>
              </a:cxnLst>
              <a:rect l="0" t="0" r="r" b="b"/>
              <a:pathLst>
                <a:path w="96" h="72">
                  <a:moveTo>
                    <a:pt x="3" y="20"/>
                  </a:moveTo>
                  <a:cubicBezTo>
                    <a:pt x="1" y="25"/>
                    <a:pt x="0" y="30"/>
                    <a:pt x="0" y="35"/>
                  </a:cubicBezTo>
                  <a:cubicBezTo>
                    <a:pt x="0" y="47"/>
                    <a:pt x="6" y="58"/>
                    <a:pt x="18" y="65"/>
                  </a:cubicBezTo>
                  <a:cubicBezTo>
                    <a:pt x="26" y="70"/>
                    <a:pt x="34" y="72"/>
                    <a:pt x="42" y="72"/>
                  </a:cubicBezTo>
                  <a:cubicBezTo>
                    <a:pt x="58" y="72"/>
                    <a:pt x="73" y="65"/>
                    <a:pt x="84" y="53"/>
                  </a:cubicBezTo>
                  <a:cubicBezTo>
                    <a:pt x="84" y="53"/>
                    <a:pt x="84" y="53"/>
                    <a:pt x="84" y="53"/>
                  </a:cubicBezTo>
                  <a:cubicBezTo>
                    <a:pt x="84" y="53"/>
                    <a:pt x="84" y="53"/>
                    <a:pt x="84" y="53"/>
                  </a:cubicBezTo>
                  <a:cubicBezTo>
                    <a:pt x="92" y="44"/>
                    <a:pt x="96" y="34"/>
                    <a:pt x="96" y="24"/>
                  </a:cubicBezTo>
                  <a:cubicBezTo>
                    <a:pt x="96" y="15"/>
                    <a:pt x="92" y="6"/>
                    <a:pt x="86" y="0"/>
                  </a:cubicBezTo>
                  <a:cubicBezTo>
                    <a:pt x="84" y="1"/>
                    <a:pt x="84" y="1"/>
                    <a:pt x="84" y="1"/>
                  </a:cubicBezTo>
                  <a:cubicBezTo>
                    <a:pt x="90" y="7"/>
                    <a:pt x="93" y="15"/>
                    <a:pt x="93" y="24"/>
                  </a:cubicBezTo>
                  <a:cubicBezTo>
                    <a:pt x="93" y="33"/>
                    <a:pt x="90" y="43"/>
                    <a:pt x="82" y="51"/>
                  </a:cubicBezTo>
                  <a:cubicBezTo>
                    <a:pt x="82" y="51"/>
                    <a:pt x="82" y="51"/>
                    <a:pt x="82" y="51"/>
                  </a:cubicBezTo>
                  <a:cubicBezTo>
                    <a:pt x="82" y="51"/>
                    <a:pt x="82" y="51"/>
                    <a:pt x="82" y="51"/>
                  </a:cubicBezTo>
                  <a:cubicBezTo>
                    <a:pt x="71" y="63"/>
                    <a:pt x="57" y="70"/>
                    <a:pt x="42" y="70"/>
                  </a:cubicBezTo>
                  <a:cubicBezTo>
                    <a:pt x="34" y="70"/>
                    <a:pt x="26" y="68"/>
                    <a:pt x="19" y="63"/>
                  </a:cubicBezTo>
                  <a:cubicBezTo>
                    <a:pt x="8" y="56"/>
                    <a:pt x="3" y="46"/>
                    <a:pt x="3" y="35"/>
                  </a:cubicBezTo>
                  <a:cubicBezTo>
                    <a:pt x="3" y="30"/>
                    <a:pt x="3" y="26"/>
                    <a:pt x="5" y="21"/>
                  </a:cubicBezTo>
                  <a:cubicBezTo>
                    <a:pt x="3" y="20"/>
                    <a:pt x="3" y="20"/>
                    <a:pt x="3" y="2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22" name="Freeform 227"/>
            <p:cNvSpPr>
              <a:spLocks/>
            </p:cNvSpPr>
            <p:nvPr userDrawn="1"/>
          </p:nvSpPr>
          <p:spPr bwMode="auto">
            <a:xfrm>
              <a:off x="265" y="302"/>
              <a:ext cx="200" cy="139"/>
            </a:xfrm>
            <a:custGeom>
              <a:avLst/>
              <a:gdLst/>
              <a:ahLst/>
              <a:cxnLst>
                <a:cxn ang="0">
                  <a:pos x="93" y="1"/>
                </a:cxn>
                <a:cxn ang="0">
                  <a:pos x="98" y="19"/>
                </a:cxn>
                <a:cxn ang="0">
                  <a:pos x="86" y="48"/>
                </a:cxn>
                <a:cxn ang="0">
                  <a:pos x="86" y="48"/>
                </a:cxn>
                <a:cxn ang="0">
                  <a:pos x="86" y="48"/>
                </a:cxn>
                <a:cxn ang="0">
                  <a:pos x="43" y="67"/>
                </a:cxn>
                <a:cxn ang="0">
                  <a:pos x="17" y="60"/>
                </a:cxn>
                <a:cxn ang="0">
                  <a:pos x="2" y="44"/>
                </a:cxn>
                <a:cxn ang="0">
                  <a:pos x="0" y="45"/>
                </a:cxn>
                <a:cxn ang="0">
                  <a:pos x="15" y="62"/>
                </a:cxn>
                <a:cxn ang="0">
                  <a:pos x="43" y="70"/>
                </a:cxn>
                <a:cxn ang="0">
                  <a:pos x="87" y="49"/>
                </a:cxn>
                <a:cxn ang="0">
                  <a:pos x="87" y="49"/>
                </a:cxn>
                <a:cxn ang="0">
                  <a:pos x="87" y="49"/>
                </a:cxn>
                <a:cxn ang="0">
                  <a:pos x="100" y="19"/>
                </a:cxn>
                <a:cxn ang="0">
                  <a:pos x="95" y="0"/>
                </a:cxn>
                <a:cxn ang="0">
                  <a:pos x="93" y="1"/>
                </a:cxn>
              </a:cxnLst>
              <a:rect l="0" t="0" r="r" b="b"/>
              <a:pathLst>
                <a:path w="100" h="70">
                  <a:moveTo>
                    <a:pt x="93" y="1"/>
                  </a:moveTo>
                  <a:cubicBezTo>
                    <a:pt x="96" y="7"/>
                    <a:pt x="98" y="13"/>
                    <a:pt x="98" y="19"/>
                  </a:cubicBezTo>
                  <a:cubicBezTo>
                    <a:pt x="98" y="28"/>
                    <a:pt x="94" y="39"/>
                    <a:pt x="86" y="48"/>
                  </a:cubicBezTo>
                  <a:cubicBezTo>
                    <a:pt x="86" y="48"/>
                    <a:pt x="86" y="48"/>
                    <a:pt x="86" y="48"/>
                  </a:cubicBezTo>
                  <a:cubicBezTo>
                    <a:pt x="86" y="48"/>
                    <a:pt x="86" y="48"/>
                    <a:pt x="86" y="48"/>
                  </a:cubicBezTo>
                  <a:cubicBezTo>
                    <a:pt x="74" y="60"/>
                    <a:pt x="58" y="67"/>
                    <a:pt x="43" y="67"/>
                  </a:cubicBezTo>
                  <a:cubicBezTo>
                    <a:pt x="34" y="67"/>
                    <a:pt x="25" y="65"/>
                    <a:pt x="17" y="60"/>
                  </a:cubicBezTo>
                  <a:cubicBezTo>
                    <a:pt x="10" y="56"/>
                    <a:pt x="5" y="50"/>
                    <a:pt x="2" y="44"/>
                  </a:cubicBezTo>
                  <a:cubicBezTo>
                    <a:pt x="0" y="45"/>
                    <a:pt x="0" y="45"/>
                    <a:pt x="0" y="45"/>
                  </a:cubicBezTo>
                  <a:cubicBezTo>
                    <a:pt x="3" y="52"/>
                    <a:pt x="8" y="58"/>
                    <a:pt x="15" y="62"/>
                  </a:cubicBezTo>
                  <a:cubicBezTo>
                    <a:pt x="24" y="67"/>
                    <a:pt x="33" y="70"/>
                    <a:pt x="43" y="70"/>
                  </a:cubicBezTo>
                  <a:cubicBezTo>
                    <a:pt x="59" y="70"/>
                    <a:pt x="75" y="62"/>
                    <a:pt x="87" y="49"/>
                  </a:cubicBezTo>
                  <a:cubicBezTo>
                    <a:pt x="87" y="49"/>
                    <a:pt x="87" y="49"/>
                    <a:pt x="87" y="49"/>
                  </a:cubicBezTo>
                  <a:cubicBezTo>
                    <a:pt x="87" y="49"/>
                    <a:pt x="87" y="49"/>
                    <a:pt x="87" y="49"/>
                  </a:cubicBezTo>
                  <a:cubicBezTo>
                    <a:pt x="96" y="40"/>
                    <a:pt x="100" y="29"/>
                    <a:pt x="100" y="19"/>
                  </a:cubicBezTo>
                  <a:cubicBezTo>
                    <a:pt x="100" y="12"/>
                    <a:pt x="98" y="6"/>
                    <a:pt x="95" y="0"/>
                  </a:cubicBezTo>
                  <a:cubicBezTo>
                    <a:pt x="93" y="1"/>
                    <a:pt x="93" y="1"/>
                    <a:pt x="93"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23" name="Freeform 228"/>
            <p:cNvSpPr>
              <a:spLocks/>
            </p:cNvSpPr>
            <p:nvPr userDrawn="1"/>
          </p:nvSpPr>
          <p:spPr bwMode="auto">
            <a:xfrm>
              <a:off x="311" y="379"/>
              <a:ext cx="154" cy="78"/>
            </a:xfrm>
            <a:custGeom>
              <a:avLst/>
              <a:gdLst/>
              <a:ahLst/>
              <a:cxnLst>
                <a:cxn ang="0">
                  <a:pos x="75" y="0"/>
                </a:cxn>
                <a:cxn ang="0">
                  <a:pos x="65" y="17"/>
                </a:cxn>
                <a:cxn ang="0">
                  <a:pos x="65" y="17"/>
                </a:cxn>
                <a:cxn ang="0">
                  <a:pos x="65" y="17"/>
                </a:cxn>
                <a:cxn ang="0">
                  <a:pos x="22" y="37"/>
                </a:cxn>
                <a:cxn ang="0">
                  <a:pos x="1" y="32"/>
                </a:cxn>
                <a:cxn ang="0">
                  <a:pos x="0" y="34"/>
                </a:cxn>
                <a:cxn ang="0">
                  <a:pos x="22" y="39"/>
                </a:cxn>
                <a:cxn ang="0">
                  <a:pos x="67" y="19"/>
                </a:cxn>
                <a:cxn ang="0">
                  <a:pos x="67" y="19"/>
                </a:cxn>
                <a:cxn ang="0">
                  <a:pos x="67" y="19"/>
                </a:cxn>
                <a:cxn ang="0">
                  <a:pos x="77" y="1"/>
                </a:cxn>
                <a:cxn ang="0">
                  <a:pos x="75" y="0"/>
                </a:cxn>
              </a:cxnLst>
              <a:rect l="0" t="0" r="r" b="b"/>
              <a:pathLst>
                <a:path w="77" h="39">
                  <a:moveTo>
                    <a:pt x="75" y="0"/>
                  </a:moveTo>
                  <a:cubicBezTo>
                    <a:pt x="73" y="6"/>
                    <a:pt x="70" y="12"/>
                    <a:pt x="65" y="17"/>
                  </a:cubicBezTo>
                  <a:cubicBezTo>
                    <a:pt x="65" y="17"/>
                    <a:pt x="65" y="17"/>
                    <a:pt x="65" y="17"/>
                  </a:cubicBezTo>
                  <a:cubicBezTo>
                    <a:pt x="65" y="17"/>
                    <a:pt x="65" y="17"/>
                    <a:pt x="65" y="17"/>
                  </a:cubicBezTo>
                  <a:cubicBezTo>
                    <a:pt x="54" y="30"/>
                    <a:pt x="38" y="37"/>
                    <a:pt x="22" y="37"/>
                  </a:cubicBezTo>
                  <a:cubicBezTo>
                    <a:pt x="15" y="37"/>
                    <a:pt x="8" y="35"/>
                    <a:pt x="1" y="32"/>
                  </a:cubicBezTo>
                  <a:cubicBezTo>
                    <a:pt x="0" y="34"/>
                    <a:pt x="0" y="34"/>
                    <a:pt x="0" y="34"/>
                  </a:cubicBezTo>
                  <a:cubicBezTo>
                    <a:pt x="7" y="38"/>
                    <a:pt x="15" y="39"/>
                    <a:pt x="22" y="39"/>
                  </a:cubicBezTo>
                  <a:cubicBezTo>
                    <a:pt x="39" y="39"/>
                    <a:pt x="55" y="32"/>
                    <a:pt x="67" y="19"/>
                  </a:cubicBezTo>
                  <a:cubicBezTo>
                    <a:pt x="67" y="19"/>
                    <a:pt x="67" y="19"/>
                    <a:pt x="67" y="19"/>
                  </a:cubicBezTo>
                  <a:cubicBezTo>
                    <a:pt x="67" y="19"/>
                    <a:pt x="67" y="19"/>
                    <a:pt x="67" y="19"/>
                  </a:cubicBezTo>
                  <a:cubicBezTo>
                    <a:pt x="72" y="13"/>
                    <a:pt x="75" y="7"/>
                    <a:pt x="77" y="1"/>
                  </a:cubicBezTo>
                  <a:cubicBezTo>
                    <a:pt x="75" y="0"/>
                    <a:pt x="75" y="0"/>
                    <a:pt x="75"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24" name="Freeform 229"/>
            <p:cNvSpPr>
              <a:spLocks/>
            </p:cNvSpPr>
            <p:nvPr userDrawn="1"/>
          </p:nvSpPr>
          <p:spPr bwMode="auto">
            <a:xfrm>
              <a:off x="277" y="280"/>
              <a:ext cx="46" cy="16"/>
            </a:xfrm>
            <a:custGeom>
              <a:avLst/>
              <a:gdLst/>
              <a:ahLst/>
              <a:cxnLst>
                <a:cxn ang="0">
                  <a:pos x="23" y="3"/>
                </a:cxn>
                <a:cxn ang="0">
                  <a:pos x="12" y="0"/>
                </a:cxn>
                <a:cxn ang="0">
                  <a:pos x="0" y="6"/>
                </a:cxn>
                <a:cxn ang="0">
                  <a:pos x="2" y="8"/>
                </a:cxn>
                <a:cxn ang="0">
                  <a:pos x="12" y="2"/>
                </a:cxn>
                <a:cxn ang="0">
                  <a:pos x="22" y="5"/>
                </a:cxn>
                <a:cxn ang="0">
                  <a:pos x="23" y="3"/>
                </a:cxn>
              </a:cxnLst>
              <a:rect l="0" t="0" r="r" b="b"/>
              <a:pathLst>
                <a:path w="23" h="8">
                  <a:moveTo>
                    <a:pt x="23" y="3"/>
                  </a:moveTo>
                  <a:cubicBezTo>
                    <a:pt x="19" y="1"/>
                    <a:pt x="15" y="0"/>
                    <a:pt x="12" y="0"/>
                  </a:cubicBezTo>
                  <a:cubicBezTo>
                    <a:pt x="7" y="0"/>
                    <a:pt x="3" y="2"/>
                    <a:pt x="0" y="6"/>
                  </a:cubicBezTo>
                  <a:cubicBezTo>
                    <a:pt x="2" y="8"/>
                    <a:pt x="2" y="8"/>
                    <a:pt x="2" y="8"/>
                  </a:cubicBezTo>
                  <a:cubicBezTo>
                    <a:pt x="5" y="4"/>
                    <a:pt x="8" y="2"/>
                    <a:pt x="12" y="2"/>
                  </a:cubicBezTo>
                  <a:cubicBezTo>
                    <a:pt x="15" y="2"/>
                    <a:pt x="18" y="3"/>
                    <a:pt x="22" y="5"/>
                  </a:cubicBezTo>
                  <a:cubicBezTo>
                    <a:pt x="23" y="3"/>
                    <a:pt x="23" y="3"/>
                    <a:pt x="23" y="3"/>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25" name="Freeform 230"/>
            <p:cNvSpPr>
              <a:spLocks/>
            </p:cNvSpPr>
            <p:nvPr userDrawn="1"/>
          </p:nvSpPr>
          <p:spPr bwMode="auto">
            <a:xfrm>
              <a:off x="365" y="308"/>
              <a:ext cx="88" cy="103"/>
            </a:xfrm>
            <a:custGeom>
              <a:avLst/>
              <a:gdLst/>
              <a:ahLst/>
              <a:cxnLst>
                <a:cxn ang="0">
                  <a:pos x="44" y="50"/>
                </a:cxn>
                <a:cxn ang="0">
                  <a:pos x="28" y="24"/>
                </a:cxn>
                <a:cxn ang="0">
                  <a:pos x="1" y="0"/>
                </a:cxn>
                <a:cxn ang="0">
                  <a:pos x="0" y="2"/>
                </a:cxn>
                <a:cxn ang="0">
                  <a:pos x="26" y="25"/>
                </a:cxn>
                <a:cxn ang="0">
                  <a:pos x="42" y="51"/>
                </a:cxn>
                <a:cxn ang="0">
                  <a:pos x="44" y="50"/>
                </a:cxn>
              </a:cxnLst>
              <a:rect l="0" t="0" r="r" b="b"/>
              <a:pathLst>
                <a:path w="44" h="51">
                  <a:moveTo>
                    <a:pt x="44" y="50"/>
                  </a:moveTo>
                  <a:cubicBezTo>
                    <a:pt x="42" y="42"/>
                    <a:pt x="36" y="33"/>
                    <a:pt x="28" y="24"/>
                  </a:cubicBezTo>
                  <a:cubicBezTo>
                    <a:pt x="20" y="15"/>
                    <a:pt x="10" y="7"/>
                    <a:pt x="1" y="0"/>
                  </a:cubicBezTo>
                  <a:cubicBezTo>
                    <a:pt x="0" y="2"/>
                    <a:pt x="0" y="2"/>
                    <a:pt x="0" y="2"/>
                  </a:cubicBezTo>
                  <a:cubicBezTo>
                    <a:pt x="8" y="8"/>
                    <a:pt x="18" y="17"/>
                    <a:pt x="26" y="25"/>
                  </a:cubicBezTo>
                  <a:cubicBezTo>
                    <a:pt x="34" y="34"/>
                    <a:pt x="40" y="43"/>
                    <a:pt x="42" y="51"/>
                  </a:cubicBezTo>
                  <a:cubicBezTo>
                    <a:pt x="44" y="50"/>
                    <a:pt x="44" y="50"/>
                    <a:pt x="44" y="5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26" name="Freeform 231"/>
            <p:cNvSpPr>
              <a:spLocks/>
            </p:cNvSpPr>
            <p:nvPr userDrawn="1"/>
          </p:nvSpPr>
          <p:spPr bwMode="auto">
            <a:xfrm>
              <a:off x="359" y="316"/>
              <a:ext cx="74" cy="117"/>
            </a:xfrm>
            <a:custGeom>
              <a:avLst/>
              <a:gdLst/>
              <a:ahLst/>
              <a:cxnLst>
                <a:cxn ang="0">
                  <a:pos x="37" y="58"/>
                </a:cxn>
                <a:cxn ang="0">
                  <a:pos x="37" y="58"/>
                </a:cxn>
                <a:cxn ang="0">
                  <a:pos x="33" y="44"/>
                </a:cxn>
                <a:cxn ang="0">
                  <a:pos x="1" y="0"/>
                </a:cxn>
                <a:cxn ang="0">
                  <a:pos x="0" y="1"/>
                </a:cxn>
                <a:cxn ang="0">
                  <a:pos x="21" y="29"/>
                </a:cxn>
                <a:cxn ang="0">
                  <a:pos x="31" y="45"/>
                </a:cxn>
                <a:cxn ang="0">
                  <a:pos x="35" y="58"/>
                </a:cxn>
                <a:cxn ang="0">
                  <a:pos x="35" y="58"/>
                </a:cxn>
                <a:cxn ang="0">
                  <a:pos x="37" y="58"/>
                </a:cxn>
              </a:cxnLst>
              <a:rect l="0" t="0" r="r" b="b"/>
              <a:pathLst>
                <a:path w="37" h="58">
                  <a:moveTo>
                    <a:pt x="37" y="58"/>
                  </a:moveTo>
                  <a:cubicBezTo>
                    <a:pt x="37" y="58"/>
                    <a:pt x="37" y="58"/>
                    <a:pt x="37" y="58"/>
                  </a:cubicBezTo>
                  <a:cubicBezTo>
                    <a:pt x="37" y="54"/>
                    <a:pt x="36" y="50"/>
                    <a:pt x="33" y="44"/>
                  </a:cubicBezTo>
                  <a:cubicBezTo>
                    <a:pt x="25" y="28"/>
                    <a:pt x="9" y="7"/>
                    <a:pt x="1" y="0"/>
                  </a:cubicBezTo>
                  <a:cubicBezTo>
                    <a:pt x="0" y="1"/>
                    <a:pt x="0" y="1"/>
                    <a:pt x="0" y="1"/>
                  </a:cubicBezTo>
                  <a:cubicBezTo>
                    <a:pt x="5" y="6"/>
                    <a:pt x="13" y="17"/>
                    <a:pt x="21" y="29"/>
                  </a:cubicBezTo>
                  <a:cubicBezTo>
                    <a:pt x="25" y="34"/>
                    <a:pt x="28" y="40"/>
                    <a:pt x="31" y="45"/>
                  </a:cubicBezTo>
                  <a:cubicBezTo>
                    <a:pt x="33" y="51"/>
                    <a:pt x="35" y="55"/>
                    <a:pt x="35" y="58"/>
                  </a:cubicBezTo>
                  <a:cubicBezTo>
                    <a:pt x="35" y="58"/>
                    <a:pt x="35" y="58"/>
                    <a:pt x="35" y="58"/>
                  </a:cubicBezTo>
                  <a:cubicBezTo>
                    <a:pt x="37" y="58"/>
                    <a:pt x="37" y="58"/>
                    <a:pt x="37" y="58"/>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27" name="Freeform 232"/>
            <p:cNvSpPr>
              <a:spLocks/>
            </p:cNvSpPr>
            <p:nvPr userDrawn="1"/>
          </p:nvSpPr>
          <p:spPr bwMode="auto">
            <a:xfrm>
              <a:off x="351" y="320"/>
              <a:ext cx="60" cy="129"/>
            </a:xfrm>
            <a:custGeom>
              <a:avLst/>
              <a:gdLst/>
              <a:ahLst/>
              <a:cxnLst>
                <a:cxn ang="0">
                  <a:pos x="30" y="64"/>
                </a:cxn>
                <a:cxn ang="0">
                  <a:pos x="28" y="59"/>
                </a:cxn>
                <a:cxn ang="0">
                  <a:pos x="14" y="25"/>
                </a:cxn>
                <a:cxn ang="0">
                  <a:pos x="7" y="9"/>
                </a:cxn>
                <a:cxn ang="0">
                  <a:pos x="4" y="3"/>
                </a:cxn>
                <a:cxn ang="0">
                  <a:pos x="2" y="0"/>
                </a:cxn>
                <a:cxn ang="0">
                  <a:pos x="0" y="1"/>
                </a:cxn>
                <a:cxn ang="0">
                  <a:pos x="2" y="5"/>
                </a:cxn>
                <a:cxn ang="0">
                  <a:pos x="17" y="37"/>
                </a:cxn>
                <a:cxn ang="0">
                  <a:pos x="24" y="54"/>
                </a:cxn>
                <a:cxn ang="0">
                  <a:pos x="27" y="64"/>
                </a:cxn>
                <a:cxn ang="0">
                  <a:pos x="30" y="64"/>
                </a:cxn>
              </a:cxnLst>
              <a:rect l="0" t="0" r="r" b="b"/>
              <a:pathLst>
                <a:path w="30" h="64">
                  <a:moveTo>
                    <a:pt x="30" y="64"/>
                  </a:moveTo>
                  <a:cubicBezTo>
                    <a:pt x="30" y="63"/>
                    <a:pt x="29" y="61"/>
                    <a:pt x="28" y="59"/>
                  </a:cubicBezTo>
                  <a:cubicBezTo>
                    <a:pt x="26" y="51"/>
                    <a:pt x="20" y="38"/>
                    <a:pt x="14" y="25"/>
                  </a:cubicBezTo>
                  <a:cubicBezTo>
                    <a:pt x="11" y="19"/>
                    <a:pt x="9" y="13"/>
                    <a:pt x="7" y="9"/>
                  </a:cubicBezTo>
                  <a:cubicBezTo>
                    <a:pt x="5" y="6"/>
                    <a:pt x="5" y="4"/>
                    <a:pt x="4" y="3"/>
                  </a:cubicBezTo>
                  <a:cubicBezTo>
                    <a:pt x="3" y="1"/>
                    <a:pt x="2" y="0"/>
                    <a:pt x="2" y="0"/>
                  </a:cubicBezTo>
                  <a:cubicBezTo>
                    <a:pt x="0" y="1"/>
                    <a:pt x="0" y="1"/>
                    <a:pt x="0" y="1"/>
                  </a:cubicBezTo>
                  <a:cubicBezTo>
                    <a:pt x="0" y="1"/>
                    <a:pt x="1" y="3"/>
                    <a:pt x="2" y="5"/>
                  </a:cubicBezTo>
                  <a:cubicBezTo>
                    <a:pt x="5" y="11"/>
                    <a:pt x="11" y="24"/>
                    <a:pt x="17" y="37"/>
                  </a:cubicBezTo>
                  <a:cubicBezTo>
                    <a:pt x="20" y="43"/>
                    <a:pt x="22" y="49"/>
                    <a:pt x="24" y="54"/>
                  </a:cubicBezTo>
                  <a:cubicBezTo>
                    <a:pt x="26" y="59"/>
                    <a:pt x="27" y="63"/>
                    <a:pt x="27" y="64"/>
                  </a:cubicBezTo>
                  <a:cubicBezTo>
                    <a:pt x="30" y="64"/>
                    <a:pt x="30" y="64"/>
                    <a:pt x="30" y="64"/>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28" name="Freeform 233"/>
            <p:cNvSpPr>
              <a:spLocks/>
            </p:cNvSpPr>
            <p:nvPr userDrawn="1"/>
          </p:nvSpPr>
          <p:spPr bwMode="auto">
            <a:xfrm>
              <a:off x="343" y="324"/>
              <a:ext cx="42" cy="135"/>
            </a:xfrm>
            <a:custGeom>
              <a:avLst/>
              <a:gdLst/>
              <a:ahLst/>
              <a:cxnLst>
                <a:cxn ang="0">
                  <a:pos x="21" y="65"/>
                </a:cxn>
                <a:cxn ang="0">
                  <a:pos x="16" y="54"/>
                </a:cxn>
                <a:cxn ang="0">
                  <a:pos x="3" y="0"/>
                </a:cxn>
                <a:cxn ang="0">
                  <a:pos x="0" y="0"/>
                </a:cxn>
                <a:cxn ang="0">
                  <a:pos x="8" y="35"/>
                </a:cxn>
                <a:cxn ang="0">
                  <a:pos x="14" y="54"/>
                </a:cxn>
                <a:cxn ang="0">
                  <a:pos x="19" y="67"/>
                </a:cxn>
                <a:cxn ang="0">
                  <a:pos x="21" y="65"/>
                </a:cxn>
              </a:cxnLst>
              <a:rect l="0" t="0" r="r" b="b"/>
              <a:pathLst>
                <a:path w="21" h="67">
                  <a:moveTo>
                    <a:pt x="21" y="65"/>
                  </a:moveTo>
                  <a:cubicBezTo>
                    <a:pt x="19" y="64"/>
                    <a:pt x="18" y="59"/>
                    <a:pt x="16" y="54"/>
                  </a:cubicBezTo>
                  <a:cubicBezTo>
                    <a:pt x="10" y="37"/>
                    <a:pt x="4" y="10"/>
                    <a:pt x="3" y="0"/>
                  </a:cubicBezTo>
                  <a:cubicBezTo>
                    <a:pt x="0" y="0"/>
                    <a:pt x="0" y="0"/>
                    <a:pt x="0" y="0"/>
                  </a:cubicBezTo>
                  <a:cubicBezTo>
                    <a:pt x="1" y="7"/>
                    <a:pt x="4" y="21"/>
                    <a:pt x="8" y="35"/>
                  </a:cubicBezTo>
                  <a:cubicBezTo>
                    <a:pt x="10" y="42"/>
                    <a:pt x="12" y="49"/>
                    <a:pt x="14" y="54"/>
                  </a:cubicBezTo>
                  <a:cubicBezTo>
                    <a:pt x="15" y="60"/>
                    <a:pt x="17" y="64"/>
                    <a:pt x="19" y="67"/>
                  </a:cubicBezTo>
                  <a:cubicBezTo>
                    <a:pt x="21" y="65"/>
                    <a:pt x="21" y="65"/>
                    <a:pt x="21" y="65"/>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29" name="Freeform 234"/>
            <p:cNvSpPr>
              <a:spLocks/>
            </p:cNvSpPr>
            <p:nvPr userDrawn="1"/>
          </p:nvSpPr>
          <p:spPr bwMode="auto">
            <a:xfrm>
              <a:off x="335" y="324"/>
              <a:ext cx="20" cy="135"/>
            </a:xfrm>
            <a:custGeom>
              <a:avLst/>
              <a:gdLst/>
              <a:ahLst/>
              <a:cxnLst>
                <a:cxn ang="0">
                  <a:pos x="10" y="66"/>
                </a:cxn>
                <a:cxn ang="0">
                  <a:pos x="4" y="45"/>
                </a:cxn>
                <a:cxn ang="0">
                  <a:pos x="2" y="18"/>
                </a:cxn>
                <a:cxn ang="0">
                  <a:pos x="3" y="0"/>
                </a:cxn>
                <a:cxn ang="0">
                  <a:pos x="0" y="0"/>
                </a:cxn>
                <a:cxn ang="0">
                  <a:pos x="0" y="18"/>
                </a:cxn>
                <a:cxn ang="0">
                  <a:pos x="1" y="45"/>
                </a:cxn>
                <a:cxn ang="0">
                  <a:pos x="8" y="67"/>
                </a:cxn>
                <a:cxn ang="0">
                  <a:pos x="10" y="66"/>
                </a:cxn>
              </a:cxnLst>
              <a:rect l="0" t="0" r="r" b="b"/>
              <a:pathLst>
                <a:path w="10" h="67">
                  <a:moveTo>
                    <a:pt x="10" y="66"/>
                  </a:moveTo>
                  <a:cubicBezTo>
                    <a:pt x="7" y="61"/>
                    <a:pt x="5" y="53"/>
                    <a:pt x="4" y="45"/>
                  </a:cubicBezTo>
                  <a:cubicBezTo>
                    <a:pt x="3" y="36"/>
                    <a:pt x="2" y="27"/>
                    <a:pt x="2" y="18"/>
                  </a:cubicBezTo>
                  <a:cubicBezTo>
                    <a:pt x="2" y="11"/>
                    <a:pt x="2" y="5"/>
                    <a:pt x="3" y="0"/>
                  </a:cubicBezTo>
                  <a:cubicBezTo>
                    <a:pt x="0" y="0"/>
                    <a:pt x="0" y="0"/>
                    <a:pt x="0" y="0"/>
                  </a:cubicBezTo>
                  <a:cubicBezTo>
                    <a:pt x="0" y="5"/>
                    <a:pt x="0" y="11"/>
                    <a:pt x="0" y="18"/>
                  </a:cubicBezTo>
                  <a:cubicBezTo>
                    <a:pt x="0" y="27"/>
                    <a:pt x="0" y="36"/>
                    <a:pt x="1" y="45"/>
                  </a:cubicBezTo>
                  <a:cubicBezTo>
                    <a:pt x="3" y="54"/>
                    <a:pt x="5" y="62"/>
                    <a:pt x="8" y="67"/>
                  </a:cubicBezTo>
                  <a:cubicBezTo>
                    <a:pt x="10" y="66"/>
                    <a:pt x="10" y="66"/>
                    <a:pt x="10" y="66"/>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30" name="Freeform 235"/>
            <p:cNvSpPr>
              <a:spLocks/>
            </p:cNvSpPr>
            <p:nvPr userDrawn="1"/>
          </p:nvSpPr>
          <p:spPr bwMode="auto">
            <a:xfrm>
              <a:off x="315" y="322"/>
              <a:ext cx="18" cy="131"/>
            </a:xfrm>
            <a:custGeom>
              <a:avLst/>
              <a:gdLst/>
              <a:ahLst/>
              <a:cxnLst>
                <a:cxn ang="0">
                  <a:pos x="7" y="0"/>
                </a:cxn>
                <a:cxn ang="0">
                  <a:pos x="0" y="45"/>
                </a:cxn>
                <a:cxn ang="0">
                  <a:pos x="3" y="65"/>
                </a:cxn>
                <a:cxn ang="0">
                  <a:pos x="5" y="63"/>
                </a:cxn>
                <a:cxn ang="0">
                  <a:pos x="2" y="45"/>
                </a:cxn>
                <a:cxn ang="0">
                  <a:pos x="9" y="1"/>
                </a:cxn>
                <a:cxn ang="0">
                  <a:pos x="7" y="0"/>
                </a:cxn>
              </a:cxnLst>
              <a:rect l="0" t="0" r="r" b="b"/>
              <a:pathLst>
                <a:path w="9" h="65">
                  <a:moveTo>
                    <a:pt x="7" y="0"/>
                  </a:moveTo>
                  <a:cubicBezTo>
                    <a:pt x="3" y="9"/>
                    <a:pt x="0" y="29"/>
                    <a:pt x="0" y="45"/>
                  </a:cubicBezTo>
                  <a:cubicBezTo>
                    <a:pt x="0" y="54"/>
                    <a:pt x="0" y="61"/>
                    <a:pt x="3" y="65"/>
                  </a:cubicBezTo>
                  <a:cubicBezTo>
                    <a:pt x="5" y="63"/>
                    <a:pt x="5" y="63"/>
                    <a:pt x="5" y="63"/>
                  </a:cubicBezTo>
                  <a:cubicBezTo>
                    <a:pt x="3" y="60"/>
                    <a:pt x="2" y="53"/>
                    <a:pt x="2" y="45"/>
                  </a:cubicBezTo>
                  <a:cubicBezTo>
                    <a:pt x="2" y="30"/>
                    <a:pt x="5" y="10"/>
                    <a:pt x="9" y="1"/>
                  </a:cubicBezTo>
                  <a:cubicBezTo>
                    <a:pt x="7" y="0"/>
                    <a:pt x="7" y="0"/>
                    <a:pt x="7"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31" name="Freeform 236"/>
            <p:cNvSpPr>
              <a:spLocks/>
            </p:cNvSpPr>
            <p:nvPr userDrawn="1"/>
          </p:nvSpPr>
          <p:spPr bwMode="auto">
            <a:xfrm>
              <a:off x="357" y="256"/>
              <a:ext cx="48" cy="22"/>
            </a:xfrm>
            <a:custGeom>
              <a:avLst/>
              <a:gdLst/>
              <a:ahLst/>
              <a:cxnLst>
                <a:cxn ang="0">
                  <a:pos x="2" y="11"/>
                </a:cxn>
                <a:cxn ang="0">
                  <a:pos x="19" y="2"/>
                </a:cxn>
                <a:cxn ang="0">
                  <a:pos x="23" y="3"/>
                </a:cxn>
                <a:cxn ang="0">
                  <a:pos x="24" y="1"/>
                </a:cxn>
                <a:cxn ang="0">
                  <a:pos x="19" y="0"/>
                </a:cxn>
                <a:cxn ang="0">
                  <a:pos x="0" y="10"/>
                </a:cxn>
                <a:cxn ang="0">
                  <a:pos x="2" y="11"/>
                </a:cxn>
              </a:cxnLst>
              <a:rect l="0" t="0" r="r" b="b"/>
              <a:pathLst>
                <a:path w="24" h="11">
                  <a:moveTo>
                    <a:pt x="2" y="11"/>
                  </a:moveTo>
                  <a:cubicBezTo>
                    <a:pt x="7" y="6"/>
                    <a:pt x="13" y="2"/>
                    <a:pt x="19" y="2"/>
                  </a:cubicBezTo>
                  <a:cubicBezTo>
                    <a:pt x="20" y="2"/>
                    <a:pt x="22" y="2"/>
                    <a:pt x="23" y="3"/>
                  </a:cubicBezTo>
                  <a:cubicBezTo>
                    <a:pt x="24" y="1"/>
                    <a:pt x="24" y="1"/>
                    <a:pt x="24" y="1"/>
                  </a:cubicBezTo>
                  <a:cubicBezTo>
                    <a:pt x="22" y="0"/>
                    <a:pt x="21" y="0"/>
                    <a:pt x="19" y="0"/>
                  </a:cubicBezTo>
                  <a:cubicBezTo>
                    <a:pt x="12" y="0"/>
                    <a:pt x="6" y="4"/>
                    <a:pt x="0" y="10"/>
                  </a:cubicBezTo>
                  <a:cubicBezTo>
                    <a:pt x="2" y="11"/>
                    <a:pt x="2" y="11"/>
                    <a:pt x="2" y="1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32" name="Freeform 237"/>
            <p:cNvSpPr>
              <a:spLocks/>
            </p:cNvSpPr>
            <p:nvPr userDrawn="1"/>
          </p:nvSpPr>
          <p:spPr bwMode="auto">
            <a:xfrm>
              <a:off x="293" y="320"/>
              <a:ext cx="36" cy="115"/>
            </a:xfrm>
            <a:custGeom>
              <a:avLst/>
              <a:gdLst/>
              <a:ahLst/>
              <a:cxnLst>
                <a:cxn ang="0">
                  <a:pos x="3" y="56"/>
                </a:cxn>
                <a:cxn ang="0">
                  <a:pos x="2" y="47"/>
                </a:cxn>
                <a:cxn ang="0">
                  <a:pos x="17" y="1"/>
                </a:cxn>
                <a:cxn ang="0">
                  <a:pos x="15" y="0"/>
                </a:cxn>
                <a:cxn ang="0">
                  <a:pos x="0" y="47"/>
                </a:cxn>
                <a:cxn ang="0">
                  <a:pos x="0" y="57"/>
                </a:cxn>
                <a:cxn ang="0">
                  <a:pos x="3" y="56"/>
                </a:cxn>
              </a:cxnLst>
              <a:rect l="0" t="0" r="r" b="b"/>
              <a:pathLst>
                <a:path w="17" h="57">
                  <a:moveTo>
                    <a:pt x="3" y="56"/>
                  </a:moveTo>
                  <a:cubicBezTo>
                    <a:pt x="2" y="53"/>
                    <a:pt x="2" y="50"/>
                    <a:pt x="2" y="47"/>
                  </a:cubicBezTo>
                  <a:cubicBezTo>
                    <a:pt x="2" y="30"/>
                    <a:pt x="9" y="13"/>
                    <a:pt x="17" y="1"/>
                  </a:cubicBezTo>
                  <a:cubicBezTo>
                    <a:pt x="15" y="0"/>
                    <a:pt x="15" y="0"/>
                    <a:pt x="15" y="0"/>
                  </a:cubicBezTo>
                  <a:cubicBezTo>
                    <a:pt x="7" y="12"/>
                    <a:pt x="0" y="29"/>
                    <a:pt x="0" y="47"/>
                  </a:cubicBezTo>
                  <a:cubicBezTo>
                    <a:pt x="0" y="50"/>
                    <a:pt x="0" y="54"/>
                    <a:pt x="0" y="57"/>
                  </a:cubicBezTo>
                  <a:cubicBezTo>
                    <a:pt x="3" y="56"/>
                    <a:pt x="3" y="56"/>
                    <a:pt x="3" y="56"/>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33" name="Freeform 238"/>
            <p:cNvSpPr>
              <a:spLocks/>
            </p:cNvSpPr>
            <p:nvPr userDrawn="1"/>
          </p:nvSpPr>
          <p:spPr bwMode="auto">
            <a:xfrm>
              <a:off x="273" y="316"/>
              <a:ext cx="48" cy="97"/>
            </a:xfrm>
            <a:custGeom>
              <a:avLst/>
              <a:gdLst/>
              <a:ahLst/>
              <a:cxnLst>
                <a:cxn ang="0">
                  <a:pos x="22" y="0"/>
                </a:cxn>
                <a:cxn ang="0">
                  <a:pos x="7" y="20"/>
                </a:cxn>
                <a:cxn ang="0">
                  <a:pos x="0" y="44"/>
                </a:cxn>
                <a:cxn ang="0">
                  <a:pos x="1" y="48"/>
                </a:cxn>
                <a:cxn ang="0">
                  <a:pos x="3" y="48"/>
                </a:cxn>
                <a:cxn ang="0">
                  <a:pos x="3" y="44"/>
                </a:cxn>
                <a:cxn ang="0">
                  <a:pos x="9" y="21"/>
                </a:cxn>
                <a:cxn ang="0">
                  <a:pos x="24" y="2"/>
                </a:cxn>
                <a:cxn ang="0">
                  <a:pos x="22" y="0"/>
                </a:cxn>
              </a:cxnLst>
              <a:rect l="0" t="0" r="r" b="b"/>
              <a:pathLst>
                <a:path w="24" h="48">
                  <a:moveTo>
                    <a:pt x="22" y="0"/>
                  </a:moveTo>
                  <a:cubicBezTo>
                    <a:pt x="17" y="5"/>
                    <a:pt x="12" y="12"/>
                    <a:pt x="7" y="20"/>
                  </a:cubicBezTo>
                  <a:cubicBezTo>
                    <a:pt x="3" y="28"/>
                    <a:pt x="0" y="37"/>
                    <a:pt x="0" y="44"/>
                  </a:cubicBezTo>
                  <a:cubicBezTo>
                    <a:pt x="0" y="45"/>
                    <a:pt x="1" y="47"/>
                    <a:pt x="1" y="48"/>
                  </a:cubicBezTo>
                  <a:cubicBezTo>
                    <a:pt x="3" y="48"/>
                    <a:pt x="3" y="48"/>
                    <a:pt x="3" y="48"/>
                  </a:cubicBezTo>
                  <a:cubicBezTo>
                    <a:pt x="3" y="46"/>
                    <a:pt x="3" y="45"/>
                    <a:pt x="3" y="44"/>
                  </a:cubicBezTo>
                  <a:cubicBezTo>
                    <a:pt x="3" y="37"/>
                    <a:pt x="5" y="29"/>
                    <a:pt x="9" y="21"/>
                  </a:cubicBezTo>
                  <a:cubicBezTo>
                    <a:pt x="13" y="13"/>
                    <a:pt x="19" y="6"/>
                    <a:pt x="24" y="2"/>
                  </a:cubicBezTo>
                  <a:cubicBezTo>
                    <a:pt x="22" y="0"/>
                    <a:pt x="22" y="0"/>
                    <a:pt x="22"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34" name="Freeform 239"/>
            <p:cNvSpPr>
              <a:spLocks/>
            </p:cNvSpPr>
            <p:nvPr userDrawn="1"/>
          </p:nvSpPr>
          <p:spPr bwMode="auto">
            <a:xfrm>
              <a:off x="263" y="310"/>
              <a:ext cx="52" cy="76"/>
            </a:xfrm>
            <a:custGeom>
              <a:avLst/>
              <a:gdLst/>
              <a:ahLst/>
              <a:cxnLst>
                <a:cxn ang="0">
                  <a:pos x="26" y="0"/>
                </a:cxn>
                <a:cxn ang="0">
                  <a:pos x="8" y="17"/>
                </a:cxn>
                <a:cxn ang="0">
                  <a:pos x="0" y="36"/>
                </a:cxn>
                <a:cxn ang="0">
                  <a:pos x="0" y="39"/>
                </a:cxn>
                <a:cxn ang="0">
                  <a:pos x="2" y="38"/>
                </a:cxn>
                <a:cxn ang="0">
                  <a:pos x="2" y="36"/>
                </a:cxn>
                <a:cxn ang="0">
                  <a:pos x="10" y="18"/>
                </a:cxn>
                <a:cxn ang="0">
                  <a:pos x="27" y="2"/>
                </a:cxn>
                <a:cxn ang="0">
                  <a:pos x="26" y="0"/>
                </a:cxn>
              </a:cxnLst>
              <a:rect l="0" t="0" r="r" b="b"/>
              <a:pathLst>
                <a:path w="27" h="39">
                  <a:moveTo>
                    <a:pt x="26" y="0"/>
                  </a:moveTo>
                  <a:cubicBezTo>
                    <a:pt x="19" y="4"/>
                    <a:pt x="13" y="10"/>
                    <a:pt x="8" y="17"/>
                  </a:cubicBezTo>
                  <a:cubicBezTo>
                    <a:pt x="3" y="23"/>
                    <a:pt x="0" y="31"/>
                    <a:pt x="0" y="36"/>
                  </a:cubicBezTo>
                  <a:cubicBezTo>
                    <a:pt x="0" y="37"/>
                    <a:pt x="0" y="38"/>
                    <a:pt x="0" y="39"/>
                  </a:cubicBezTo>
                  <a:cubicBezTo>
                    <a:pt x="2" y="38"/>
                    <a:pt x="2" y="38"/>
                    <a:pt x="2" y="38"/>
                  </a:cubicBezTo>
                  <a:cubicBezTo>
                    <a:pt x="2" y="38"/>
                    <a:pt x="2" y="37"/>
                    <a:pt x="2" y="36"/>
                  </a:cubicBezTo>
                  <a:cubicBezTo>
                    <a:pt x="2" y="32"/>
                    <a:pt x="5" y="25"/>
                    <a:pt x="10" y="18"/>
                  </a:cubicBezTo>
                  <a:cubicBezTo>
                    <a:pt x="15" y="12"/>
                    <a:pt x="21" y="6"/>
                    <a:pt x="27" y="2"/>
                  </a:cubicBezTo>
                  <a:cubicBezTo>
                    <a:pt x="26" y="0"/>
                    <a:pt x="26" y="0"/>
                    <a:pt x="26"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35" name="Freeform 240"/>
            <p:cNvSpPr>
              <a:spLocks/>
            </p:cNvSpPr>
            <p:nvPr userDrawn="1"/>
          </p:nvSpPr>
          <p:spPr bwMode="auto">
            <a:xfrm>
              <a:off x="257" y="304"/>
              <a:ext cx="58" cy="57"/>
            </a:xfrm>
            <a:custGeom>
              <a:avLst/>
              <a:gdLst/>
              <a:ahLst/>
              <a:cxnLst>
                <a:cxn ang="0">
                  <a:pos x="28" y="0"/>
                </a:cxn>
                <a:cxn ang="0">
                  <a:pos x="9" y="12"/>
                </a:cxn>
                <a:cxn ang="0">
                  <a:pos x="0" y="28"/>
                </a:cxn>
                <a:cxn ang="0">
                  <a:pos x="0" y="28"/>
                </a:cxn>
                <a:cxn ang="0">
                  <a:pos x="3" y="28"/>
                </a:cxn>
                <a:cxn ang="0">
                  <a:pos x="3" y="28"/>
                </a:cxn>
                <a:cxn ang="0">
                  <a:pos x="11" y="14"/>
                </a:cxn>
                <a:cxn ang="0">
                  <a:pos x="29" y="2"/>
                </a:cxn>
                <a:cxn ang="0">
                  <a:pos x="28" y="0"/>
                </a:cxn>
              </a:cxnLst>
              <a:rect l="0" t="0" r="r" b="b"/>
              <a:pathLst>
                <a:path w="29" h="28">
                  <a:moveTo>
                    <a:pt x="28" y="0"/>
                  </a:moveTo>
                  <a:cubicBezTo>
                    <a:pt x="21" y="2"/>
                    <a:pt x="14" y="7"/>
                    <a:pt x="9" y="12"/>
                  </a:cubicBezTo>
                  <a:cubicBezTo>
                    <a:pt x="4" y="17"/>
                    <a:pt x="0" y="23"/>
                    <a:pt x="0" y="28"/>
                  </a:cubicBezTo>
                  <a:cubicBezTo>
                    <a:pt x="0" y="28"/>
                    <a:pt x="0" y="28"/>
                    <a:pt x="0" y="28"/>
                  </a:cubicBezTo>
                  <a:cubicBezTo>
                    <a:pt x="3" y="28"/>
                    <a:pt x="3" y="28"/>
                    <a:pt x="3" y="28"/>
                  </a:cubicBezTo>
                  <a:cubicBezTo>
                    <a:pt x="3" y="28"/>
                    <a:pt x="3" y="28"/>
                    <a:pt x="3" y="28"/>
                  </a:cubicBezTo>
                  <a:cubicBezTo>
                    <a:pt x="3" y="24"/>
                    <a:pt x="6" y="19"/>
                    <a:pt x="11" y="14"/>
                  </a:cubicBezTo>
                  <a:cubicBezTo>
                    <a:pt x="15" y="9"/>
                    <a:pt x="22" y="4"/>
                    <a:pt x="29" y="2"/>
                  </a:cubicBezTo>
                  <a:cubicBezTo>
                    <a:pt x="28" y="0"/>
                    <a:pt x="28" y="0"/>
                    <a:pt x="28"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36" name="Freeform 241"/>
            <p:cNvSpPr>
              <a:spLocks/>
            </p:cNvSpPr>
            <p:nvPr userDrawn="1"/>
          </p:nvSpPr>
          <p:spPr bwMode="auto">
            <a:xfrm>
              <a:off x="259" y="296"/>
              <a:ext cx="56" cy="38"/>
            </a:xfrm>
            <a:custGeom>
              <a:avLst/>
              <a:gdLst/>
              <a:ahLst/>
              <a:cxnLst>
                <a:cxn ang="0">
                  <a:pos x="28" y="0"/>
                </a:cxn>
                <a:cxn ang="0">
                  <a:pos x="9" y="7"/>
                </a:cxn>
                <a:cxn ang="0">
                  <a:pos x="0" y="19"/>
                </a:cxn>
                <a:cxn ang="0">
                  <a:pos x="2" y="19"/>
                </a:cxn>
                <a:cxn ang="0">
                  <a:pos x="11" y="9"/>
                </a:cxn>
                <a:cxn ang="0">
                  <a:pos x="28" y="3"/>
                </a:cxn>
                <a:cxn ang="0">
                  <a:pos x="28" y="0"/>
                </a:cxn>
              </a:cxnLst>
              <a:rect l="0" t="0" r="r" b="b"/>
              <a:pathLst>
                <a:path w="28" h="19">
                  <a:moveTo>
                    <a:pt x="28" y="0"/>
                  </a:moveTo>
                  <a:cubicBezTo>
                    <a:pt x="21" y="1"/>
                    <a:pt x="14" y="4"/>
                    <a:pt x="9" y="7"/>
                  </a:cubicBezTo>
                  <a:cubicBezTo>
                    <a:pt x="4" y="11"/>
                    <a:pt x="1" y="15"/>
                    <a:pt x="0" y="19"/>
                  </a:cubicBezTo>
                  <a:cubicBezTo>
                    <a:pt x="2" y="19"/>
                    <a:pt x="2" y="19"/>
                    <a:pt x="2" y="19"/>
                  </a:cubicBezTo>
                  <a:cubicBezTo>
                    <a:pt x="3" y="17"/>
                    <a:pt x="6" y="13"/>
                    <a:pt x="11" y="9"/>
                  </a:cubicBezTo>
                  <a:cubicBezTo>
                    <a:pt x="15" y="6"/>
                    <a:pt x="21" y="3"/>
                    <a:pt x="28" y="3"/>
                  </a:cubicBezTo>
                  <a:cubicBezTo>
                    <a:pt x="28" y="0"/>
                    <a:pt x="28" y="0"/>
                    <a:pt x="28"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37" name="Freeform 242"/>
            <p:cNvSpPr>
              <a:spLocks/>
            </p:cNvSpPr>
            <p:nvPr userDrawn="1"/>
          </p:nvSpPr>
          <p:spPr bwMode="auto">
            <a:xfrm>
              <a:off x="267" y="290"/>
              <a:ext cx="50" cy="22"/>
            </a:xfrm>
            <a:custGeom>
              <a:avLst/>
              <a:gdLst/>
              <a:ahLst/>
              <a:cxnLst>
                <a:cxn ang="0">
                  <a:pos x="25" y="0"/>
                </a:cxn>
                <a:cxn ang="0">
                  <a:pos x="20" y="0"/>
                </a:cxn>
                <a:cxn ang="0">
                  <a:pos x="0" y="10"/>
                </a:cxn>
                <a:cxn ang="0">
                  <a:pos x="2" y="11"/>
                </a:cxn>
                <a:cxn ang="0">
                  <a:pos x="20" y="2"/>
                </a:cxn>
                <a:cxn ang="0">
                  <a:pos x="25" y="3"/>
                </a:cxn>
                <a:cxn ang="0">
                  <a:pos x="25" y="0"/>
                </a:cxn>
              </a:cxnLst>
              <a:rect l="0" t="0" r="r" b="b"/>
              <a:pathLst>
                <a:path w="25" h="11">
                  <a:moveTo>
                    <a:pt x="25" y="0"/>
                  </a:moveTo>
                  <a:cubicBezTo>
                    <a:pt x="23" y="0"/>
                    <a:pt x="22" y="0"/>
                    <a:pt x="20" y="0"/>
                  </a:cubicBezTo>
                  <a:cubicBezTo>
                    <a:pt x="10" y="0"/>
                    <a:pt x="2" y="5"/>
                    <a:pt x="0" y="10"/>
                  </a:cubicBezTo>
                  <a:cubicBezTo>
                    <a:pt x="2" y="11"/>
                    <a:pt x="2" y="11"/>
                    <a:pt x="2" y="11"/>
                  </a:cubicBezTo>
                  <a:cubicBezTo>
                    <a:pt x="4" y="7"/>
                    <a:pt x="10" y="2"/>
                    <a:pt x="20" y="2"/>
                  </a:cubicBezTo>
                  <a:cubicBezTo>
                    <a:pt x="21" y="2"/>
                    <a:pt x="23" y="3"/>
                    <a:pt x="25" y="3"/>
                  </a:cubicBezTo>
                  <a:cubicBezTo>
                    <a:pt x="25" y="0"/>
                    <a:pt x="25" y="0"/>
                    <a:pt x="25"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38" name="Freeform 243"/>
            <p:cNvSpPr>
              <a:spLocks/>
            </p:cNvSpPr>
            <p:nvPr userDrawn="1"/>
          </p:nvSpPr>
          <p:spPr bwMode="auto">
            <a:xfrm>
              <a:off x="299" y="268"/>
              <a:ext cx="28" cy="16"/>
            </a:xfrm>
            <a:custGeom>
              <a:avLst/>
              <a:gdLst/>
              <a:ahLst/>
              <a:cxnLst>
                <a:cxn ang="0">
                  <a:pos x="14" y="6"/>
                </a:cxn>
                <a:cxn ang="0">
                  <a:pos x="3" y="0"/>
                </a:cxn>
                <a:cxn ang="0">
                  <a:pos x="0" y="1"/>
                </a:cxn>
                <a:cxn ang="0">
                  <a:pos x="2" y="3"/>
                </a:cxn>
                <a:cxn ang="0">
                  <a:pos x="3" y="3"/>
                </a:cxn>
                <a:cxn ang="0">
                  <a:pos x="13" y="8"/>
                </a:cxn>
                <a:cxn ang="0">
                  <a:pos x="14" y="6"/>
                </a:cxn>
              </a:cxnLst>
              <a:rect l="0" t="0" r="r" b="b"/>
              <a:pathLst>
                <a:path w="14" h="8">
                  <a:moveTo>
                    <a:pt x="14" y="6"/>
                  </a:moveTo>
                  <a:cubicBezTo>
                    <a:pt x="9" y="2"/>
                    <a:pt x="5" y="0"/>
                    <a:pt x="3" y="0"/>
                  </a:cubicBezTo>
                  <a:cubicBezTo>
                    <a:pt x="2" y="0"/>
                    <a:pt x="1" y="1"/>
                    <a:pt x="0" y="1"/>
                  </a:cubicBezTo>
                  <a:cubicBezTo>
                    <a:pt x="2" y="3"/>
                    <a:pt x="2" y="3"/>
                    <a:pt x="2" y="3"/>
                  </a:cubicBezTo>
                  <a:cubicBezTo>
                    <a:pt x="2" y="3"/>
                    <a:pt x="2" y="3"/>
                    <a:pt x="3" y="3"/>
                  </a:cubicBezTo>
                  <a:cubicBezTo>
                    <a:pt x="4" y="3"/>
                    <a:pt x="7" y="4"/>
                    <a:pt x="13" y="8"/>
                  </a:cubicBezTo>
                  <a:cubicBezTo>
                    <a:pt x="14" y="6"/>
                    <a:pt x="14" y="6"/>
                    <a:pt x="14" y="6"/>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39" name="Freeform 244"/>
            <p:cNvSpPr>
              <a:spLocks/>
            </p:cNvSpPr>
            <p:nvPr userDrawn="1"/>
          </p:nvSpPr>
          <p:spPr bwMode="auto">
            <a:xfrm>
              <a:off x="371" y="290"/>
              <a:ext cx="92" cy="32"/>
            </a:xfrm>
            <a:custGeom>
              <a:avLst/>
              <a:gdLst/>
              <a:ahLst/>
              <a:cxnLst>
                <a:cxn ang="0">
                  <a:pos x="0" y="2"/>
                </a:cxn>
                <a:cxn ang="0">
                  <a:pos x="7" y="2"/>
                </a:cxn>
                <a:cxn ang="0">
                  <a:pos x="30" y="6"/>
                </a:cxn>
                <a:cxn ang="0">
                  <a:pos x="44" y="16"/>
                </a:cxn>
                <a:cxn ang="0">
                  <a:pos x="46" y="15"/>
                </a:cxn>
                <a:cxn ang="0">
                  <a:pos x="31" y="3"/>
                </a:cxn>
                <a:cxn ang="0">
                  <a:pos x="7" y="0"/>
                </a:cxn>
                <a:cxn ang="0">
                  <a:pos x="0" y="0"/>
                </a:cxn>
                <a:cxn ang="0">
                  <a:pos x="0" y="2"/>
                </a:cxn>
              </a:cxnLst>
              <a:rect l="0" t="0" r="r" b="b"/>
              <a:pathLst>
                <a:path w="46" h="16">
                  <a:moveTo>
                    <a:pt x="0" y="2"/>
                  </a:moveTo>
                  <a:cubicBezTo>
                    <a:pt x="2" y="2"/>
                    <a:pt x="5" y="2"/>
                    <a:pt x="7" y="2"/>
                  </a:cubicBezTo>
                  <a:cubicBezTo>
                    <a:pt x="15" y="2"/>
                    <a:pt x="23" y="3"/>
                    <a:pt x="30" y="6"/>
                  </a:cubicBezTo>
                  <a:cubicBezTo>
                    <a:pt x="37" y="8"/>
                    <a:pt x="42" y="12"/>
                    <a:pt x="44" y="16"/>
                  </a:cubicBezTo>
                  <a:cubicBezTo>
                    <a:pt x="46" y="15"/>
                    <a:pt x="46" y="15"/>
                    <a:pt x="46" y="15"/>
                  </a:cubicBezTo>
                  <a:cubicBezTo>
                    <a:pt x="44" y="10"/>
                    <a:pt x="38" y="6"/>
                    <a:pt x="31" y="3"/>
                  </a:cubicBezTo>
                  <a:cubicBezTo>
                    <a:pt x="23" y="1"/>
                    <a:pt x="15" y="0"/>
                    <a:pt x="7" y="0"/>
                  </a:cubicBezTo>
                  <a:cubicBezTo>
                    <a:pt x="5" y="0"/>
                    <a:pt x="2" y="0"/>
                    <a:pt x="0" y="0"/>
                  </a:cubicBezTo>
                  <a:cubicBezTo>
                    <a:pt x="0" y="2"/>
                    <a:pt x="0" y="2"/>
                    <a:pt x="0" y="2"/>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40" name="Freeform 245"/>
            <p:cNvSpPr>
              <a:spLocks/>
            </p:cNvSpPr>
            <p:nvPr userDrawn="1"/>
          </p:nvSpPr>
          <p:spPr bwMode="auto">
            <a:xfrm>
              <a:off x="371" y="296"/>
              <a:ext cx="98" cy="57"/>
            </a:xfrm>
            <a:custGeom>
              <a:avLst/>
              <a:gdLst/>
              <a:ahLst/>
              <a:cxnLst>
                <a:cxn ang="0">
                  <a:pos x="0" y="2"/>
                </a:cxn>
                <a:cxn ang="0">
                  <a:pos x="28" y="11"/>
                </a:cxn>
                <a:cxn ang="0">
                  <a:pos x="41" y="19"/>
                </a:cxn>
                <a:cxn ang="0">
                  <a:pos x="47" y="28"/>
                </a:cxn>
                <a:cxn ang="0">
                  <a:pos x="49" y="28"/>
                </a:cxn>
                <a:cxn ang="0">
                  <a:pos x="42" y="17"/>
                </a:cxn>
                <a:cxn ang="0">
                  <a:pos x="0" y="0"/>
                </a:cxn>
                <a:cxn ang="0">
                  <a:pos x="0" y="2"/>
                </a:cxn>
              </a:cxnLst>
              <a:rect l="0" t="0" r="r" b="b"/>
              <a:pathLst>
                <a:path w="49" h="28">
                  <a:moveTo>
                    <a:pt x="0" y="2"/>
                  </a:moveTo>
                  <a:cubicBezTo>
                    <a:pt x="8" y="3"/>
                    <a:pt x="19" y="6"/>
                    <a:pt x="28" y="11"/>
                  </a:cubicBezTo>
                  <a:cubicBezTo>
                    <a:pt x="33" y="13"/>
                    <a:pt x="38" y="16"/>
                    <a:pt x="41" y="19"/>
                  </a:cubicBezTo>
                  <a:cubicBezTo>
                    <a:pt x="44" y="22"/>
                    <a:pt x="46" y="25"/>
                    <a:pt x="47" y="28"/>
                  </a:cubicBezTo>
                  <a:cubicBezTo>
                    <a:pt x="49" y="28"/>
                    <a:pt x="49" y="28"/>
                    <a:pt x="49" y="28"/>
                  </a:cubicBezTo>
                  <a:cubicBezTo>
                    <a:pt x="48" y="24"/>
                    <a:pt x="46" y="21"/>
                    <a:pt x="42" y="17"/>
                  </a:cubicBezTo>
                  <a:cubicBezTo>
                    <a:pt x="32" y="8"/>
                    <a:pt x="12" y="0"/>
                    <a:pt x="0" y="0"/>
                  </a:cubicBezTo>
                  <a:cubicBezTo>
                    <a:pt x="0" y="2"/>
                    <a:pt x="0" y="2"/>
                    <a:pt x="0" y="2"/>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41" name="Freeform 246"/>
            <p:cNvSpPr>
              <a:spLocks/>
            </p:cNvSpPr>
            <p:nvPr userDrawn="1"/>
          </p:nvSpPr>
          <p:spPr bwMode="auto">
            <a:xfrm>
              <a:off x="369" y="304"/>
              <a:ext cx="96" cy="81"/>
            </a:xfrm>
            <a:custGeom>
              <a:avLst/>
              <a:gdLst/>
              <a:ahLst/>
              <a:cxnLst>
                <a:cxn ang="0">
                  <a:pos x="0" y="2"/>
                </a:cxn>
                <a:cxn ang="0">
                  <a:pos x="28" y="17"/>
                </a:cxn>
                <a:cxn ang="0">
                  <a:pos x="40" y="28"/>
                </a:cxn>
                <a:cxn ang="0">
                  <a:pos x="46" y="40"/>
                </a:cxn>
                <a:cxn ang="0">
                  <a:pos x="48" y="40"/>
                </a:cxn>
                <a:cxn ang="0">
                  <a:pos x="42" y="27"/>
                </a:cxn>
                <a:cxn ang="0">
                  <a:pos x="1" y="0"/>
                </a:cxn>
                <a:cxn ang="0">
                  <a:pos x="0" y="2"/>
                </a:cxn>
              </a:cxnLst>
              <a:rect l="0" t="0" r="r" b="b"/>
              <a:pathLst>
                <a:path w="48" h="40">
                  <a:moveTo>
                    <a:pt x="0" y="2"/>
                  </a:moveTo>
                  <a:cubicBezTo>
                    <a:pt x="7" y="4"/>
                    <a:pt x="18" y="10"/>
                    <a:pt x="28" y="17"/>
                  </a:cubicBezTo>
                  <a:cubicBezTo>
                    <a:pt x="33" y="20"/>
                    <a:pt x="37" y="24"/>
                    <a:pt x="40" y="28"/>
                  </a:cubicBezTo>
                  <a:cubicBezTo>
                    <a:pt x="43" y="32"/>
                    <a:pt x="45" y="36"/>
                    <a:pt x="46" y="40"/>
                  </a:cubicBezTo>
                  <a:cubicBezTo>
                    <a:pt x="48" y="40"/>
                    <a:pt x="48" y="40"/>
                    <a:pt x="48" y="40"/>
                  </a:cubicBezTo>
                  <a:cubicBezTo>
                    <a:pt x="48" y="35"/>
                    <a:pt x="45" y="31"/>
                    <a:pt x="42" y="27"/>
                  </a:cubicBezTo>
                  <a:cubicBezTo>
                    <a:pt x="32" y="14"/>
                    <a:pt x="12" y="3"/>
                    <a:pt x="1" y="0"/>
                  </a:cubicBezTo>
                  <a:cubicBezTo>
                    <a:pt x="0" y="2"/>
                    <a:pt x="0" y="2"/>
                    <a:pt x="0" y="2"/>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42" name="Freeform 247"/>
            <p:cNvSpPr>
              <a:spLocks/>
            </p:cNvSpPr>
            <p:nvPr userDrawn="1"/>
          </p:nvSpPr>
          <p:spPr bwMode="auto">
            <a:xfrm>
              <a:off x="369" y="278"/>
              <a:ext cx="76" cy="12"/>
            </a:xfrm>
            <a:custGeom>
              <a:avLst/>
              <a:gdLst/>
              <a:ahLst/>
              <a:cxnLst>
                <a:cxn ang="0">
                  <a:pos x="1" y="5"/>
                </a:cxn>
                <a:cxn ang="0">
                  <a:pos x="20" y="2"/>
                </a:cxn>
                <a:cxn ang="0">
                  <a:pos x="31" y="3"/>
                </a:cxn>
                <a:cxn ang="0">
                  <a:pos x="36" y="6"/>
                </a:cxn>
                <a:cxn ang="0">
                  <a:pos x="38" y="5"/>
                </a:cxn>
                <a:cxn ang="0">
                  <a:pos x="31" y="1"/>
                </a:cxn>
                <a:cxn ang="0">
                  <a:pos x="20" y="0"/>
                </a:cxn>
                <a:cxn ang="0">
                  <a:pos x="0" y="3"/>
                </a:cxn>
                <a:cxn ang="0">
                  <a:pos x="1" y="5"/>
                </a:cxn>
              </a:cxnLst>
              <a:rect l="0" t="0" r="r" b="b"/>
              <a:pathLst>
                <a:path w="38" h="6">
                  <a:moveTo>
                    <a:pt x="1" y="5"/>
                  </a:moveTo>
                  <a:cubicBezTo>
                    <a:pt x="7" y="3"/>
                    <a:pt x="14" y="2"/>
                    <a:pt x="20" y="2"/>
                  </a:cubicBezTo>
                  <a:cubicBezTo>
                    <a:pt x="24" y="2"/>
                    <a:pt x="28" y="2"/>
                    <a:pt x="31" y="3"/>
                  </a:cubicBezTo>
                  <a:cubicBezTo>
                    <a:pt x="33" y="4"/>
                    <a:pt x="35" y="5"/>
                    <a:pt x="36" y="6"/>
                  </a:cubicBezTo>
                  <a:cubicBezTo>
                    <a:pt x="38" y="5"/>
                    <a:pt x="38" y="5"/>
                    <a:pt x="38" y="5"/>
                  </a:cubicBezTo>
                  <a:cubicBezTo>
                    <a:pt x="37" y="3"/>
                    <a:pt x="34" y="2"/>
                    <a:pt x="31" y="1"/>
                  </a:cubicBezTo>
                  <a:cubicBezTo>
                    <a:pt x="28" y="0"/>
                    <a:pt x="24" y="0"/>
                    <a:pt x="20" y="0"/>
                  </a:cubicBezTo>
                  <a:cubicBezTo>
                    <a:pt x="14" y="0"/>
                    <a:pt x="6" y="1"/>
                    <a:pt x="0" y="3"/>
                  </a:cubicBezTo>
                  <a:cubicBezTo>
                    <a:pt x="1" y="5"/>
                    <a:pt x="1" y="5"/>
                    <a:pt x="1" y="5"/>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43" name="Freeform 248"/>
            <p:cNvSpPr>
              <a:spLocks/>
            </p:cNvSpPr>
            <p:nvPr userDrawn="1"/>
          </p:nvSpPr>
          <p:spPr bwMode="auto">
            <a:xfrm>
              <a:off x="365" y="264"/>
              <a:ext cx="62" cy="20"/>
            </a:xfrm>
            <a:custGeom>
              <a:avLst/>
              <a:gdLst/>
              <a:ahLst/>
              <a:cxnLst>
                <a:cxn ang="0">
                  <a:pos x="1" y="10"/>
                </a:cxn>
                <a:cxn ang="0">
                  <a:pos x="22" y="3"/>
                </a:cxn>
                <a:cxn ang="0">
                  <a:pos x="29" y="5"/>
                </a:cxn>
                <a:cxn ang="0">
                  <a:pos x="31" y="3"/>
                </a:cxn>
                <a:cxn ang="0">
                  <a:pos x="22" y="0"/>
                </a:cxn>
                <a:cxn ang="0">
                  <a:pos x="0" y="8"/>
                </a:cxn>
                <a:cxn ang="0">
                  <a:pos x="1" y="10"/>
                </a:cxn>
              </a:cxnLst>
              <a:rect l="0" t="0" r="r" b="b"/>
              <a:pathLst>
                <a:path w="31" h="10">
                  <a:moveTo>
                    <a:pt x="1" y="10"/>
                  </a:moveTo>
                  <a:cubicBezTo>
                    <a:pt x="8" y="5"/>
                    <a:pt x="16" y="3"/>
                    <a:pt x="22" y="3"/>
                  </a:cubicBezTo>
                  <a:cubicBezTo>
                    <a:pt x="25" y="3"/>
                    <a:pt x="28" y="3"/>
                    <a:pt x="29" y="5"/>
                  </a:cubicBezTo>
                  <a:cubicBezTo>
                    <a:pt x="31" y="3"/>
                    <a:pt x="31" y="3"/>
                    <a:pt x="31" y="3"/>
                  </a:cubicBezTo>
                  <a:cubicBezTo>
                    <a:pt x="29" y="1"/>
                    <a:pt x="25" y="0"/>
                    <a:pt x="22" y="0"/>
                  </a:cubicBezTo>
                  <a:cubicBezTo>
                    <a:pt x="15" y="0"/>
                    <a:pt x="7" y="3"/>
                    <a:pt x="0" y="8"/>
                  </a:cubicBezTo>
                  <a:cubicBezTo>
                    <a:pt x="1" y="10"/>
                    <a:pt x="1" y="10"/>
                    <a:pt x="1" y="1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44" name="Freeform 249"/>
            <p:cNvSpPr>
              <a:spLocks/>
            </p:cNvSpPr>
            <p:nvPr userDrawn="1"/>
          </p:nvSpPr>
          <p:spPr bwMode="auto">
            <a:xfrm>
              <a:off x="319" y="258"/>
              <a:ext cx="12" cy="22"/>
            </a:xfrm>
            <a:custGeom>
              <a:avLst/>
              <a:gdLst/>
              <a:ahLst/>
              <a:cxnLst>
                <a:cxn ang="0">
                  <a:pos x="7" y="10"/>
                </a:cxn>
                <a:cxn ang="0">
                  <a:pos x="5" y="5"/>
                </a:cxn>
                <a:cxn ang="0">
                  <a:pos x="2" y="0"/>
                </a:cxn>
                <a:cxn ang="0">
                  <a:pos x="0" y="2"/>
                </a:cxn>
                <a:cxn ang="0">
                  <a:pos x="3" y="6"/>
                </a:cxn>
                <a:cxn ang="0">
                  <a:pos x="5" y="11"/>
                </a:cxn>
                <a:cxn ang="0">
                  <a:pos x="7" y="10"/>
                </a:cxn>
              </a:cxnLst>
              <a:rect l="0" t="0" r="r" b="b"/>
              <a:pathLst>
                <a:path w="7" h="11">
                  <a:moveTo>
                    <a:pt x="7" y="10"/>
                  </a:moveTo>
                  <a:cubicBezTo>
                    <a:pt x="7" y="9"/>
                    <a:pt x="6" y="7"/>
                    <a:pt x="5" y="5"/>
                  </a:cubicBezTo>
                  <a:cubicBezTo>
                    <a:pt x="4" y="3"/>
                    <a:pt x="3" y="1"/>
                    <a:pt x="2" y="0"/>
                  </a:cubicBezTo>
                  <a:cubicBezTo>
                    <a:pt x="0" y="2"/>
                    <a:pt x="0" y="2"/>
                    <a:pt x="0" y="2"/>
                  </a:cubicBezTo>
                  <a:cubicBezTo>
                    <a:pt x="1" y="2"/>
                    <a:pt x="2" y="4"/>
                    <a:pt x="3" y="6"/>
                  </a:cubicBezTo>
                  <a:cubicBezTo>
                    <a:pt x="4" y="8"/>
                    <a:pt x="5" y="10"/>
                    <a:pt x="5" y="11"/>
                  </a:cubicBezTo>
                  <a:cubicBezTo>
                    <a:pt x="7" y="10"/>
                    <a:pt x="7" y="10"/>
                    <a:pt x="7" y="1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45" name="Freeform 250"/>
            <p:cNvSpPr>
              <a:spLocks/>
            </p:cNvSpPr>
            <p:nvPr userDrawn="1"/>
          </p:nvSpPr>
          <p:spPr bwMode="auto">
            <a:xfrm>
              <a:off x="335" y="254"/>
              <a:ext cx="4" cy="20"/>
            </a:xfrm>
            <a:custGeom>
              <a:avLst/>
              <a:gdLst/>
              <a:ahLst/>
              <a:cxnLst>
                <a:cxn ang="0">
                  <a:pos x="3" y="11"/>
                </a:cxn>
                <a:cxn ang="0">
                  <a:pos x="3" y="2"/>
                </a:cxn>
                <a:cxn ang="0">
                  <a:pos x="3" y="0"/>
                </a:cxn>
                <a:cxn ang="0">
                  <a:pos x="0" y="0"/>
                </a:cxn>
                <a:cxn ang="0">
                  <a:pos x="0" y="2"/>
                </a:cxn>
                <a:cxn ang="0">
                  <a:pos x="1" y="11"/>
                </a:cxn>
                <a:cxn ang="0">
                  <a:pos x="3" y="11"/>
                </a:cxn>
              </a:cxnLst>
              <a:rect l="0" t="0" r="r" b="b"/>
              <a:pathLst>
                <a:path w="3" h="11">
                  <a:moveTo>
                    <a:pt x="3" y="11"/>
                  </a:moveTo>
                  <a:cubicBezTo>
                    <a:pt x="3" y="9"/>
                    <a:pt x="3" y="4"/>
                    <a:pt x="3" y="2"/>
                  </a:cubicBezTo>
                  <a:cubicBezTo>
                    <a:pt x="3" y="1"/>
                    <a:pt x="3" y="1"/>
                    <a:pt x="3" y="0"/>
                  </a:cubicBezTo>
                  <a:cubicBezTo>
                    <a:pt x="0" y="0"/>
                    <a:pt x="0" y="0"/>
                    <a:pt x="0" y="0"/>
                  </a:cubicBezTo>
                  <a:cubicBezTo>
                    <a:pt x="0" y="1"/>
                    <a:pt x="0" y="1"/>
                    <a:pt x="0" y="2"/>
                  </a:cubicBezTo>
                  <a:cubicBezTo>
                    <a:pt x="0" y="4"/>
                    <a:pt x="1" y="9"/>
                    <a:pt x="1" y="11"/>
                  </a:cubicBezTo>
                  <a:cubicBezTo>
                    <a:pt x="3" y="11"/>
                    <a:pt x="3" y="11"/>
                    <a:pt x="3" y="1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46" name="Freeform 251"/>
            <p:cNvSpPr>
              <a:spLocks/>
            </p:cNvSpPr>
            <p:nvPr userDrawn="1"/>
          </p:nvSpPr>
          <p:spPr bwMode="auto">
            <a:xfrm>
              <a:off x="351" y="250"/>
              <a:ext cx="32" cy="26"/>
            </a:xfrm>
            <a:custGeom>
              <a:avLst/>
              <a:gdLst/>
              <a:ahLst/>
              <a:cxnLst>
                <a:cxn ang="0">
                  <a:pos x="2" y="13"/>
                </a:cxn>
                <a:cxn ang="0">
                  <a:pos x="9" y="4"/>
                </a:cxn>
                <a:cxn ang="0">
                  <a:pos x="14" y="2"/>
                </a:cxn>
                <a:cxn ang="0">
                  <a:pos x="15" y="3"/>
                </a:cxn>
                <a:cxn ang="0">
                  <a:pos x="16" y="0"/>
                </a:cxn>
                <a:cxn ang="0">
                  <a:pos x="14" y="0"/>
                </a:cxn>
                <a:cxn ang="0">
                  <a:pos x="8" y="2"/>
                </a:cxn>
                <a:cxn ang="0">
                  <a:pos x="0" y="12"/>
                </a:cxn>
                <a:cxn ang="0">
                  <a:pos x="2" y="13"/>
                </a:cxn>
              </a:cxnLst>
              <a:rect l="0" t="0" r="r" b="b"/>
              <a:pathLst>
                <a:path w="16" h="13">
                  <a:moveTo>
                    <a:pt x="2" y="13"/>
                  </a:moveTo>
                  <a:cubicBezTo>
                    <a:pt x="5" y="9"/>
                    <a:pt x="7" y="6"/>
                    <a:pt x="9" y="4"/>
                  </a:cubicBezTo>
                  <a:cubicBezTo>
                    <a:pt x="11" y="3"/>
                    <a:pt x="13" y="2"/>
                    <a:pt x="14" y="2"/>
                  </a:cubicBezTo>
                  <a:cubicBezTo>
                    <a:pt x="15" y="2"/>
                    <a:pt x="15" y="2"/>
                    <a:pt x="15" y="3"/>
                  </a:cubicBezTo>
                  <a:cubicBezTo>
                    <a:pt x="16" y="0"/>
                    <a:pt x="16" y="0"/>
                    <a:pt x="16" y="0"/>
                  </a:cubicBezTo>
                  <a:cubicBezTo>
                    <a:pt x="15" y="0"/>
                    <a:pt x="15" y="0"/>
                    <a:pt x="14" y="0"/>
                  </a:cubicBezTo>
                  <a:cubicBezTo>
                    <a:pt x="12" y="0"/>
                    <a:pt x="10" y="1"/>
                    <a:pt x="8" y="2"/>
                  </a:cubicBezTo>
                  <a:cubicBezTo>
                    <a:pt x="5" y="4"/>
                    <a:pt x="3" y="7"/>
                    <a:pt x="0" y="12"/>
                  </a:cubicBezTo>
                  <a:cubicBezTo>
                    <a:pt x="2" y="13"/>
                    <a:pt x="2" y="13"/>
                    <a:pt x="2" y="13"/>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47" name="Freeform 252"/>
            <p:cNvSpPr>
              <a:spLocks/>
            </p:cNvSpPr>
            <p:nvPr userDrawn="1"/>
          </p:nvSpPr>
          <p:spPr bwMode="auto">
            <a:xfrm>
              <a:off x="343" y="248"/>
              <a:ext cx="12" cy="28"/>
            </a:xfrm>
            <a:custGeom>
              <a:avLst/>
              <a:gdLst/>
              <a:ahLst/>
              <a:cxnLst>
                <a:cxn ang="0">
                  <a:pos x="3" y="14"/>
                </a:cxn>
                <a:cxn ang="0">
                  <a:pos x="6" y="4"/>
                </a:cxn>
                <a:cxn ang="0">
                  <a:pos x="7" y="3"/>
                </a:cxn>
                <a:cxn ang="0">
                  <a:pos x="7" y="3"/>
                </a:cxn>
                <a:cxn ang="0">
                  <a:pos x="7" y="0"/>
                </a:cxn>
                <a:cxn ang="0">
                  <a:pos x="5" y="1"/>
                </a:cxn>
                <a:cxn ang="0">
                  <a:pos x="3" y="5"/>
                </a:cxn>
                <a:cxn ang="0">
                  <a:pos x="0" y="13"/>
                </a:cxn>
                <a:cxn ang="0">
                  <a:pos x="3" y="14"/>
                </a:cxn>
              </a:cxnLst>
              <a:rect l="0" t="0" r="r" b="b"/>
              <a:pathLst>
                <a:path w="7" h="14">
                  <a:moveTo>
                    <a:pt x="3" y="14"/>
                  </a:moveTo>
                  <a:cubicBezTo>
                    <a:pt x="4" y="8"/>
                    <a:pt x="5" y="6"/>
                    <a:pt x="6" y="4"/>
                  </a:cubicBezTo>
                  <a:cubicBezTo>
                    <a:pt x="6" y="4"/>
                    <a:pt x="6" y="3"/>
                    <a:pt x="7" y="3"/>
                  </a:cubicBezTo>
                  <a:cubicBezTo>
                    <a:pt x="7" y="3"/>
                    <a:pt x="7" y="3"/>
                    <a:pt x="7" y="3"/>
                  </a:cubicBezTo>
                  <a:cubicBezTo>
                    <a:pt x="7" y="0"/>
                    <a:pt x="7" y="0"/>
                    <a:pt x="7" y="0"/>
                  </a:cubicBezTo>
                  <a:cubicBezTo>
                    <a:pt x="7" y="1"/>
                    <a:pt x="6" y="1"/>
                    <a:pt x="5" y="1"/>
                  </a:cubicBezTo>
                  <a:cubicBezTo>
                    <a:pt x="4" y="2"/>
                    <a:pt x="4" y="3"/>
                    <a:pt x="3" y="5"/>
                  </a:cubicBezTo>
                  <a:cubicBezTo>
                    <a:pt x="2" y="6"/>
                    <a:pt x="1" y="9"/>
                    <a:pt x="0" y="13"/>
                  </a:cubicBezTo>
                  <a:cubicBezTo>
                    <a:pt x="3" y="14"/>
                    <a:pt x="3" y="14"/>
                    <a:pt x="3" y="14"/>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48" name="Freeform 253"/>
            <p:cNvSpPr>
              <a:spLocks/>
            </p:cNvSpPr>
            <p:nvPr userDrawn="1"/>
          </p:nvSpPr>
          <p:spPr bwMode="auto">
            <a:xfrm>
              <a:off x="319" y="306"/>
              <a:ext cx="16" cy="43"/>
            </a:xfrm>
            <a:custGeom>
              <a:avLst/>
              <a:gdLst/>
              <a:ahLst/>
              <a:cxnLst>
                <a:cxn ang="0">
                  <a:pos x="3" y="1"/>
                </a:cxn>
                <a:cxn ang="0">
                  <a:pos x="4" y="1"/>
                </a:cxn>
                <a:cxn ang="0">
                  <a:pos x="4" y="1"/>
                </a:cxn>
                <a:cxn ang="0">
                  <a:pos x="4" y="2"/>
                </a:cxn>
                <a:cxn ang="0">
                  <a:pos x="5" y="2"/>
                </a:cxn>
                <a:cxn ang="0">
                  <a:pos x="5" y="1"/>
                </a:cxn>
                <a:cxn ang="0">
                  <a:pos x="6" y="5"/>
                </a:cxn>
                <a:cxn ang="0">
                  <a:pos x="6" y="5"/>
                </a:cxn>
                <a:cxn ang="0">
                  <a:pos x="7" y="6"/>
                </a:cxn>
                <a:cxn ang="0">
                  <a:pos x="7" y="6"/>
                </a:cxn>
                <a:cxn ang="0">
                  <a:pos x="8" y="9"/>
                </a:cxn>
                <a:cxn ang="0">
                  <a:pos x="7" y="10"/>
                </a:cxn>
                <a:cxn ang="0">
                  <a:pos x="7" y="10"/>
                </a:cxn>
                <a:cxn ang="0">
                  <a:pos x="7" y="11"/>
                </a:cxn>
                <a:cxn ang="0">
                  <a:pos x="8" y="11"/>
                </a:cxn>
                <a:cxn ang="0">
                  <a:pos x="6" y="13"/>
                </a:cxn>
                <a:cxn ang="0">
                  <a:pos x="6" y="14"/>
                </a:cxn>
                <a:cxn ang="0">
                  <a:pos x="6" y="14"/>
                </a:cxn>
                <a:cxn ang="0">
                  <a:pos x="6" y="15"/>
                </a:cxn>
                <a:cxn ang="0">
                  <a:pos x="6" y="14"/>
                </a:cxn>
                <a:cxn ang="0">
                  <a:pos x="5" y="16"/>
                </a:cxn>
                <a:cxn ang="0">
                  <a:pos x="5" y="16"/>
                </a:cxn>
                <a:cxn ang="0">
                  <a:pos x="4" y="21"/>
                </a:cxn>
                <a:cxn ang="0">
                  <a:pos x="2" y="17"/>
                </a:cxn>
                <a:cxn ang="0">
                  <a:pos x="2" y="17"/>
                </a:cxn>
                <a:cxn ang="0">
                  <a:pos x="2" y="12"/>
                </a:cxn>
                <a:cxn ang="0">
                  <a:pos x="2" y="12"/>
                </a:cxn>
                <a:cxn ang="0">
                  <a:pos x="2" y="12"/>
                </a:cxn>
                <a:cxn ang="0">
                  <a:pos x="1" y="12"/>
                </a:cxn>
                <a:cxn ang="0">
                  <a:pos x="1" y="12"/>
                </a:cxn>
                <a:cxn ang="0">
                  <a:pos x="0" y="8"/>
                </a:cxn>
                <a:cxn ang="0">
                  <a:pos x="2" y="2"/>
                </a:cxn>
                <a:cxn ang="0">
                  <a:pos x="3" y="1"/>
                </a:cxn>
                <a:cxn ang="0">
                  <a:pos x="3" y="1"/>
                </a:cxn>
                <a:cxn ang="0">
                  <a:pos x="3" y="1"/>
                </a:cxn>
              </a:cxnLst>
              <a:rect l="0" t="0" r="r" b="b"/>
              <a:pathLst>
                <a:path w="8" h="21">
                  <a:moveTo>
                    <a:pt x="3" y="1"/>
                  </a:moveTo>
                  <a:cubicBezTo>
                    <a:pt x="3" y="1"/>
                    <a:pt x="3" y="1"/>
                    <a:pt x="4" y="1"/>
                  </a:cubicBezTo>
                  <a:cubicBezTo>
                    <a:pt x="4" y="0"/>
                    <a:pt x="4" y="2"/>
                    <a:pt x="4" y="1"/>
                  </a:cubicBezTo>
                  <a:cubicBezTo>
                    <a:pt x="4" y="1"/>
                    <a:pt x="4" y="2"/>
                    <a:pt x="4" y="2"/>
                  </a:cubicBezTo>
                  <a:cubicBezTo>
                    <a:pt x="4" y="2"/>
                    <a:pt x="5" y="2"/>
                    <a:pt x="5" y="2"/>
                  </a:cubicBezTo>
                  <a:cubicBezTo>
                    <a:pt x="5" y="1"/>
                    <a:pt x="5" y="1"/>
                    <a:pt x="5" y="1"/>
                  </a:cubicBezTo>
                  <a:cubicBezTo>
                    <a:pt x="5" y="1"/>
                    <a:pt x="6" y="4"/>
                    <a:pt x="6" y="5"/>
                  </a:cubicBezTo>
                  <a:cubicBezTo>
                    <a:pt x="6" y="5"/>
                    <a:pt x="7" y="5"/>
                    <a:pt x="6" y="5"/>
                  </a:cubicBezTo>
                  <a:cubicBezTo>
                    <a:pt x="7" y="6"/>
                    <a:pt x="7" y="6"/>
                    <a:pt x="7" y="6"/>
                  </a:cubicBezTo>
                  <a:cubicBezTo>
                    <a:pt x="7" y="6"/>
                    <a:pt x="7" y="6"/>
                    <a:pt x="7" y="6"/>
                  </a:cubicBezTo>
                  <a:cubicBezTo>
                    <a:pt x="7" y="6"/>
                    <a:pt x="6" y="11"/>
                    <a:pt x="8" y="9"/>
                  </a:cubicBezTo>
                  <a:cubicBezTo>
                    <a:pt x="8" y="10"/>
                    <a:pt x="8" y="10"/>
                    <a:pt x="7" y="10"/>
                  </a:cubicBezTo>
                  <a:cubicBezTo>
                    <a:pt x="6" y="10"/>
                    <a:pt x="7" y="10"/>
                    <a:pt x="7" y="10"/>
                  </a:cubicBezTo>
                  <a:cubicBezTo>
                    <a:pt x="7" y="11"/>
                    <a:pt x="7" y="11"/>
                    <a:pt x="7" y="11"/>
                  </a:cubicBezTo>
                  <a:cubicBezTo>
                    <a:pt x="7" y="10"/>
                    <a:pt x="8" y="10"/>
                    <a:pt x="8" y="11"/>
                  </a:cubicBezTo>
                  <a:cubicBezTo>
                    <a:pt x="7" y="11"/>
                    <a:pt x="8" y="13"/>
                    <a:pt x="6" y="13"/>
                  </a:cubicBezTo>
                  <a:cubicBezTo>
                    <a:pt x="7" y="13"/>
                    <a:pt x="7" y="14"/>
                    <a:pt x="6" y="14"/>
                  </a:cubicBezTo>
                  <a:cubicBezTo>
                    <a:pt x="6" y="14"/>
                    <a:pt x="6" y="14"/>
                    <a:pt x="6" y="14"/>
                  </a:cubicBezTo>
                  <a:cubicBezTo>
                    <a:pt x="6" y="15"/>
                    <a:pt x="6" y="15"/>
                    <a:pt x="6" y="15"/>
                  </a:cubicBezTo>
                  <a:cubicBezTo>
                    <a:pt x="6" y="14"/>
                    <a:pt x="6" y="14"/>
                    <a:pt x="6" y="14"/>
                  </a:cubicBezTo>
                  <a:cubicBezTo>
                    <a:pt x="6" y="15"/>
                    <a:pt x="5" y="16"/>
                    <a:pt x="5" y="16"/>
                  </a:cubicBezTo>
                  <a:cubicBezTo>
                    <a:pt x="5" y="16"/>
                    <a:pt x="5" y="16"/>
                    <a:pt x="5" y="16"/>
                  </a:cubicBezTo>
                  <a:cubicBezTo>
                    <a:pt x="5" y="18"/>
                    <a:pt x="5" y="20"/>
                    <a:pt x="4" y="21"/>
                  </a:cubicBezTo>
                  <a:cubicBezTo>
                    <a:pt x="3" y="21"/>
                    <a:pt x="2" y="17"/>
                    <a:pt x="2" y="17"/>
                  </a:cubicBezTo>
                  <a:cubicBezTo>
                    <a:pt x="2" y="17"/>
                    <a:pt x="2" y="17"/>
                    <a:pt x="2" y="17"/>
                  </a:cubicBezTo>
                  <a:cubicBezTo>
                    <a:pt x="1" y="16"/>
                    <a:pt x="1" y="13"/>
                    <a:pt x="2" y="12"/>
                  </a:cubicBezTo>
                  <a:cubicBezTo>
                    <a:pt x="2" y="12"/>
                    <a:pt x="2" y="12"/>
                    <a:pt x="2" y="12"/>
                  </a:cubicBezTo>
                  <a:cubicBezTo>
                    <a:pt x="2" y="12"/>
                    <a:pt x="2" y="12"/>
                    <a:pt x="2" y="12"/>
                  </a:cubicBezTo>
                  <a:cubicBezTo>
                    <a:pt x="1" y="12"/>
                    <a:pt x="1" y="12"/>
                    <a:pt x="1" y="12"/>
                  </a:cubicBezTo>
                  <a:cubicBezTo>
                    <a:pt x="1" y="10"/>
                    <a:pt x="1" y="12"/>
                    <a:pt x="1" y="12"/>
                  </a:cubicBezTo>
                  <a:cubicBezTo>
                    <a:pt x="1" y="11"/>
                    <a:pt x="1" y="9"/>
                    <a:pt x="0" y="8"/>
                  </a:cubicBezTo>
                  <a:cubicBezTo>
                    <a:pt x="0" y="10"/>
                    <a:pt x="0" y="0"/>
                    <a:pt x="2" y="2"/>
                  </a:cubicBezTo>
                  <a:cubicBezTo>
                    <a:pt x="2" y="4"/>
                    <a:pt x="3" y="1"/>
                    <a:pt x="3" y="1"/>
                  </a:cubicBezTo>
                  <a:cubicBezTo>
                    <a:pt x="3" y="1"/>
                    <a:pt x="3" y="1"/>
                    <a:pt x="3" y="1"/>
                  </a:cubicBezTo>
                  <a:cubicBezTo>
                    <a:pt x="3" y="1"/>
                    <a:pt x="3" y="1"/>
                    <a:pt x="3"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49" name="Freeform 254"/>
            <p:cNvSpPr>
              <a:spLocks/>
            </p:cNvSpPr>
            <p:nvPr userDrawn="1"/>
          </p:nvSpPr>
          <p:spPr bwMode="auto">
            <a:xfrm>
              <a:off x="261" y="339"/>
              <a:ext cx="4" cy="1"/>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50" name="Freeform 255"/>
            <p:cNvSpPr>
              <a:spLocks/>
            </p:cNvSpPr>
            <p:nvPr userDrawn="1"/>
          </p:nvSpPr>
          <p:spPr bwMode="auto">
            <a:xfrm>
              <a:off x="261" y="341"/>
              <a:ext cx="4" cy="4"/>
            </a:xfrm>
            <a:custGeom>
              <a:avLst/>
              <a:gdLst/>
              <a:ahLst/>
              <a:cxnLst>
                <a:cxn ang="0">
                  <a:pos x="0" y="0"/>
                </a:cxn>
                <a:cxn ang="0">
                  <a:pos x="0" y="2"/>
                </a:cxn>
                <a:cxn ang="0">
                  <a:pos x="0" y="0"/>
                </a:cxn>
                <a:cxn ang="0">
                  <a:pos x="0" y="0"/>
                </a:cxn>
              </a:cxnLst>
              <a:rect l="0" t="0" r="r" b="b"/>
              <a:pathLst>
                <a:path h="2">
                  <a:moveTo>
                    <a:pt x="0" y="0"/>
                  </a:moveTo>
                  <a:lnTo>
                    <a:pt x="0" y="2"/>
                  </a:lnTo>
                  <a:lnTo>
                    <a:pt x="0" y="0"/>
                  </a:lnTo>
                  <a:lnTo>
                    <a:pt x="0" y="0"/>
                  </a:lnTo>
                  <a:close/>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51" name="Freeform 256"/>
            <p:cNvSpPr>
              <a:spLocks/>
            </p:cNvSpPr>
            <p:nvPr userDrawn="1"/>
          </p:nvSpPr>
          <p:spPr bwMode="auto">
            <a:xfrm>
              <a:off x="465" y="359"/>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52" name="Freeform 257"/>
            <p:cNvSpPr>
              <a:spLocks/>
            </p:cNvSpPr>
            <p:nvPr userDrawn="1"/>
          </p:nvSpPr>
          <p:spPr bwMode="auto">
            <a:xfrm>
              <a:off x="457" y="337"/>
              <a:ext cx="10" cy="34"/>
            </a:xfrm>
            <a:custGeom>
              <a:avLst/>
              <a:gdLst/>
              <a:ahLst/>
              <a:cxnLst>
                <a:cxn ang="0">
                  <a:pos x="4" y="2"/>
                </a:cxn>
                <a:cxn ang="0">
                  <a:pos x="3" y="2"/>
                </a:cxn>
                <a:cxn ang="0">
                  <a:pos x="3" y="1"/>
                </a:cxn>
                <a:cxn ang="0">
                  <a:pos x="2" y="4"/>
                </a:cxn>
                <a:cxn ang="0">
                  <a:pos x="2" y="4"/>
                </a:cxn>
                <a:cxn ang="0">
                  <a:pos x="2" y="7"/>
                </a:cxn>
                <a:cxn ang="0">
                  <a:pos x="1" y="6"/>
                </a:cxn>
                <a:cxn ang="0">
                  <a:pos x="0" y="11"/>
                </a:cxn>
                <a:cxn ang="0">
                  <a:pos x="0" y="13"/>
                </a:cxn>
                <a:cxn ang="0">
                  <a:pos x="0" y="13"/>
                </a:cxn>
                <a:cxn ang="0">
                  <a:pos x="0" y="17"/>
                </a:cxn>
                <a:cxn ang="0">
                  <a:pos x="3" y="11"/>
                </a:cxn>
                <a:cxn ang="0">
                  <a:pos x="3" y="12"/>
                </a:cxn>
                <a:cxn ang="0">
                  <a:pos x="4" y="10"/>
                </a:cxn>
                <a:cxn ang="0">
                  <a:pos x="3" y="11"/>
                </a:cxn>
                <a:cxn ang="0">
                  <a:pos x="4" y="11"/>
                </a:cxn>
                <a:cxn ang="0">
                  <a:pos x="4" y="11"/>
                </a:cxn>
                <a:cxn ang="0">
                  <a:pos x="4" y="12"/>
                </a:cxn>
                <a:cxn ang="0">
                  <a:pos x="4" y="12"/>
                </a:cxn>
                <a:cxn ang="0">
                  <a:pos x="4" y="11"/>
                </a:cxn>
                <a:cxn ang="0">
                  <a:pos x="4" y="11"/>
                </a:cxn>
                <a:cxn ang="0">
                  <a:pos x="4" y="11"/>
                </a:cxn>
                <a:cxn ang="0">
                  <a:pos x="4" y="11"/>
                </a:cxn>
                <a:cxn ang="0">
                  <a:pos x="4" y="11"/>
                </a:cxn>
                <a:cxn ang="0">
                  <a:pos x="5" y="8"/>
                </a:cxn>
                <a:cxn ang="0">
                  <a:pos x="4" y="0"/>
                </a:cxn>
                <a:cxn ang="0">
                  <a:pos x="4" y="2"/>
                </a:cxn>
              </a:cxnLst>
              <a:rect l="0" t="0" r="r" b="b"/>
              <a:pathLst>
                <a:path w="5" h="17">
                  <a:moveTo>
                    <a:pt x="4" y="2"/>
                  </a:moveTo>
                  <a:cubicBezTo>
                    <a:pt x="3" y="2"/>
                    <a:pt x="3" y="2"/>
                    <a:pt x="3" y="2"/>
                  </a:cubicBezTo>
                  <a:cubicBezTo>
                    <a:pt x="3" y="2"/>
                    <a:pt x="3" y="1"/>
                    <a:pt x="3" y="1"/>
                  </a:cubicBezTo>
                  <a:cubicBezTo>
                    <a:pt x="3" y="2"/>
                    <a:pt x="3" y="3"/>
                    <a:pt x="2" y="4"/>
                  </a:cubicBezTo>
                  <a:cubicBezTo>
                    <a:pt x="2" y="4"/>
                    <a:pt x="2" y="4"/>
                    <a:pt x="2" y="4"/>
                  </a:cubicBezTo>
                  <a:cubicBezTo>
                    <a:pt x="2" y="5"/>
                    <a:pt x="2" y="6"/>
                    <a:pt x="2" y="7"/>
                  </a:cubicBezTo>
                  <a:cubicBezTo>
                    <a:pt x="1" y="6"/>
                    <a:pt x="1" y="6"/>
                    <a:pt x="1" y="6"/>
                  </a:cubicBezTo>
                  <a:cubicBezTo>
                    <a:pt x="1" y="8"/>
                    <a:pt x="0" y="10"/>
                    <a:pt x="0" y="11"/>
                  </a:cubicBezTo>
                  <a:cubicBezTo>
                    <a:pt x="0" y="12"/>
                    <a:pt x="0" y="13"/>
                    <a:pt x="0" y="13"/>
                  </a:cubicBezTo>
                  <a:cubicBezTo>
                    <a:pt x="0" y="13"/>
                    <a:pt x="0" y="13"/>
                    <a:pt x="0" y="13"/>
                  </a:cubicBezTo>
                  <a:cubicBezTo>
                    <a:pt x="0" y="14"/>
                    <a:pt x="0" y="15"/>
                    <a:pt x="0" y="17"/>
                  </a:cubicBezTo>
                  <a:cubicBezTo>
                    <a:pt x="1" y="16"/>
                    <a:pt x="2" y="12"/>
                    <a:pt x="3" y="11"/>
                  </a:cubicBezTo>
                  <a:cubicBezTo>
                    <a:pt x="3" y="11"/>
                    <a:pt x="3" y="11"/>
                    <a:pt x="3" y="12"/>
                  </a:cubicBezTo>
                  <a:cubicBezTo>
                    <a:pt x="3" y="11"/>
                    <a:pt x="4" y="10"/>
                    <a:pt x="4" y="10"/>
                  </a:cubicBezTo>
                  <a:cubicBezTo>
                    <a:pt x="4" y="10"/>
                    <a:pt x="4" y="11"/>
                    <a:pt x="3" y="11"/>
                  </a:cubicBezTo>
                  <a:cubicBezTo>
                    <a:pt x="4" y="11"/>
                    <a:pt x="4" y="11"/>
                    <a:pt x="4" y="11"/>
                  </a:cubicBezTo>
                  <a:cubicBezTo>
                    <a:pt x="4" y="11"/>
                    <a:pt x="4" y="11"/>
                    <a:pt x="4" y="11"/>
                  </a:cubicBezTo>
                  <a:cubicBezTo>
                    <a:pt x="4" y="12"/>
                    <a:pt x="4" y="12"/>
                    <a:pt x="4" y="12"/>
                  </a:cubicBezTo>
                  <a:cubicBezTo>
                    <a:pt x="4" y="12"/>
                    <a:pt x="4" y="12"/>
                    <a:pt x="4" y="12"/>
                  </a:cubicBezTo>
                  <a:cubicBezTo>
                    <a:pt x="4" y="11"/>
                    <a:pt x="4" y="11"/>
                    <a:pt x="4" y="11"/>
                  </a:cubicBezTo>
                  <a:cubicBezTo>
                    <a:pt x="4" y="11"/>
                    <a:pt x="4" y="11"/>
                    <a:pt x="4" y="11"/>
                  </a:cubicBezTo>
                  <a:cubicBezTo>
                    <a:pt x="4" y="11"/>
                    <a:pt x="4" y="11"/>
                    <a:pt x="4" y="11"/>
                  </a:cubicBezTo>
                  <a:cubicBezTo>
                    <a:pt x="4" y="11"/>
                    <a:pt x="4" y="11"/>
                    <a:pt x="4" y="11"/>
                  </a:cubicBezTo>
                  <a:cubicBezTo>
                    <a:pt x="4" y="11"/>
                    <a:pt x="4" y="11"/>
                    <a:pt x="4" y="11"/>
                  </a:cubicBezTo>
                  <a:cubicBezTo>
                    <a:pt x="4" y="10"/>
                    <a:pt x="5" y="9"/>
                    <a:pt x="5" y="8"/>
                  </a:cubicBezTo>
                  <a:cubicBezTo>
                    <a:pt x="5" y="5"/>
                    <a:pt x="4" y="2"/>
                    <a:pt x="4" y="0"/>
                  </a:cubicBezTo>
                  <a:cubicBezTo>
                    <a:pt x="4" y="0"/>
                    <a:pt x="4" y="1"/>
                    <a:pt x="4" y="2"/>
                  </a:cubicBez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53" name="Freeform 258"/>
            <p:cNvSpPr>
              <a:spLocks/>
            </p:cNvSpPr>
            <p:nvPr userDrawn="1"/>
          </p:nvSpPr>
          <p:spPr bwMode="auto">
            <a:xfrm>
              <a:off x="465" y="359"/>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54" name="Freeform 259"/>
            <p:cNvSpPr>
              <a:spLocks/>
            </p:cNvSpPr>
            <p:nvPr userDrawn="1"/>
          </p:nvSpPr>
          <p:spPr bwMode="auto">
            <a:xfrm>
              <a:off x="459" y="328"/>
              <a:ext cx="6" cy="6"/>
            </a:xfrm>
            <a:custGeom>
              <a:avLst/>
              <a:gdLst/>
              <a:ahLst/>
              <a:cxnLst>
                <a:cxn ang="0">
                  <a:pos x="1" y="2"/>
                </a:cxn>
                <a:cxn ang="0">
                  <a:pos x="1" y="1"/>
                </a:cxn>
                <a:cxn ang="0">
                  <a:pos x="0" y="2"/>
                </a:cxn>
                <a:cxn ang="0">
                  <a:pos x="1" y="2"/>
                </a:cxn>
                <a:cxn ang="0">
                  <a:pos x="1" y="2"/>
                </a:cxn>
                <a:cxn ang="0">
                  <a:pos x="1" y="2"/>
                </a:cxn>
                <a:cxn ang="0">
                  <a:pos x="1" y="3"/>
                </a:cxn>
                <a:cxn ang="0">
                  <a:pos x="2" y="3"/>
                </a:cxn>
                <a:cxn ang="0">
                  <a:pos x="2" y="2"/>
                </a:cxn>
                <a:cxn ang="0">
                  <a:pos x="3" y="3"/>
                </a:cxn>
                <a:cxn ang="0">
                  <a:pos x="3" y="2"/>
                </a:cxn>
                <a:cxn ang="0">
                  <a:pos x="2" y="0"/>
                </a:cxn>
                <a:cxn ang="0">
                  <a:pos x="1" y="2"/>
                </a:cxn>
              </a:cxnLst>
              <a:rect l="0" t="0" r="r" b="b"/>
              <a:pathLst>
                <a:path w="3" h="3">
                  <a:moveTo>
                    <a:pt x="1" y="2"/>
                  </a:moveTo>
                  <a:cubicBezTo>
                    <a:pt x="1" y="1"/>
                    <a:pt x="1" y="1"/>
                    <a:pt x="1" y="1"/>
                  </a:cubicBezTo>
                  <a:cubicBezTo>
                    <a:pt x="0" y="1"/>
                    <a:pt x="0" y="2"/>
                    <a:pt x="0" y="2"/>
                  </a:cubicBezTo>
                  <a:cubicBezTo>
                    <a:pt x="1" y="2"/>
                    <a:pt x="1" y="2"/>
                    <a:pt x="1" y="2"/>
                  </a:cubicBezTo>
                  <a:cubicBezTo>
                    <a:pt x="1" y="2"/>
                    <a:pt x="1" y="2"/>
                    <a:pt x="1" y="2"/>
                  </a:cubicBezTo>
                  <a:cubicBezTo>
                    <a:pt x="1" y="2"/>
                    <a:pt x="1" y="2"/>
                    <a:pt x="1" y="2"/>
                  </a:cubicBezTo>
                  <a:cubicBezTo>
                    <a:pt x="1" y="3"/>
                    <a:pt x="1" y="3"/>
                    <a:pt x="1" y="3"/>
                  </a:cubicBezTo>
                  <a:cubicBezTo>
                    <a:pt x="1" y="2"/>
                    <a:pt x="2" y="2"/>
                    <a:pt x="2" y="3"/>
                  </a:cubicBezTo>
                  <a:cubicBezTo>
                    <a:pt x="2" y="2"/>
                    <a:pt x="2" y="2"/>
                    <a:pt x="2" y="2"/>
                  </a:cubicBezTo>
                  <a:cubicBezTo>
                    <a:pt x="3" y="3"/>
                    <a:pt x="3" y="3"/>
                    <a:pt x="3" y="3"/>
                  </a:cubicBezTo>
                  <a:cubicBezTo>
                    <a:pt x="3" y="2"/>
                    <a:pt x="3" y="2"/>
                    <a:pt x="3" y="2"/>
                  </a:cubicBezTo>
                  <a:cubicBezTo>
                    <a:pt x="2" y="1"/>
                    <a:pt x="2" y="1"/>
                    <a:pt x="2" y="0"/>
                  </a:cubicBezTo>
                  <a:cubicBezTo>
                    <a:pt x="2" y="0"/>
                    <a:pt x="1" y="1"/>
                    <a:pt x="1" y="2"/>
                  </a:cubicBez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55" name="Freeform 260"/>
            <p:cNvSpPr>
              <a:spLocks/>
            </p:cNvSpPr>
            <p:nvPr userDrawn="1"/>
          </p:nvSpPr>
          <p:spPr bwMode="auto">
            <a:xfrm>
              <a:off x="459" y="328"/>
              <a:ext cx="6" cy="6"/>
            </a:xfrm>
            <a:custGeom>
              <a:avLst/>
              <a:gdLst/>
              <a:ahLst/>
              <a:cxnLst>
                <a:cxn ang="0">
                  <a:pos x="1" y="2"/>
                </a:cxn>
                <a:cxn ang="0">
                  <a:pos x="1" y="1"/>
                </a:cxn>
                <a:cxn ang="0">
                  <a:pos x="0" y="2"/>
                </a:cxn>
                <a:cxn ang="0">
                  <a:pos x="0" y="2"/>
                </a:cxn>
                <a:cxn ang="0">
                  <a:pos x="1" y="2"/>
                </a:cxn>
                <a:cxn ang="0">
                  <a:pos x="1" y="2"/>
                </a:cxn>
                <a:cxn ang="0">
                  <a:pos x="1" y="2"/>
                </a:cxn>
                <a:cxn ang="0">
                  <a:pos x="1" y="3"/>
                </a:cxn>
                <a:cxn ang="0">
                  <a:pos x="1" y="3"/>
                </a:cxn>
                <a:cxn ang="0">
                  <a:pos x="2" y="3"/>
                </a:cxn>
                <a:cxn ang="0">
                  <a:pos x="2" y="3"/>
                </a:cxn>
                <a:cxn ang="0">
                  <a:pos x="3" y="2"/>
                </a:cxn>
                <a:cxn ang="0">
                  <a:pos x="2" y="3"/>
                </a:cxn>
                <a:cxn ang="0">
                  <a:pos x="3" y="3"/>
                </a:cxn>
                <a:cxn ang="0">
                  <a:pos x="3" y="2"/>
                </a:cxn>
                <a:cxn ang="0">
                  <a:pos x="2" y="0"/>
                </a:cxn>
                <a:cxn ang="0">
                  <a:pos x="2" y="0"/>
                </a:cxn>
                <a:cxn ang="0">
                  <a:pos x="1" y="2"/>
                </a:cxn>
                <a:cxn ang="0">
                  <a:pos x="1" y="2"/>
                </a:cxn>
                <a:cxn ang="0">
                  <a:pos x="2" y="2"/>
                </a:cxn>
                <a:cxn ang="0">
                  <a:pos x="2" y="0"/>
                </a:cxn>
                <a:cxn ang="0">
                  <a:pos x="2" y="0"/>
                </a:cxn>
                <a:cxn ang="0">
                  <a:pos x="3" y="2"/>
                </a:cxn>
                <a:cxn ang="0">
                  <a:pos x="2" y="2"/>
                </a:cxn>
                <a:cxn ang="0">
                  <a:pos x="3" y="2"/>
                </a:cxn>
                <a:cxn ang="0">
                  <a:pos x="2" y="2"/>
                </a:cxn>
                <a:cxn ang="0">
                  <a:pos x="2" y="3"/>
                </a:cxn>
                <a:cxn ang="0">
                  <a:pos x="2" y="3"/>
                </a:cxn>
                <a:cxn ang="0">
                  <a:pos x="2" y="2"/>
                </a:cxn>
                <a:cxn ang="0">
                  <a:pos x="1" y="3"/>
                </a:cxn>
                <a:cxn ang="0">
                  <a:pos x="1" y="2"/>
                </a:cxn>
                <a:cxn ang="0">
                  <a:pos x="1" y="2"/>
                </a:cxn>
                <a:cxn ang="0">
                  <a:pos x="1" y="1"/>
                </a:cxn>
                <a:cxn ang="0">
                  <a:pos x="1" y="2"/>
                </a:cxn>
                <a:cxn ang="0">
                  <a:pos x="1" y="2"/>
                </a:cxn>
                <a:cxn ang="0">
                  <a:pos x="0" y="2"/>
                </a:cxn>
                <a:cxn ang="0">
                  <a:pos x="1" y="1"/>
                </a:cxn>
                <a:cxn ang="0">
                  <a:pos x="1" y="1"/>
                </a:cxn>
                <a:cxn ang="0">
                  <a:pos x="1" y="2"/>
                </a:cxn>
                <a:cxn ang="0">
                  <a:pos x="1" y="2"/>
                </a:cxn>
              </a:cxnLst>
              <a:rect l="0" t="0" r="r" b="b"/>
              <a:pathLst>
                <a:path w="3" h="3">
                  <a:moveTo>
                    <a:pt x="1" y="2"/>
                  </a:moveTo>
                  <a:cubicBezTo>
                    <a:pt x="1" y="2"/>
                    <a:pt x="1" y="2"/>
                    <a:pt x="1" y="2"/>
                  </a:cubicBezTo>
                  <a:cubicBezTo>
                    <a:pt x="1" y="1"/>
                    <a:pt x="1" y="1"/>
                    <a:pt x="1" y="1"/>
                  </a:cubicBezTo>
                  <a:cubicBezTo>
                    <a:pt x="1" y="1"/>
                    <a:pt x="1" y="1"/>
                    <a:pt x="1" y="1"/>
                  </a:cubicBezTo>
                  <a:cubicBezTo>
                    <a:pt x="1" y="1"/>
                    <a:pt x="1" y="1"/>
                    <a:pt x="1" y="1"/>
                  </a:cubicBezTo>
                  <a:cubicBezTo>
                    <a:pt x="0" y="1"/>
                    <a:pt x="0" y="2"/>
                    <a:pt x="0" y="2"/>
                  </a:cubicBezTo>
                  <a:cubicBezTo>
                    <a:pt x="0" y="2"/>
                    <a:pt x="0" y="2"/>
                    <a:pt x="0" y="2"/>
                  </a:cubicBezTo>
                  <a:cubicBezTo>
                    <a:pt x="0" y="2"/>
                    <a:pt x="0" y="2"/>
                    <a:pt x="0" y="2"/>
                  </a:cubicBezTo>
                  <a:cubicBezTo>
                    <a:pt x="1" y="2"/>
                    <a:pt x="1" y="2"/>
                    <a:pt x="1" y="2"/>
                  </a:cubicBezTo>
                  <a:cubicBezTo>
                    <a:pt x="1" y="2"/>
                    <a:pt x="1" y="2"/>
                    <a:pt x="1" y="2"/>
                  </a:cubicBezTo>
                  <a:cubicBezTo>
                    <a:pt x="1" y="2"/>
                    <a:pt x="1" y="2"/>
                    <a:pt x="1" y="2"/>
                  </a:cubicBezTo>
                  <a:cubicBezTo>
                    <a:pt x="1" y="2"/>
                    <a:pt x="1" y="2"/>
                    <a:pt x="1" y="2"/>
                  </a:cubicBezTo>
                  <a:cubicBezTo>
                    <a:pt x="1" y="1"/>
                    <a:pt x="1" y="1"/>
                    <a:pt x="1" y="1"/>
                  </a:cubicBezTo>
                  <a:cubicBezTo>
                    <a:pt x="1" y="2"/>
                    <a:pt x="1" y="2"/>
                    <a:pt x="1" y="2"/>
                  </a:cubicBezTo>
                  <a:cubicBezTo>
                    <a:pt x="1" y="3"/>
                    <a:pt x="1" y="3"/>
                    <a:pt x="1" y="3"/>
                  </a:cubicBezTo>
                  <a:cubicBezTo>
                    <a:pt x="1" y="3"/>
                    <a:pt x="1" y="3"/>
                    <a:pt x="1" y="3"/>
                  </a:cubicBezTo>
                  <a:cubicBezTo>
                    <a:pt x="1" y="3"/>
                    <a:pt x="1" y="3"/>
                    <a:pt x="1" y="3"/>
                  </a:cubicBezTo>
                  <a:cubicBezTo>
                    <a:pt x="1" y="3"/>
                    <a:pt x="1" y="3"/>
                    <a:pt x="1" y="3"/>
                  </a:cubicBezTo>
                  <a:cubicBezTo>
                    <a:pt x="1" y="2"/>
                    <a:pt x="2" y="2"/>
                    <a:pt x="2" y="2"/>
                  </a:cubicBezTo>
                  <a:cubicBezTo>
                    <a:pt x="2" y="2"/>
                    <a:pt x="2" y="2"/>
                    <a:pt x="2" y="3"/>
                  </a:cubicBezTo>
                  <a:cubicBezTo>
                    <a:pt x="2" y="3"/>
                    <a:pt x="2" y="3"/>
                    <a:pt x="2" y="3"/>
                  </a:cubicBezTo>
                  <a:cubicBezTo>
                    <a:pt x="2" y="3"/>
                    <a:pt x="2" y="3"/>
                    <a:pt x="2" y="3"/>
                  </a:cubicBezTo>
                  <a:cubicBezTo>
                    <a:pt x="2" y="3"/>
                    <a:pt x="2" y="3"/>
                    <a:pt x="2" y="3"/>
                  </a:cubicBezTo>
                  <a:cubicBezTo>
                    <a:pt x="3" y="2"/>
                    <a:pt x="3" y="2"/>
                    <a:pt x="3" y="2"/>
                  </a:cubicBezTo>
                  <a:cubicBezTo>
                    <a:pt x="2" y="2"/>
                    <a:pt x="2" y="2"/>
                    <a:pt x="2" y="2"/>
                  </a:cubicBezTo>
                  <a:cubicBezTo>
                    <a:pt x="2" y="3"/>
                    <a:pt x="2" y="3"/>
                    <a:pt x="2" y="3"/>
                  </a:cubicBezTo>
                  <a:cubicBezTo>
                    <a:pt x="2" y="3"/>
                    <a:pt x="2" y="3"/>
                    <a:pt x="2" y="3"/>
                  </a:cubicBezTo>
                  <a:cubicBezTo>
                    <a:pt x="3" y="3"/>
                    <a:pt x="3" y="3"/>
                    <a:pt x="3" y="3"/>
                  </a:cubicBezTo>
                  <a:cubicBezTo>
                    <a:pt x="3" y="3"/>
                    <a:pt x="3" y="3"/>
                    <a:pt x="3" y="3"/>
                  </a:cubicBezTo>
                  <a:cubicBezTo>
                    <a:pt x="3" y="2"/>
                    <a:pt x="3" y="2"/>
                    <a:pt x="3" y="2"/>
                  </a:cubicBezTo>
                  <a:cubicBezTo>
                    <a:pt x="3" y="2"/>
                    <a:pt x="3" y="2"/>
                    <a:pt x="3" y="2"/>
                  </a:cubicBezTo>
                  <a:cubicBezTo>
                    <a:pt x="3" y="1"/>
                    <a:pt x="3" y="1"/>
                    <a:pt x="2" y="0"/>
                  </a:cubicBezTo>
                  <a:cubicBezTo>
                    <a:pt x="2" y="0"/>
                    <a:pt x="2" y="0"/>
                    <a:pt x="2" y="0"/>
                  </a:cubicBezTo>
                  <a:cubicBezTo>
                    <a:pt x="2" y="0"/>
                    <a:pt x="2" y="0"/>
                    <a:pt x="2" y="0"/>
                  </a:cubicBezTo>
                  <a:cubicBezTo>
                    <a:pt x="1" y="0"/>
                    <a:pt x="1" y="1"/>
                    <a:pt x="1" y="2"/>
                  </a:cubicBezTo>
                  <a:cubicBezTo>
                    <a:pt x="1" y="2"/>
                    <a:pt x="1" y="2"/>
                    <a:pt x="1" y="2"/>
                  </a:cubicBezTo>
                  <a:cubicBezTo>
                    <a:pt x="1" y="2"/>
                    <a:pt x="1" y="2"/>
                    <a:pt x="1" y="2"/>
                  </a:cubicBezTo>
                  <a:cubicBezTo>
                    <a:pt x="1" y="2"/>
                    <a:pt x="1" y="2"/>
                    <a:pt x="1" y="2"/>
                  </a:cubicBezTo>
                  <a:cubicBezTo>
                    <a:pt x="1" y="2"/>
                    <a:pt x="1" y="2"/>
                    <a:pt x="1" y="2"/>
                  </a:cubicBezTo>
                  <a:cubicBezTo>
                    <a:pt x="2" y="2"/>
                    <a:pt x="2" y="2"/>
                    <a:pt x="2" y="2"/>
                  </a:cubicBezTo>
                  <a:cubicBezTo>
                    <a:pt x="2" y="2"/>
                    <a:pt x="2" y="2"/>
                    <a:pt x="2" y="2"/>
                  </a:cubicBezTo>
                  <a:cubicBezTo>
                    <a:pt x="1" y="1"/>
                    <a:pt x="2" y="0"/>
                    <a:pt x="2" y="0"/>
                  </a:cubicBezTo>
                  <a:cubicBezTo>
                    <a:pt x="2" y="0"/>
                    <a:pt x="2" y="0"/>
                    <a:pt x="2" y="0"/>
                  </a:cubicBezTo>
                  <a:cubicBezTo>
                    <a:pt x="2" y="0"/>
                    <a:pt x="2" y="0"/>
                    <a:pt x="2" y="0"/>
                  </a:cubicBezTo>
                  <a:cubicBezTo>
                    <a:pt x="2" y="1"/>
                    <a:pt x="2" y="1"/>
                    <a:pt x="2" y="2"/>
                  </a:cubicBezTo>
                  <a:cubicBezTo>
                    <a:pt x="3" y="2"/>
                    <a:pt x="3" y="2"/>
                    <a:pt x="3" y="2"/>
                  </a:cubicBezTo>
                  <a:cubicBezTo>
                    <a:pt x="2" y="2"/>
                    <a:pt x="2" y="2"/>
                    <a:pt x="2" y="2"/>
                  </a:cubicBezTo>
                  <a:cubicBezTo>
                    <a:pt x="2" y="2"/>
                    <a:pt x="2" y="2"/>
                    <a:pt x="2" y="2"/>
                  </a:cubicBezTo>
                  <a:cubicBezTo>
                    <a:pt x="3" y="3"/>
                    <a:pt x="3" y="3"/>
                    <a:pt x="3" y="3"/>
                  </a:cubicBezTo>
                  <a:cubicBezTo>
                    <a:pt x="3" y="2"/>
                    <a:pt x="3" y="2"/>
                    <a:pt x="3" y="2"/>
                  </a:cubicBezTo>
                  <a:cubicBezTo>
                    <a:pt x="3" y="2"/>
                    <a:pt x="3" y="2"/>
                    <a:pt x="3" y="2"/>
                  </a:cubicBezTo>
                  <a:cubicBezTo>
                    <a:pt x="2" y="2"/>
                    <a:pt x="2" y="2"/>
                    <a:pt x="2" y="2"/>
                  </a:cubicBezTo>
                  <a:cubicBezTo>
                    <a:pt x="2" y="2"/>
                    <a:pt x="2" y="2"/>
                    <a:pt x="2" y="2"/>
                  </a:cubicBezTo>
                  <a:cubicBezTo>
                    <a:pt x="2" y="3"/>
                    <a:pt x="2" y="3"/>
                    <a:pt x="2" y="3"/>
                  </a:cubicBezTo>
                  <a:cubicBezTo>
                    <a:pt x="2" y="3"/>
                    <a:pt x="2" y="3"/>
                    <a:pt x="2" y="3"/>
                  </a:cubicBezTo>
                  <a:cubicBezTo>
                    <a:pt x="2" y="3"/>
                    <a:pt x="2" y="3"/>
                    <a:pt x="2" y="3"/>
                  </a:cubicBezTo>
                  <a:cubicBezTo>
                    <a:pt x="2" y="3"/>
                    <a:pt x="2" y="3"/>
                    <a:pt x="2" y="3"/>
                  </a:cubicBezTo>
                  <a:cubicBezTo>
                    <a:pt x="2" y="2"/>
                    <a:pt x="2" y="2"/>
                    <a:pt x="2" y="2"/>
                  </a:cubicBezTo>
                  <a:cubicBezTo>
                    <a:pt x="1" y="2"/>
                    <a:pt x="1" y="2"/>
                    <a:pt x="1" y="2"/>
                  </a:cubicBezTo>
                  <a:cubicBezTo>
                    <a:pt x="1" y="3"/>
                    <a:pt x="1" y="3"/>
                    <a:pt x="1" y="3"/>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1"/>
                    <a:pt x="1" y="1"/>
                    <a:pt x="1" y="1"/>
                  </a:cubicBezTo>
                  <a:cubicBezTo>
                    <a:pt x="1" y="1"/>
                    <a:pt x="1" y="1"/>
                    <a:pt x="1" y="1"/>
                  </a:cubicBezTo>
                  <a:cubicBezTo>
                    <a:pt x="1" y="2"/>
                    <a:pt x="1" y="2"/>
                    <a:pt x="1" y="2"/>
                  </a:cubicBezTo>
                  <a:cubicBezTo>
                    <a:pt x="1" y="2"/>
                    <a:pt x="1" y="2"/>
                    <a:pt x="1" y="2"/>
                  </a:cubicBezTo>
                  <a:cubicBezTo>
                    <a:pt x="1" y="2"/>
                    <a:pt x="1" y="2"/>
                    <a:pt x="1" y="2"/>
                  </a:cubicBezTo>
                  <a:cubicBezTo>
                    <a:pt x="0" y="2"/>
                    <a:pt x="0" y="2"/>
                    <a:pt x="0" y="2"/>
                  </a:cubicBezTo>
                  <a:cubicBezTo>
                    <a:pt x="0" y="2"/>
                    <a:pt x="0" y="2"/>
                    <a:pt x="0" y="2"/>
                  </a:cubicBezTo>
                  <a:cubicBezTo>
                    <a:pt x="1" y="2"/>
                    <a:pt x="1" y="2"/>
                    <a:pt x="1" y="2"/>
                  </a:cubicBezTo>
                  <a:cubicBezTo>
                    <a:pt x="1" y="2"/>
                    <a:pt x="1" y="1"/>
                    <a:pt x="1" y="1"/>
                  </a:cubicBezTo>
                  <a:cubicBezTo>
                    <a:pt x="1" y="1"/>
                    <a:pt x="1" y="1"/>
                    <a:pt x="1" y="1"/>
                  </a:cubicBezTo>
                  <a:cubicBezTo>
                    <a:pt x="1" y="1"/>
                    <a:pt x="1" y="1"/>
                    <a:pt x="1" y="1"/>
                  </a:cubicBezTo>
                  <a:cubicBezTo>
                    <a:pt x="1" y="2"/>
                    <a:pt x="1" y="2"/>
                    <a:pt x="1" y="2"/>
                  </a:cubicBezTo>
                  <a:cubicBezTo>
                    <a:pt x="1" y="2"/>
                    <a:pt x="1" y="2"/>
                    <a:pt x="1" y="2"/>
                  </a:cubicBezTo>
                  <a:cubicBezTo>
                    <a:pt x="2" y="2"/>
                    <a:pt x="2" y="2"/>
                    <a:pt x="2" y="2"/>
                  </a:cubicBezTo>
                  <a:cubicBezTo>
                    <a:pt x="1" y="2"/>
                    <a:pt x="1" y="2"/>
                    <a:pt x="1" y="2"/>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56" name="Freeform 261"/>
            <p:cNvSpPr>
              <a:spLocks/>
            </p:cNvSpPr>
            <p:nvPr userDrawn="1"/>
          </p:nvSpPr>
          <p:spPr bwMode="auto">
            <a:xfrm>
              <a:off x="295" y="304"/>
              <a:ext cx="1" cy="2"/>
            </a:xfrm>
            <a:custGeom>
              <a:avLst/>
              <a:gdLst/>
              <a:ahLst/>
              <a:cxnLst>
                <a:cxn ang="0">
                  <a:pos x="0" y="2"/>
                </a:cxn>
                <a:cxn ang="0">
                  <a:pos x="0" y="0"/>
                </a:cxn>
                <a:cxn ang="0">
                  <a:pos x="0" y="2"/>
                </a:cxn>
                <a:cxn ang="0">
                  <a:pos x="0" y="2"/>
                </a:cxn>
              </a:cxnLst>
              <a:rect l="0" t="0" r="r" b="b"/>
              <a:pathLst>
                <a:path h="2">
                  <a:moveTo>
                    <a:pt x="0" y="2"/>
                  </a:moveTo>
                  <a:lnTo>
                    <a:pt x="0" y="0"/>
                  </a:lnTo>
                  <a:lnTo>
                    <a:pt x="0" y="2"/>
                  </a:lnTo>
                  <a:lnTo>
                    <a:pt x="0" y="2"/>
                  </a:lnTo>
                  <a:close/>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57" name="Freeform 262"/>
            <p:cNvSpPr>
              <a:spLocks noEditPoints="1"/>
            </p:cNvSpPr>
            <p:nvPr userDrawn="1"/>
          </p:nvSpPr>
          <p:spPr bwMode="auto">
            <a:xfrm>
              <a:off x="259" y="296"/>
              <a:ext cx="60" cy="105"/>
            </a:xfrm>
            <a:custGeom>
              <a:avLst/>
              <a:gdLst/>
              <a:ahLst/>
              <a:cxnLst>
                <a:cxn ang="0">
                  <a:pos x="30" y="26"/>
                </a:cxn>
                <a:cxn ang="0">
                  <a:pos x="28" y="25"/>
                </a:cxn>
                <a:cxn ang="0">
                  <a:pos x="28" y="22"/>
                </a:cxn>
                <a:cxn ang="0">
                  <a:pos x="27" y="20"/>
                </a:cxn>
                <a:cxn ang="0">
                  <a:pos x="24" y="19"/>
                </a:cxn>
                <a:cxn ang="0">
                  <a:pos x="20" y="16"/>
                </a:cxn>
                <a:cxn ang="0">
                  <a:pos x="20" y="20"/>
                </a:cxn>
                <a:cxn ang="0">
                  <a:pos x="16" y="22"/>
                </a:cxn>
                <a:cxn ang="0">
                  <a:pos x="16" y="15"/>
                </a:cxn>
                <a:cxn ang="0">
                  <a:pos x="18" y="14"/>
                </a:cxn>
                <a:cxn ang="0">
                  <a:pos x="20" y="14"/>
                </a:cxn>
                <a:cxn ang="0">
                  <a:pos x="23" y="15"/>
                </a:cxn>
                <a:cxn ang="0">
                  <a:pos x="25" y="11"/>
                </a:cxn>
                <a:cxn ang="0">
                  <a:pos x="23" y="8"/>
                </a:cxn>
                <a:cxn ang="0">
                  <a:pos x="19" y="6"/>
                </a:cxn>
                <a:cxn ang="0">
                  <a:pos x="21" y="2"/>
                </a:cxn>
                <a:cxn ang="0">
                  <a:pos x="18" y="1"/>
                </a:cxn>
                <a:cxn ang="0">
                  <a:pos x="17" y="8"/>
                </a:cxn>
                <a:cxn ang="0">
                  <a:pos x="16" y="8"/>
                </a:cxn>
                <a:cxn ang="0">
                  <a:pos x="14" y="8"/>
                </a:cxn>
                <a:cxn ang="0">
                  <a:pos x="13" y="5"/>
                </a:cxn>
                <a:cxn ang="0">
                  <a:pos x="11" y="6"/>
                </a:cxn>
                <a:cxn ang="0">
                  <a:pos x="10" y="9"/>
                </a:cxn>
                <a:cxn ang="0">
                  <a:pos x="12" y="10"/>
                </a:cxn>
                <a:cxn ang="0">
                  <a:pos x="9" y="8"/>
                </a:cxn>
                <a:cxn ang="0">
                  <a:pos x="7" y="7"/>
                </a:cxn>
                <a:cxn ang="0">
                  <a:pos x="1" y="21"/>
                </a:cxn>
                <a:cxn ang="0">
                  <a:pos x="1" y="22"/>
                </a:cxn>
                <a:cxn ang="0">
                  <a:pos x="1" y="27"/>
                </a:cxn>
                <a:cxn ang="0">
                  <a:pos x="1" y="36"/>
                </a:cxn>
                <a:cxn ang="0">
                  <a:pos x="2" y="40"/>
                </a:cxn>
                <a:cxn ang="0">
                  <a:pos x="4" y="42"/>
                </a:cxn>
                <a:cxn ang="0">
                  <a:pos x="3" y="38"/>
                </a:cxn>
                <a:cxn ang="0">
                  <a:pos x="6" y="44"/>
                </a:cxn>
                <a:cxn ang="0">
                  <a:pos x="16" y="49"/>
                </a:cxn>
                <a:cxn ang="0">
                  <a:pos x="18" y="51"/>
                </a:cxn>
                <a:cxn ang="0">
                  <a:pos x="20" y="51"/>
                </a:cxn>
                <a:cxn ang="0">
                  <a:pos x="19" y="50"/>
                </a:cxn>
                <a:cxn ang="0">
                  <a:pos x="14" y="46"/>
                </a:cxn>
                <a:cxn ang="0">
                  <a:pos x="12" y="46"/>
                </a:cxn>
                <a:cxn ang="0">
                  <a:pos x="10" y="40"/>
                </a:cxn>
                <a:cxn ang="0">
                  <a:pos x="13" y="40"/>
                </a:cxn>
                <a:cxn ang="0">
                  <a:pos x="14" y="39"/>
                </a:cxn>
                <a:cxn ang="0">
                  <a:pos x="16" y="41"/>
                </a:cxn>
                <a:cxn ang="0">
                  <a:pos x="19" y="36"/>
                </a:cxn>
                <a:cxn ang="0">
                  <a:pos x="19" y="35"/>
                </a:cxn>
                <a:cxn ang="0">
                  <a:pos x="19" y="35"/>
                </a:cxn>
                <a:cxn ang="0">
                  <a:pos x="20" y="33"/>
                </a:cxn>
                <a:cxn ang="0">
                  <a:pos x="22" y="32"/>
                </a:cxn>
                <a:cxn ang="0">
                  <a:pos x="22" y="31"/>
                </a:cxn>
                <a:cxn ang="0">
                  <a:pos x="25" y="29"/>
                </a:cxn>
                <a:cxn ang="0">
                  <a:pos x="27" y="28"/>
                </a:cxn>
                <a:cxn ang="0">
                  <a:pos x="24" y="27"/>
                </a:cxn>
                <a:cxn ang="0">
                  <a:pos x="28" y="24"/>
                </a:cxn>
                <a:cxn ang="0">
                  <a:pos x="29" y="28"/>
                </a:cxn>
                <a:cxn ang="0">
                  <a:pos x="30" y="28"/>
                </a:cxn>
                <a:cxn ang="0">
                  <a:pos x="21" y="9"/>
                </a:cxn>
                <a:cxn ang="0">
                  <a:pos x="19" y="13"/>
                </a:cxn>
                <a:cxn ang="0">
                  <a:pos x="20" y="10"/>
                </a:cxn>
                <a:cxn ang="0">
                  <a:pos x="18" y="11"/>
                </a:cxn>
              </a:cxnLst>
              <a:rect l="0" t="0" r="r" b="b"/>
              <a:pathLst>
                <a:path w="30" h="52">
                  <a:moveTo>
                    <a:pt x="30" y="27"/>
                  </a:moveTo>
                  <a:cubicBezTo>
                    <a:pt x="30" y="27"/>
                    <a:pt x="30" y="27"/>
                    <a:pt x="30" y="27"/>
                  </a:cubicBezTo>
                  <a:cubicBezTo>
                    <a:pt x="30" y="27"/>
                    <a:pt x="30" y="27"/>
                    <a:pt x="30" y="27"/>
                  </a:cubicBezTo>
                  <a:cubicBezTo>
                    <a:pt x="30" y="27"/>
                    <a:pt x="30" y="27"/>
                    <a:pt x="30" y="27"/>
                  </a:cubicBezTo>
                  <a:cubicBezTo>
                    <a:pt x="30" y="26"/>
                    <a:pt x="30" y="26"/>
                    <a:pt x="30" y="26"/>
                  </a:cubicBezTo>
                  <a:cubicBezTo>
                    <a:pt x="30" y="26"/>
                    <a:pt x="30" y="26"/>
                    <a:pt x="30" y="26"/>
                  </a:cubicBezTo>
                  <a:cubicBezTo>
                    <a:pt x="30" y="26"/>
                    <a:pt x="30" y="26"/>
                    <a:pt x="30" y="26"/>
                  </a:cubicBezTo>
                  <a:cubicBezTo>
                    <a:pt x="30" y="26"/>
                    <a:pt x="30" y="26"/>
                    <a:pt x="30" y="26"/>
                  </a:cubicBezTo>
                  <a:cubicBezTo>
                    <a:pt x="29" y="26"/>
                    <a:pt x="29" y="26"/>
                    <a:pt x="29" y="26"/>
                  </a:cubicBezTo>
                  <a:cubicBezTo>
                    <a:pt x="29" y="26"/>
                    <a:pt x="29" y="26"/>
                    <a:pt x="29" y="26"/>
                  </a:cubicBezTo>
                  <a:cubicBezTo>
                    <a:pt x="29" y="25"/>
                    <a:pt x="29" y="25"/>
                    <a:pt x="29" y="25"/>
                  </a:cubicBezTo>
                  <a:cubicBezTo>
                    <a:pt x="28" y="25"/>
                    <a:pt x="28" y="25"/>
                    <a:pt x="28" y="25"/>
                  </a:cubicBezTo>
                  <a:cubicBezTo>
                    <a:pt x="28" y="26"/>
                    <a:pt x="28" y="26"/>
                    <a:pt x="28" y="26"/>
                  </a:cubicBezTo>
                  <a:cubicBezTo>
                    <a:pt x="28" y="25"/>
                    <a:pt x="28" y="25"/>
                    <a:pt x="28" y="25"/>
                  </a:cubicBezTo>
                  <a:cubicBezTo>
                    <a:pt x="29" y="24"/>
                    <a:pt x="29" y="24"/>
                    <a:pt x="29" y="24"/>
                  </a:cubicBezTo>
                  <a:cubicBezTo>
                    <a:pt x="30" y="24"/>
                    <a:pt x="30" y="24"/>
                    <a:pt x="30" y="24"/>
                  </a:cubicBezTo>
                  <a:cubicBezTo>
                    <a:pt x="29" y="23"/>
                    <a:pt x="29" y="23"/>
                    <a:pt x="29" y="23"/>
                  </a:cubicBezTo>
                  <a:cubicBezTo>
                    <a:pt x="29" y="22"/>
                    <a:pt x="29" y="22"/>
                    <a:pt x="29" y="22"/>
                  </a:cubicBezTo>
                  <a:cubicBezTo>
                    <a:pt x="29" y="22"/>
                    <a:pt x="29" y="22"/>
                    <a:pt x="29" y="22"/>
                  </a:cubicBezTo>
                  <a:cubicBezTo>
                    <a:pt x="29" y="22"/>
                    <a:pt x="29" y="22"/>
                    <a:pt x="29" y="22"/>
                  </a:cubicBezTo>
                  <a:cubicBezTo>
                    <a:pt x="28" y="22"/>
                    <a:pt x="28" y="22"/>
                    <a:pt x="28" y="22"/>
                  </a:cubicBezTo>
                  <a:cubicBezTo>
                    <a:pt x="29" y="22"/>
                    <a:pt x="29" y="22"/>
                    <a:pt x="29" y="22"/>
                  </a:cubicBezTo>
                  <a:cubicBezTo>
                    <a:pt x="28" y="22"/>
                    <a:pt x="28" y="22"/>
                    <a:pt x="28" y="22"/>
                  </a:cubicBezTo>
                  <a:cubicBezTo>
                    <a:pt x="28" y="21"/>
                    <a:pt x="28" y="21"/>
                    <a:pt x="28" y="21"/>
                  </a:cubicBezTo>
                  <a:cubicBezTo>
                    <a:pt x="27" y="21"/>
                    <a:pt x="27" y="21"/>
                    <a:pt x="27" y="21"/>
                  </a:cubicBezTo>
                  <a:cubicBezTo>
                    <a:pt x="27" y="21"/>
                    <a:pt x="27" y="21"/>
                    <a:pt x="27" y="21"/>
                  </a:cubicBezTo>
                  <a:cubicBezTo>
                    <a:pt x="27" y="21"/>
                    <a:pt x="27" y="21"/>
                    <a:pt x="27" y="21"/>
                  </a:cubicBezTo>
                  <a:cubicBezTo>
                    <a:pt x="27" y="20"/>
                    <a:pt x="27" y="20"/>
                    <a:pt x="27" y="20"/>
                  </a:cubicBezTo>
                  <a:cubicBezTo>
                    <a:pt x="27" y="20"/>
                    <a:pt x="27" y="20"/>
                    <a:pt x="27" y="20"/>
                  </a:cubicBezTo>
                  <a:cubicBezTo>
                    <a:pt x="27" y="19"/>
                    <a:pt x="27" y="19"/>
                    <a:pt x="27" y="19"/>
                  </a:cubicBezTo>
                  <a:cubicBezTo>
                    <a:pt x="26" y="19"/>
                    <a:pt x="26" y="18"/>
                    <a:pt x="26" y="17"/>
                  </a:cubicBezTo>
                  <a:cubicBezTo>
                    <a:pt x="25" y="18"/>
                    <a:pt x="25" y="18"/>
                    <a:pt x="25" y="18"/>
                  </a:cubicBezTo>
                  <a:cubicBezTo>
                    <a:pt x="25" y="18"/>
                    <a:pt x="25" y="18"/>
                    <a:pt x="25" y="18"/>
                  </a:cubicBezTo>
                  <a:cubicBezTo>
                    <a:pt x="25" y="18"/>
                    <a:pt x="25" y="19"/>
                    <a:pt x="24" y="19"/>
                  </a:cubicBezTo>
                  <a:cubicBezTo>
                    <a:pt x="24" y="19"/>
                    <a:pt x="24" y="19"/>
                    <a:pt x="24" y="19"/>
                  </a:cubicBezTo>
                  <a:cubicBezTo>
                    <a:pt x="23" y="19"/>
                    <a:pt x="23" y="19"/>
                    <a:pt x="23" y="19"/>
                  </a:cubicBezTo>
                  <a:cubicBezTo>
                    <a:pt x="23" y="18"/>
                    <a:pt x="23" y="17"/>
                    <a:pt x="24" y="17"/>
                  </a:cubicBezTo>
                  <a:cubicBezTo>
                    <a:pt x="23" y="17"/>
                    <a:pt x="23" y="17"/>
                    <a:pt x="23" y="17"/>
                  </a:cubicBezTo>
                  <a:cubicBezTo>
                    <a:pt x="23" y="16"/>
                    <a:pt x="23" y="16"/>
                    <a:pt x="23" y="16"/>
                  </a:cubicBezTo>
                  <a:cubicBezTo>
                    <a:pt x="22" y="16"/>
                    <a:pt x="22" y="16"/>
                    <a:pt x="22" y="16"/>
                  </a:cubicBezTo>
                  <a:cubicBezTo>
                    <a:pt x="21" y="16"/>
                    <a:pt x="21" y="16"/>
                    <a:pt x="20" y="16"/>
                  </a:cubicBezTo>
                  <a:cubicBezTo>
                    <a:pt x="20" y="16"/>
                    <a:pt x="20" y="16"/>
                    <a:pt x="20" y="16"/>
                  </a:cubicBezTo>
                  <a:cubicBezTo>
                    <a:pt x="20" y="16"/>
                    <a:pt x="20" y="16"/>
                    <a:pt x="20" y="16"/>
                  </a:cubicBezTo>
                  <a:cubicBezTo>
                    <a:pt x="20" y="16"/>
                    <a:pt x="20" y="16"/>
                    <a:pt x="20" y="16"/>
                  </a:cubicBezTo>
                  <a:cubicBezTo>
                    <a:pt x="20" y="17"/>
                    <a:pt x="20" y="17"/>
                    <a:pt x="20" y="17"/>
                  </a:cubicBezTo>
                  <a:cubicBezTo>
                    <a:pt x="20" y="18"/>
                    <a:pt x="20" y="18"/>
                    <a:pt x="20" y="19"/>
                  </a:cubicBezTo>
                  <a:cubicBezTo>
                    <a:pt x="19" y="19"/>
                    <a:pt x="19" y="19"/>
                    <a:pt x="19" y="19"/>
                  </a:cubicBezTo>
                  <a:cubicBezTo>
                    <a:pt x="19" y="19"/>
                    <a:pt x="19" y="19"/>
                    <a:pt x="19" y="19"/>
                  </a:cubicBezTo>
                  <a:cubicBezTo>
                    <a:pt x="20" y="20"/>
                    <a:pt x="20" y="20"/>
                    <a:pt x="20" y="20"/>
                  </a:cubicBezTo>
                  <a:cubicBezTo>
                    <a:pt x="20" y="21"/>
                    <a:pt x="20" y="22"/>
                    <a:pt x="18" y="23"/>
                  </a:cubicBezTo>
                  <a:cubicBezTo>
                    <a:pt x="19" y="23"/>
                    <a:pt x="19" y="24"/>
                    <a:pt x="19" y="25"/>
                  </a:cubicBezTo>
                  <a:cubicBezTo>
                    <a:pt x="18" y="25"/>
                    <a:pt x="18" y="25"/>
                    <a:pt x="18" y="25"/>
                  </a:cubicBezTo>
                  <a:cubicBezTo>
                    <a:pt x="18" y="26"/>
                    <a:pt x="18" y="26"/>
                    <a:pt x="18" y="26"/>
                  </a:cubicBezTo>
                  <a:cubicBezTo>
                    <a:pt x="18" y="25"/>
                    <a:pt x="17" y="25"/>
                    <a:pt x="17" y="24"/>
                  </a:cubicBezTo>
                  <a:cubicBezTo>
                    <a:pt x="17" y="24"/>
                    <a:pt x="17" y="23"/>
                    <a:pt x="17" y="22"/>
                  </a:cubicBezTo>
                  <a:cubicBezTo>
                    <a:pt x="17" y="22"/>
                    <a:pt x="17" y="22"/>
                    <a:pt x="16" y="22"/>
                  </a:cubicBezTo>
                  <a:cubicBezTo>
                    <a:pt x="15" y="22"/>
                    <a:pt x="15" y="21"/>
                    <a:pt x="14" y="21"/>
                  </a:cubicBezTo>
                  <a:cubicBezTo>
                    <a:pt x="14" y="21"/>
                    <a:pt x="14" y="21"/>
                    <a:pt x="14" y="21"/>
                  </a:cubicBezTo>
                  <a:cubicBezTo>
                    <a:pt x="14" y="21"/>
                    <a:pt x="14" y="20"/>
                    <a:pt x="14" y="19"/>
                  </a:cubicBezTo>
                  <a:cubicBezTo>
                    <a:pt x="13" y="20"/>
                    <a:pt x="13" y="20"/>
                    <a:pt x="13" y="20"/>
                  </a:cubicBezTo>
                  <a:cubicBezTo>
                    <a:pt x="13" y="18"/>
                    <a:pt x="14" y="17"/>
                    <a:pt x="15" y="16"/>
                  </a:cubicBezTo>
                  <a:cubicBezTo>
                    <a:pt x="15" y="16"/>
                    <a:pt x="15" y="16"/>
                    <a:pt x="15" y="16"/>
                  </a:cubicBezTo>
                  <a:cubicBezTo>
                    <a:pt x="16" y="15"/>
                    <a:pt x="16" y="15"/>
                    <a:pt x="16" y="15"/>
                  </a:cubicBezTo>
                  <a:cubicBezTo>
                    <a:pt x="16" y="15"/>
                    <a:pt x="16" y="15"/>
                    <a:pt x="16" y="14"/>
                  </a:cubicBezTo>
                  <a:cubicBezTo>
                    <a:pt x="17" y="14"/>
                    <a:pt x="17" y="14"/>
                    <a:pt x="17" y="14"/>
                  </a:cubicBezTo>
                  <a:cubicBezTo>
                    <a:pt x="17" y="14"/>
                    <a:pt x="18" y="13"/>
                    <a:pt x="18" y="12"/>
                  </a:cubicBezTo>
                  <a:cubicBezTo>
                    <a:pt x="18" y="13"/>
                    <a:pt x="18" y="13"/>
                    <a:pt x="18" y="14"/>
                  </a:cubicBezTo>
                  <a:cubicBezTo>
                    <a:pt x="17" y="14"/>
                    <a:pt x="17" y="14"/>
                    <a:pt x="17" y="14"/>
                  </a:cubicBezTo>
                  <a:cubicBezTo>
                    <a:pt x="18" y="14"/>
                    <a:pt x="18" y="14"/>
                    <a:pt x="18" y="14"/>
                  </a:cubicBezTo>
                  <a:cubicBezTo>
                    <a:pt x="18" y="14"/>
                    <a:pt x="18" y="14"/>
                    <a:pt x="18" y="14"/>
                  </a:cubicBezTo>
                  <a:cubicBezTo>
                    <a:pt x="18" y="14"/>
                    <a:pt x="18" y="14"/>
                    <a:pt x="18" y="14"/>
                  </a:cubicBezTo>
                  <a:cubicBezTo>
                    <a:pt x="19" y="14"/>
                    <a:pt x="19" y="14"/>
                    <a:pt x="19" y="14"/>
                  </a:cubicBezTo>
                  <a:cubicBezTo>
                    <a:pt x="19" y="14"/>
                    <a:pt x="19" y="14"/>
                    <a:pt x="19" y="14"/>
                  </a:cubicBezTo>
                  <a:cubicBezTo>
                    <a:pt x="19" y="14"/>
                    <a:pt x="19" y="14"/>
                    <a:pt x="19" y="14"/>
                  </a:cubicBezTo>
                  <a:cubicBezTo>
                    <a:pt x="20" y="14"/>
                    <a:pt x="20" y="14"/>
                    <a:pt x="20" y="14"/>
                  </a:cubicBezTo>
                  <a:cubicBezTo>
                    <a:pt x="20" y="14"/>
                    <a:pt x="20" y="14"/>
                    <a:pt x="20" y="14"/>
                  </a:cubicBezTo>
                  <a:cubicBezTo>
                    <a:pt x="20" y="14"/>
                    <a:pt x="20" y="14"/>
                    <a:pt x="20" y="14"/>
                  </a:cubicBezTo>
                  <a:cubicBezTo>
                    <a:pt x="20" y="14"/>
                    <a:pt x="21" y="14"/>
                    <a:pt x="21" y="14"/>
                  </a:cubicBezTo>
                  <a:cubicBezTo>
                    <a:pt x="21" y="15"/>
                    <a:pt x="21" y="15"/>
                    <a:pt x="21" y="15"/>
                  </a:cubicBezTo>
                  <a:cubicBezTo>
                    <a:pt x="22" y="15"/>
                    <a:pt x="22" y="15"/>
                    <a:pt x="22" y="15"/>
                  </a:cubicBezTo>
                  <a:cubicBezTo>
                    <a:pt x="22" y="15"/>
                    <a:pt x="22" y="16"/>
                    <a:pt x="23" y="16"/>
                  </a:cubicBezTo>
                  <a:cubicBezTo>
                    <a:pt x="23" y="15"/>
                    <a:pt x="23" y="15"/>
                    <a:pt x="23" y="15"/>
                  </a:cubicBezTo>
                  <a:cubicBezTo>
                    <a:pt x="22" y="15"/>
                    <a:pt x="22" y="14"/>
                    <a:pt x="22" y="14"/>
                  </a:cubicBezTo>
                  <a:cubicBezTo>
                    <a:pt x="22" y="14"/>
                    <a:pt x="23" y="15"/>
                    <a:pt x="23" y="15"/>
                  </a:cubicBezTo>
                  <a:cubicBezTo>
                    <a:pt x="24" y="14"/>
                    <a:pt x="24" y="14"/>
                    <a:pt x="24" y="14"/>
                  </a:cubicBezTo>
                  <a:cubicBezTo>
                    <a:pt x="23" y="13"/>
                    <a:pt x="23" y="12"/>
                    <a:pt x="23" y="11"/>
                  </a:cubicBezTo>
                  <a:cubicBezTo>
                    <a:pt x="23" y="12"/>
                    <a:pt x="23" y="12"/>
                    <a:pt x="24" y="12"/>
                  </a:cubicBezTo>
                  <a:cubicBezTo>
                    <a:pt x="24" y="13"/>
                    <a:pt x="24" y="13"/>
                    <a:pt x="24" y="13"/>
                  </a:cubicBezTo>
                  <a:cubicBezTo>
                    <a:pt x="24" y="12"/>
                    <a:pt x="24" y="12"/>
                    <a:pt x="24" y="12"/>
                  </a:cubicBezTo>
                  <a:cubicBezTo>
                    <a:pt x="25" y="12"/>
                    <a:pt x="25" y="12"/>
                    <a:pt x="25" y="12"/>
                  </a:cubicBezTo>
                  <a:cubicBezTo>
                    <a:pt x="25" y="11"/>
                    <a:pt x="25" y="11"/>
                    <a:pt x="25" y="11"/>
                  </a:cubicBezTo>
                  <a:cubicBezTo>
                    <a:pt x="25" y="11"/>
                    <a:pt x="24" y="10"/>
                    <a:pt x="24" y="10"/>
                  </a:cubicBezTo>
                  <a:cubicBezTo>
                    <a:pt x="23" y="10"/>
                    <a:pt x="23" y="10"/>
                    <a:pt x="23" y="10"/>
                  </a:cubicBezTo>
                  <a:cubicBezTo>
                    <a:pt x="23" y="9"/>
                    <a:pt x="23" y="9"/>
                    <a:pt x="23" y="9"/>
                  </a:cubicBezTo>
                  <a:cubicBezTo>
                    <a:pt x="23" y="9"/>
                    <a:pt x="23" y="9"/>
                    <a:pt x="23" y="9"/>
                  </a:cubicBezTo>
                  <a:cubicBezTo>
                    <a:pt x="23" y="9"/>
                    <a:pt x="23" y="9"/>
                    <a:pt x="23" y="9"/>
                  </a:cubicBezTo>
                  <a:cubicBezTo>
                    <a:pt x="23" y="8"/>
                    <a:pt x="23" y="8"/>
                    <a:pt x="23" y="8"/>
                  </a:cubicBezTo>
                  <a:cubicBezTo>
                    <a:pt x="23" y="8"/>
                    <a:pt x="23" y="8"/>
                    <a:pt x="23" y="8"/>
                  </a:cubicBezTo>
                  <a:cubicBezTo>
                    <a:pt x="23" y="7"/>
                    <a:pt x="23" y="6"/>
                    <a:pt x="22" y="6"/>
                  </a:cubicBezTo>
                  <a:cubicBezTo>
                    <a:pt x="22" y="5"/>
                    <a:pt x="22" y="5"/>
                    <a:pt x="22" y="5"/>
                  </a:cubicBezTo>
                  <a:cubicBezTo>
                    <a:pt x="21" y="5"/>
                    <a:pt x="21" y="5"/>
                    <a:pt x="21" y="5"/>
                  </a:cubicBezTo>
                  <a:cubicBezTo>
                    <a:pt x="21" y="5"/>
                    <a:pt x="21" y="5"/>
                    <a:pt x="21" y="5"/>
                  </a:cubicBezTo>
                  <a:cubicBezTo>
                    <a:pt x="21" y="5"/>
                    <a:pt x="20" y="6"/>
                    <a:pt x="20" y="6"/>
                  </a:cubicBezTo>
                  <a:cubicBezTo>
                    <a:pt x="20" y="5"/>
                    <a:pt x="20" y="4"/>
                    <a:pt x="20" y="4"/>
                  </a:cubicBezTo>
                  <a:cubicBezTo>
                    <a:pt x="19" y="4"/>
                    <a:pt x="19" y="5"/>
                    <a:pt x="19" y="6"/>
                  </a:cubicBezTo>
                  <a:cubicBezTo>
                    <a:pt x="18" y="5"/>
                    <a:pt x="19" y="4"/>
                    <a:pt x="20" y="4"/>
                  </a:cubicBezTo>
                  <a:cubicBezTo>
                    <a:pt x="19" y="4"/>
                    <a:pt x="19" y="4"/>
                    <a:pt x="19" y="4"/>
                  </a:cubicBezTo>
                  <a:cubicBezTo>
                    <a:pt x="20" y="3"/>
                    <a:pt x="20" y="3"/>
                    <a:pt x="20" y="3"/>
                  </a:cubicBezTo>
                  <a:cubicBezTo>
                    <a:pt x="20" y="3"/>
                    <a:pt x="20" y="3"/>
                    <a:pt x="20" y="3"/>
                  </a:cubicBezTo>
                  <a:cubicBezTo>
                    <a:pt x="20" y="3"/>
                    <a:pt x="20" y="3"/>
                    <a:pt x="20" y="3"/>
                  </a:cubicBezTo>
                  <a:cubicBezTo>
                    <a:pt x="20" y="3"/>
                    <a:pt x="20" y="3"/>
                    <a:pt x="20" y="3"/>
                  </a:cubicBezTo>
                  <a:cubicBezTo>
                    <a:pt x="21" y="3"/>
                    <a:pt x="21" y="2"/>
                    <a:pt x="21" y="2"/>
                  </a:cubicBezTo>
                  <a:cubicBezTo>
                    <a:pt x="21" y="1"/>
                    <a:pt x="20" y="1"/>
                    <a:pt x="20" y="2"/>
                  </a:cubicBezTo>
                  <a:cubicBezTo>
                    <a:pt x="19" y="1"/>
                    <a:pt x="19" y="1"/>
                    <a:pt x="19" y="1"/>
                  </a:cubicBezTo>
                  <a:cubicBezTo>
                    <a:pt x="19" y="1"/>
                    <a:pt x="19" y="1"/>
                    <a:pt x="19" y="1"/>
                  </a:cubicBezTo>
                  <a:cubicBezTo>
                    <a:pt x="19" y="0"/>
                    <a:pt x="19" y="0"/>
                    <a:pt x="19" y="0"/>
                  </a:cubicBezTo>
                  <a:cubicBezTo>
                    <a:pt x="19" y="0"/>
                    <a:pt x="19" y="0"/>
                    <a:pt x="19" y="0"/>
                  </a:cubicBezTo>
                  <a:cubicBezTo>
                    <a:pt x="18" y="0"/>
                    <a:pt x="18" y="0"/>
                    <a:pt x="18" y="0"/>
                  </a:cubicBezTo>
                  <a:cubicBezTo>
                    <a:pt x="18" y="0"/>
                    <a:pt x="18" y="0"/>
                    <a:pt x="18" y="1"/>
                  </a:cubicBezTo>
                  <a:cubicBezTo>
                    <a:pt x="18" y="1"/>
                    <a:pt x="18" y="1"/>
                    <a:pt x="18" y="1"/>
                  </a:cubicBezTo>
                  <a:cubicBezTo>
                    <a:pt x="19" y="1"/>
                    <a:pt x="18" y="2"/>
                    <a:pt x="18" y="3"/>
                  </a:cubicBezTo>
                  <a:cubicBezTo>
                    <a:pt x="18" y="3"/>
                    <a:pt x="18" y="3"/>
                    <a:pt x="18" y="3"/>
                  </a:cubicBezTo>
                  <a:cubicBezTo>
                    <a:pt x="18" y="3"/>
                    <a:pt x="18" y="4"/>
                    <a:pt x="17" y="5"/>
                  </a:cubicBezTo>
                  <a:cubicBezTo>
                    <a:pt x="17" y="6"/>
                    <a:pt x="17" y="6"/>
                    <a:pt x="17" y="6"/>
                  </a:cubicBezTo>
                  <a:cubicBezTo>
                    <a:pt x="17" y="6"/>
                    <a:pt x="17" y="6"/>
                    <a:pt x="17" y="6"/>
                  </a:cubicBezTo>
                  <a:cubicBezTo>
                    <a:pt x="16" y="7"/>
                    <a:pt x="16" y="8"/>
                    <a:pt x="17" y="8"/>
                  </a:cubicBezTo>
                  <a:cubicBezTo>
                    <a:pt x="16" y="9"/>
                    <a:pt x="16" y="10"/>
                    <a:pt x="16" y="10"/>
                  </a:cubicBezTo>
                  <a:cubicBezTo>
                    <a:pt x="16" y="10"/>
                    <a:pt x="16" y="10"/>
                    <a:pt x="16" y="10"/>
                  </a:cubicBezTo>
                  <a:cubicBezTo>
                    <a:pt x="15" y="11"/>
                    <a:pt x="15" y="11"/>
                    <a:pt x="15" y="11"/>
                  </a:cubicBezTo>
                  <a:cubicBezTo>
                    <a:pt x="15" y="10"/>
                    <a:pt x="15" y="10"/>
                    <a:pt x="15" y="10"/>
                  </a:cubicBezTo>
                  <a:cubicBezTo>
                    <a:pt x="15" y="10"/>
                    <a:pt x="15" y="10"/>
                    <a:pt x="15" y="10"/>
                  </a:cubicBezTo>
                  <a:cubicBezTo>
                    <a:pt x="16" y="9"/>
                    <a:pt x="16" y="9"/>
                    <a:pt x="16" y="9"/>
                  </a:cubicBezTo>
                  <a:cubicBezTo>
                    <a:pt x="16" y="9"/>
                    <a:pt x="16" y="8"/>
                    <a:pt x="16" y="8"/>
                  </a:cubicBezTo>
                  <a:cubicBezTo>
                    <a:pt x="15" y="8"/>
                    <a:pt x="15" y="9"/>
                    <a:pt x="15" y="9"/>
                  </a:cubicBezTo>
                  <a:cubicBezTo>
                    <a:pt x="15" y="9"/>
                    <a:pt x="15" y="9"/>
                    <a:pt x="15" y="9"/>
                  </a:cubicBezTo>
                  <a:cubicBezTo>
                    <a:pt x="15" y="10"/>
                    <a:pt x="15" y="10"/>
                    <a:pt x="14" y="10"/>
                  </a:cubicBezTo>
                  <a:cubicBezTo>
                    <a:pt x="14" y="11"/>
                    <a:pt x="13" y="10"/>
                    <a:pt x="13" y="9"/>
                  </a:cubicBezTo>
                  <a:cubicBezTo>
                    <a:pt x="13" y="9"/>
                    <a:pt x="13" y="9"/>
                    <a:pt x="13" y="9"/>
                  </a:cubicBezTo>
                  <a:cubicBezTo>
                    <a:pt x="13" y="9"/>
                    <a:pt x="13" y="9"/>
                    <a:pt x="13" y="9"/>
                  </a:cubicBezTo>
                  <a:cubicBezTo>
                    <a:pt x="14" y="8"/>
                    <a:pt x="14" y="8"/>
                    <a:pt x="14" y="8"/>
                  </a:cubicBezTo>
                  <a:cubicBezTo>
                    <a:pt x="14" y="8"/>
                    <a:pt x="14" y="8"/>
                    <a:pt x="14" y="8"/>
                  </a:cubicBezTo>
                  <a:cubicBezTo>
                    <a:pt x="14" y="8"/>
                    <a:pt x="13" y="7"/>
                    <a:pt x="13" y="7"/>
                  </a:cubicBezTo>
                  <a:cubicBezTo>
                    <a:pt x="14" y="6"/>
                    <a:pt x="14" y="5"/>
                    <a:pt x="15" y="4"/>
                  </a:cubicBezTo>
                  <a:cubicBezTo>
                    <a:pt x="15" y="4"/>
                    <a:pt x="15" y="4"/>
                    <a:pt x="15" y="4"/>
                  </a:cubicBezTo>
                  <a:cubicBezTo>
                    <a:pt x="14" y="4"/>
                    <a:pt x="14" y="4"/>
                    <a:pt x="14" y="4"/>
                  </a:cubicBezTo>
                  <a:cubicBezTo>
                    <a:pt x="14" y="4"/>
                    <a:pt x="14" y="5"/>
                    <a:pt x="13" y="5"/>
                  </a:cubicBezTo>
                  <a:cubicBezTo>
                    <a:pt x="13" y="5"/>
                    <a:pt x="13" y="5"/>
                    <a:pt x="13" y="5"/>
                  </a:cubicBezTo>
                  <a:cubicBezTo>
                    <a:pt x="13" y="5"/>
                    <a:pt x="13" y="5"/>
                    <a:pt x="13" y="5"/>
                  </a:cubicBezTo>
                  <a:cubicBezTo>
                    <a:pt x="13" y="4"/>
                    <a:pt x="13" y="4"/>
                    <a:pt x="13" y="4"/>
                  </a:cubicBezTo>
                  <a:cubicBezTo>
                    <a:pt x="12" y="5"/>
                    <a:pt x="12" y="5"/>
                    <a:pt x="12" y="5"/>
                  </a:cubicBezTo>
                  <a:cubicBezTo>
                    <a:pt x="13" y="4"/>
                    <a:pt x="13" y="4"/>
                    <a:pt x="13" y="4"/>
                  </a:cubicBezTo>
                  <a:cubicBezTo>
                    <a:pt x="12" y="4"/>
                    <a:pt x="12" y="4"/>
                    <a:pt x="12" y="4"/>
                  </a:cubicBezTo>
                  <a:cubicBezTo>
                    <a:pt x="12" y="5"/>
                    <a:pt x="11" y="5"/>
                    <a:pt x="11" y="6"/>
                  </a:cubicBezTo>
                  <a:cubicBezTo>
                    <a:pt x="11" y="6"/>
                    <a:pt x="11" y="6"/>
                    <a:pt x="11" y="6"/>
                  </a:cubicBezTo>
                  <a:cubicBezTo>
                    <a:pt x="10" y="7"/>
                    <a:pt x="10" y="7"/>
                    <a:pt x="10" y="7"/>
                  </a:cubicBezTo>
                  <a:cubicBezTo>
                    <a:pt x="11" y="7"/>
                    <a:pt x="11" y="7"/>
                    <a:pt x="11" y="7"/>
                  </a:cubicBezTo>
                  <a:cubicBezTo>
                    <a:pt x="11" y="7"/>
                    <a:pt x="11" y="7"/>
                    <a:pt x="11" y="7"/>
                  </a:cubicBezTo>
                  <a:cubicBezTo>
                    <a:pt x="11" y="7"/>
                    <a:pt x="11" y="7"/>
                    <a:pt x="11" y="7"/>
                  </a:cubicBezTo>
                  <a:cubicBezTo>
                    <a:pt x="10" y="8"/>
                    <a:pt x="10" y="8"/>
                    <a:pt x="10" y="8"/>
                  </a:cubicBezTo>
                  <a:cubicBezTo>
                    <a:pt x="10" y="8"/>
                    <a:pt x="10" y="8"/>
                    <a:pt x="10" y="8"/>
                  </a:cubicBezTo>
                  <a:cubicBezTo>
                    <a:pt x="10" y="9"/>
                    <a:pt x="10" y="9"/>
                    <a:pt x="10" y="9"/>
                  </a:cubicBezTo>
                  <a:cubicBezTo>
                    <a:pt x="11" y="9"/>
                    <a:pt x="11" y="9"/>
                    <a:pt x="11" y="9"/>
                  </a:cubicBezTo>
                  <a:cubicBezTo>
                    <a:pt x="10" y="9"/>
                    <a:pt x="10" y="9"/>
                    <a:pt x="10" y="9"/>
                  </a:cubicBezTo>
                  <a:cubicBezTo>
                    <a:pt x="11" y="9"/>
                    <a:pt x="12" y="9"/>
                    <a:pt x="12" y="9"/>
                  </a:cubicBezTo>
                  <a:cubicBezTo>
                    <a:pt x="13" y="9"/>
                    <a:pt x="13" y="9"/>
                    <a:pt x="13" y="9"/>
                  </a:cubicBezTo>
                  <a:cubicBezTo>
                    <a:pt x="12" y="10"/>
                    <a:pt x="12" y="10"/>
                    <a:pt x="12" y="10"/>
                  </a:cubicBezTo>
                  <a:cubicBezTo>
                    <a:pt x="12" y="10"/>
                    <a:pt x="12" y="10"/>
                    <a:pt x="12" y="10"/>
                  </a:cubicBezTo>
                  <a:cubicBezTo>
                    <a:pt x="12" y="10"/>
                    <a:pt x="12" y="10"/>
                    <a:pt x="12" y="10"/>
                  </a:cubicBezTo>
                  <a:cubicBezTo>
                    <a:pt x="11" y="10"/>
                    <a:pt x="11" y="10"/>
                    <a:pt x="11" y="10"/>
                  </a:cubicBezTo>
                  <a:cubicBezTo>
                    <a:pt x="10" y="10"/>
                    <a:pt x="10" y="10"/>
                    <a:pt x="10" y="10"/>
                  </a:cubicBezTo>
                  <a:cubicBezTo>
                    <a:pt x="10" y="10"/>
                    <a:pt x="10" y="10"/>
                    <a:pt x="10" y="10"/>
                  </a:cubicBezTo>
                  <a:cubicBezTo>
                    <a:pt x="10" y="10"/>
                    <a:pt x="10" y="10"/>
                    <a:pt x="10" y="10"/>
                  </a:cubicBezTo>
                  <a:cubicBezTo>
                    <a:pt x="10" y="9"/>
                    <a:pt x="10" y="9"/>
                    <a:pt x="9" y="7"/>
                  </a:cubicBezTo>
                  <a:cubicBezTo>
                    <a:pt x="9" y="7"/>
                    <a:pt x="9" y="7"/>
                    <a:pt x="9" y="7"/>
                  </a:cubicBezTo>
                  <a:cubicBezTo>
                    <a:pt x="9" y="8"/>
                    <a:pt x="9" y="8"/>
                    <a:pt x="9" y="8"/>
                  </a:cubicBezTo>
                  <a:cubicBezTo>
                    <a:pt x="9" y="8"/>
                    <a:pt x="9" y="8"/>
                    <a:pt x="9" y="8"/>
                  </a:cubicBezTo>
                  <a:cubicBezTo>
                    <a:pt x="9" y="7"/>
                    <a:pt x="9" y="7"/>
                    <a:pt x="9" y="7"/>
                  </a:cubicBezTo>
                  <a:cubicBezTo>
                    <a:pt x="8" y="8"/>
                    <a:pt x="8" y="8"/>
                    <a:pt x="8" y="8"/>
                  </a:cubicBezTo>
                  <a:cubicBezTo>
                    <a:pt x="8" y="7"/>
                    <a:pt x="8" y="7"/>
                    <a:pt x="9" y="6"/>
                  </a:cubicBezTo>
                  <a:cubicBezTo>
                    <a:pt x="8" y="7"/>
                    <a:pt x="8" y="7"/>
                    <a:pt x="8" y="7"/>
                  </a:cubicBezTo>
                  <a:cubicBezTo>
                    <a:pt x="8" y="7"/>
                    <a:pt x="8" y="7"/>
                    <a:pt x="8" y="7"/>
                  </a:cubicBezTo>
                  <a:cubicBezTo>
                    <a:pt x="8" y="7"/>
                    <a:pt x="7" y="7"/>
                    <a:pt x="7" y="7"/>
                  </a:cubicBezTo>
                  <a:cubicBezTo>
                    <a:pt x="7" y="7"/>
                    <a:pt x="7" y="7"/>
                    <a:pt x="7" y="7"/>
                  </a:cubicBezTo>
                  <a:cubicBezTo>
                    <a:pt x="7" y="7"/>
                    <a:pt x="7" y="7"/>
                    <a:pt x="7" y="7"/>
                  </a:cubicBezTo>
                  <a:cubicBezTo>
                    <a:pt x="6" y="8"/>
                    <a:pt x="6" y="8"/>
                    <a:pt x="6" y="8"/>
                  </a:cubicBezTo>
                  <a:cubicBezTo>
                    <a:pt x="6" y="8"/>
                    <a:pt x="6" y="7"/>
                    <a:pt x="6" y="7"/>
                  </a:cubicBezTo>
                  <a:cubicBezTo>
                    <a:pt x="6" y="7"/>
                    <a:pt x="6" y="7"/>
                    <a:pt x="6" y="7"/>
                  </a:cubicBezTo>
                  <a:cubicBezTo>
                    <a:pt x="6" y="6"/>
                    <a:pt x="6" y="6"/>
                    <a:pt x="6" y="6"/>
                  </a:cubicBezTo>
                  <a:cubicBezTo>
                    <a:pt x="3" y="11"/>
                    <a:pt x="2" y="16"/>
                    <a:pt x="1" y="21"/>
                  </a:cubicBezTo>
                  <a:cubicBezTo>
                    <a:pt x="1" y="21"/>
                    <a:pt x="1" y="21"/>
                    <a:pt x="1" y="21"/>
                  </a:cubicBezTo>
                  <a:cubicBezTo>
                    <a:pt x="1" y="21"/>
                    <a:pt x="1" y="21"/>
                    <a:pt x="1" y="21"/>
                  </a:cubicBezTo>
                  <a:cubicBezTo>
                    <a:pt x="1" y="21"/>
                    <a:pt x="1" y="21"/>
                    <a:pt x="1" y="21"/>
                  </a:cubicBezTo>
                  <a:cubicBezTo>
                    <a:pt x="1" y="22"/>
                    <a:pt x="1" y="22"/>
                    <a:pt x="1" y="22"/>
                  </a:cubicBezTo>
                  <a:cubicBezTo>
                    <a:pt x="1" y="22"/>
                    <a:pt x="1" y="22"/>
                    <a:pt x="1" y="22"/>
                  </a:cubicBezTo>
                  <a:cubicBezTo>
                    <a:pt x="1" y="22"/>
                    <a:pt x="1" y="22"/>
                    <a:pt x="1" y="22"/>
                  </a:cubicBezTo>
                  <a:cubicBezTo>
                    <a:pt x="1" y="22"/>
                    <a:pt x="1" y="22"/>
                    <a:pt x="1" y="22"/>
                  </a:cubicBezTo>
                  <a:cubicBezTo>
                    <a:pt x="1" y="23"/>
                    <a:pt x="1" y="23"/>
                    <a:pt x="1" y="23"/>
                  </a:cubicBezTo>
                  <a:cubicBezTo>
                    <a:pt x="1" y="24"/>
                    <a:pt x="1" y="25"/>
                    <a:pt x="1" y="26"/>
                  </a:cubicBezTo>
                  <a:cubicBezTo>
                    <a:pt x="2" y="26"/>
                    <a:pt x="2" y="26"/>
                    <a:pt x="2" y="26"/>
                  </a:cubicBezTo>
                  <a:cubicBezTo>
                    <a:pt x="2" y="27"/>
                    <a:pt x="2" y="27"/>
                    <a:pt x="1" y="28"/>
                  </a:cubicBezTo>
                  <a:cubicBezTo>
                    <a:pt x="1" y="28"/>
                    <a:pt x="1" y="28"/>
                    <a:pt x="1" y="28"/>
                  </a:cubicBezTo>
                  <a:cubicBezTo>
                    <a:pt x="1" y="28"/>
                    <a:pt x="1" y="28"/>
                    <a:pt x="1" y="28"/>
                  </a:cubicBezTo>
                  <a:cubicBezTo>
                    <a:pt x="1" y="27"/>
                    <a:pt x="1" y="27"/>
                    <a:pt x="1" y="27"/>
                  </a:cubicBezTo>
                  <a:cubicBezTo>
                    <a:pt x="1" y="27"/>
                    <a:pt x="1" y="27"/>
                    <a:pt x="1" y="27"/>
                  </a:cubicBezTo>
                  <a:cubicBezTo>
                    <a:pt x="1" y="27"/>
                    <a:pt x="1" y="27"/>
                    <a:pt x="1" y="27"/>
                  </a:cubicBezTo>
                  <a:cubicBezTo>
                    <a:pt x="1" y="28"/>
                    <a:pt x="1" y="28"/>
                    <a:pt x="1" y="29"/>
                  </a:cubicBezTo>
                  <a:cubicBezTo>
                    <a:pt x="1" y="29"/>
                    <a:pt x="1" y="29"/>
                    <a:pt x="1" y="29"/>
                  </a:cubicBezTo>
                  <a:cubicBezTo>
                    <a:pt x="1" y="29"/>
                    <a:pt x="1" y="29"/>
                    <a:pt x="1" y="29"/>
                  </a:cubicBezTo>
                  <a:cubicBezTo>
                    <a:pt x="1" y="29"/>
                    <a:pt x="0" y="30"/>
                    <a:pt x="0" y="30"/>
                  </a:cubicBezTo>
                  <a:cubicBezTo>
                    <a:pt x="0" y="32"/>
                    <a:pt x="1" y="34"/>
                    <a:pt x="1" y="36"/>
                  </a:cubicBezTo>
                  <a:cubicBezTo>
                    <a:pt x="1" y="37"/>
                    <a:pt x="1" y="37"/>
                    <a:pt x="1" y="37"/>
                  </a:cubicBezTo>
                  <a:cubicBezTo>
                    <a:pt x="1" y="37"/>
                    <a:pt x="1" y="37"/>
                    <a:pt x="1" y="37"/>
                  </a:cubicBezTo>
                  <a:cubicBezTo>
                    <a:pt x="1" y="37"/>
                    <a:pt x="2" y="38"/>
                    <a:pt x="2" y="38"/>
                  </a:cubicBezTo>
                  <a:cubicBezTo>
                    <a:pt x="2" y="39"/>
                    <a:pt x="2" y="39"/>
                    <a:pt x="2" y="39"/>
                  </a:cubicBezTo>
                  <a:cubicBezTo>
                    <a:pt x="2" y="39"/>
                    <a:pt x="2" y="39"/>
                    <a:pt x="2" y="39"/>
                  </a:cubicBezTo>
                  <a:cubicBezTo>
                    <a:pt x="2" y="39"/>
                    <a:pt x="2" y="39"/>
                    <a:pt x="2" y="39"/>
                  </a:cubicBezTo>
                  <a:cubicBezTo>
                    <a:pt x="2" y="39"/>
                    <a:pt x="2" y="40"/>
                    <a:pt x="2" y="40"/>
                  </a:cubicBezTo>
                  <a:cubicBezTo>
                    <a:pt x="2" y="40"/>
                    <a:pt x="2" y="40"/>
                    <a:pt x="2" y="40"/>
                  </a:cubicBezTo>
                  <a:cubicBezTo>
                    <a:pt x="2" y="40"/>
                    <a:pt x="2" y="40"/>
                    <a:pt x="2" y="40"/>
                  </a:cubicBezTo>
                  <a:cubicBezTo>
                    <a:pt x="3" y="41"/>
                    <a:pt x="3" y="41"/>
                    <a:pt x="3" y="41"/>
                  </a:cubicBezTo>
                  <a:cubicBezTo>
                    <a:pt x="3" y="41"/>
                    <a:pt x="3" y="41"/>
                    <a:pt x="3" y="42"/>
                  </a:cubicBezTo>
                  <a:cubicBezTo>
                    <a:pt x="4" y="42"/>
                    <a:pt x="4" y="43"/>
                    <a:pt x="4" y="43"/>
                  </a:cubicBezTo>
                  <a:cubicBezTo>
                    <a:pt x="4" y="43"/>
                    <a:pt x="4" y="43"/>
                    <a:pt x="4" y="43"/>
                  </a:cubicBezTo>
                  <a:cubicBezTo>
                    <a:pt x="4" y="42"/>
                    <a:pt x="4" y="42"/>
                    <a:pt x="4" y="42"/>
                  </a:cubicBezTo>
                  <a:cubicBezTo>
                    <a:pt x="4" y="42"/>
                    <a:pt x="4" y="42"/>
                    <a:pt x="4" y="42"/>
                  </a:cubicBezTo>
                  <a:cubicBezTo>
                    <a:pt x="4" y="42"/>
                    <a:pt x="4" y="42"/>
                    <a:pt x="4" y="42"/>
                  </a:cubicBezTo>
                  <a:cubicBezTo>
                    <a:pt x="4" y="42"/>
                    <a:pt x="4" y="42"/>
                    <a:pt x="4" y="42"/>
                  </a:cubicBezTo>
                  <a:cubicBezTo>
                    <a:pt x="3" y="41"/>
                    <a:pt x="2" y="39"/>
                    <a:pt x="2" y="38"/>
                  </a:cubicBezTo>
                  <a:cubicBezTo>
                    <a:pt x="2" y="38"/>
                    <a:pt x="2" y="38"/>
                    <a:pt x="2" y="38"/>
                  </a:cubicBezTo>
                  <a:cubicBezTo>
                    <a:pt x="3" y="38"/>
                    <a:pt x="3" y="38"/>
                    <a:pt x="3" y="38"/>
                  </a:cubicBezTo>
                  <a:cubicBezTo>
                    <a:pt x="3" y="38"/>
                    <a:pt x="3" y="38"/>
                    <a:pt x="3" y="38"/>
                  </a:cubicBezTo>
                  <a:cubicBezTo>
                    <a:pt x="3" y="39"/>
                    <a:pt x="3" y="40"/>
                    <a:pt x="4" y="40"/>
                  </a:cubicBezTo>
                  <a:cubicBezTo>
                    <a:pt x="4" y="41"/>
                    <a:pt x="4" y="41"/>
                    <a:pt x="4" y="41"/>
                  </a:cubicBezTo>
                  <a:cubicBezTo>
                    <a:pt x="4" y="41"/>
                    <a:pt x="4" y="41"/>
                    <a:pt x="4" y="41"/>
                  </a:cubicBezTo>
                  <a:cubicBezTo>
                    <a:pt x="4" y="42"/>
                    <a:pt x="4" y="42"/>
                    <a:pt x="4" y="42"/>
                  </a:cubicBezTo>
                  <a:cubicBezTo>
                    <a:pt x="5" y="42"/>
                    <a:pt x="6" y="43"/>
                    <a:pt x="6" y="44"/>
                  </a:cubicBezTo>
                  <a:cubicBezTo>
                    <a:pt x="6" y="44"/>
                    <a:pt x="6" y="44"/>
                    <a:pt x="6" y="44"/>
                  </a:cubicBezTo>
                  <a:cubicBezTo>
                    <a:pt x="6" y="44"/>
                    <a:pt x="6" y="44"/>
                    <a:pt x="6" y="44"/>
                  </a:cubicBezTo>
                  <a:cubicBezTo>
                    <a:pt x="6" y="45"/>
                    <a:pt x="7" y="45"/>
                    <a:pt x="8" y="46"/>
                  </a:cubicBezTo>
                  <a:cubicBezTo>
                    <a:pt x="9" y="46"/>
                    <a:pt x="10" y="47"/>
                    <a:pt x="11" y="47"/>
                  </a:cubicBezTo>
                  <a:cubicBezTo>
                    <a:pt x="12" y="46"/>
                    <a:pt x="14" y="48"/>
                    <a:pt x="15" y="48"/>
                  </a:cubicBezTo>
                  <a:cubicBezTo>
                    <a:pt x="15" y="48"/>
                    <a:pt x="15" y="48"/>
                    <a:pt x="15" y="48"/>
                  </a:cubicBezTo>
                  <a:cubicBezTo>
                    <a:pt x="15" y="48"/>
                    <a:pt x="15" y="48"/>
                    <a:pt x="15" y="48"/>
                  </a:cubicBezTo>
                  <a:cubicBezTo>
                    <a:pt x="15" y="48"/>
                    <a:pt x="15" y="48"/>
                    <a:pt x="15" y="48"/>
                  </a:cubicBezTo>
                  <a:cubicBezTo>
                    <a:pt x="15" y="49"/>
                    <a:pt x="16" y="49"/>
                    <a:pt x="16" y="49"/>
                  </a:cubicBezTo>
                  <a:cubicBezTo>
                    <a:pt x="16" y="50"/>
                    <a:pt x="16" y="50"/>
                    <a:pt x="16" y="50"/>
                  </a:cubicBezTo>
                  <a:cubicBezTo>
                    <a:pt x="17" y="50"/>
                    <a:pt x="17" y="50"/>
                    <a:pt x="17" y="50"/>
                  </a:cubicBezTo>
                  <a:cubicBezTo>
                    <a:pt x="17" y="50"/>
                    <a:pt x="17" y="50"/>
                    <a:pt x="17" y="50"/>
                  </a:cubicBezTo>
                  <a:cubicBezTo>
                    <a:pt x="18" y="50"/>
                    <a:pt x="18" y="50"/>
                    <a:pt x="18" y="50"/>
                  </a:cubicBezTo>
                  <a:cubicBezTo>
                    <a:pt x="18" y="51"/>
                    <a:pt x="18" y="51"/>
                    <a:pt x="18" y="51"/>
                  </a:cubicBezTo>
                  <a:cubicBezTo>
                    <a:pt x="18" y="51"/>
                    <a:pt x="18" y="51"/>
                    <a:pt x="18" y="51"/>
                  </a:cubicBezTo>
                  <a:cubicBezTo>
                    <a:pt x="18" y="51"/>
                    <a:pt x="18" y="51"/>
                    <a:pt x="18" y="51"/>
                  </a:cubicBezTo>
                  <a:cubicBezTo>
                    <a:pt x="19" y="51"/>
                    <a:pt x="19" y="51"/>
                    <a:pt x="19" y="51"/>
                  </a:cubicBezTo>
                  <a:cubicBezTo>
                    <a:pt x="19" y="51"/>
                    <a:pt x="19" y="51"/>
                    <a:pt x="19" y="51"/>
                  </a:cubicBezTo>
                  <a:cubicBezTo>
                    <a:pt x="19" y="51"/>
                    <a:pt x="19" y="51"/>
                    <a:pt x="19" y="51"/>
                  </a:cubicBezTo>
                  <a:cubicBezTo>
                    <a:pt x="20" y="51"/>
                    <a:pt x="20" y="51"/>
                    <a:pt x="20" y="51"/>
                  </a:cubicBezTo>
                  <a:cubicBezTo>
                    <a:pt x="19" y="51"/>
                    <a:pt x="19" y="51"/>
                    <a:pt x="19" y="51"/>
                  </a:cubicBezTo>
                  <a:cubicBezTo>
                    <a:pt x="20" y="50"/>
                    <a:pt x="20" y="50"/>
                    <a:pt x="20" y="50"/>
                  </a:cubicBezTo>
                  <a:cubicBezTo>
                    <a:pt x="20" y="51"/>
                    <a:pt x="20" y="51"/>
                    <a:pt x="20" y="51"/>
                  </a:cubicBezTo>
                  <a:cubicBezTo>
                    <a:pt x="21" y="51"/>
                    <a:pt x="21" y="51"/>
                    <a:pt x="21" y="51"/>
                  </a:cubicBezTo>
                  <a:cubicBezTo>
                    <a:pt x="20" y="51"/>
                    <a:pt x="20" y="51"/>
                    <a:pt x="20" y="51"/>
                  </a:cubicBezTo>
                  <a:cubicBezTo>
                    <a:pt x="21" y="52"/>
                    <a:pt x="21" y="52"/>
                    <a:pt x="21" y="52"/>
                  </a:cubicBezTo>
                  <a:cubicBezTo>
                    <a:pt x="21" y="51"/>
                    <a:pt x="21" y="51"/>
                    <a:pt x="21" y="51"/>
                  </a:cubicBezTo>
                  <a:cubicBezTo>
                    <a:pt x="21" y="50"/>
                    <a:pt x="20" y="50"/>
                    <a:pt x="20" y="50"/>
                  </a:cubicBezTo>
                  <a:cubicBezTo>
                    <a:pt x="20" y="50"/>
                    <a:pt x="20" y="50"/>
                    <a:pt x="20" y="50"/>
                  </a:cubicBezTo>
                  <a:cubicBezTo>
                    <a:pt x="19" y="50"/>
                    <a:pt x="19" y="50"/>
                    <a:pt x="19" y="50"/>
                  </a:cubicBezTo>
                  <a:cubicBezTo>
                    <a:pt x="18" y="50"/>
                    <a:pt x="18" y="50"/>
                    <a:pt x="18" y="50"/>
                  </a:cubicBezTo>
                  <a:cubicBezTo>
                    <a:pt x="18" y="50"/>
                    <a:pt x="18" y="50"/>
                    <a:pt x="17" y="49"/>
                  </a:cubicBezTo>
                  <a:cubicBezTo>
                    <a:pt x="17" y="49"/>
                    <a:pt x="17" y="48"/>
                    <a:pt x="17" y="47"/>
                  </a:cubicBezTo>
                  <a:cubicBezTo>
                    <a:pt x="16" y="47"/>
                    <a:pt x="15" y="47"/>
                    <a:pt x="14" y="47"/>
                  </a:cubicBezTo>
                  <a:cubicBezTo>
                    <a:pt x="14" y="47"/>
                    <a:pt x="14" y="47"/>
                    <a:pt x="14" y="47"/>
                  </a:cubicBezTo>
                  <a:cubicBezTo>
                    <a:pt x="14" y="47"/>
                    <a:pt x="14" y="46"/>
                    <a:pt x="14" y="46"/>
                  </a:cubicBezTo>
                  <a:cubicBezTo>
                    <a:pt x="14" y="46"/>
                    <a:pt x="14" y="46"/>
                    <a:pt x="14" y="46"/>
                  </a:cubicBezTo>
                  <a:cubicBezTo>
                    <a:pt x="14" y="46"/>
                    <a:pt x="14" y="45"/>
                    <a:pt x="15" y="45"/>
                  </a:cubicBezTo>
                  <a:cubicBezTo>
                    <a:pt x="15" y="44"/>
                    <a:pt x="15" y="44"/>
                    <a:pt x="15" y="44"/>
                  </a:cubicBezTo>
                  <a:cubicBezTo>
                    <a:pt x="14" y="44"/>
                    <a:pt x="14" y="44"/>
                    <a:pt x="13" y="44"/>
                  </a:cubicBezTo>
                  <a:cubicBezTo>
                    <a:pt x="13" y="45"/>
                    <a:pt x="13" y="45"/>
                    <a:pt x="13" y="45"/>
                  </a:cubicBezTo>
                  <a:cubicBezTo>
                    <a:pt x="13" y="46"/>
                    <a:pt x="13" y="46"/>
                    <a:pt x="13" y="46"/>
                  </a:cubicBezTo>
                  <a:cubicBezTo>
                    <a:pt x="13" y="46"/>
                    <a:pt x="13" y="46"/>
                    <a:pt x="13" y="46"/>
                  </a:cubicBezTo>
                  <a:cubicBezTo>
                    <a:pt x="12" y="46"/>
                    <a:pt x="12" y="46"/>
                    <a:pt x="12" y="46"/>
                  </a:cubicBezTo>
                  <a:cubicBezTo>
                    <a:pt x="12" y="46"/>
                    <a:pt x="12" y="46"/>
                    <a:pt x="12" y="46"/>
                  </a:cubicBezTo>
                  <a:cubicBezTo>
                    <a:pt x="12" y="46"/>
                    <a:pt x="12" y="46"/>
                    <a:pt x="11" y="46"/>
                  </a:cubicBezTo>
                  <a:cubicBezTo>
                    <a:pt x="10" y="45"/>
                    <a:pt x="10" y="45"/>
                    <a:pt x="10" y="44"/>
                  </a:cubicBezTo>
                  <a:cubicBezTo>
                    <a:pt x="10" y="44"/>
                    <a:pt x="10" y="44"/>
                    <a:pt x="10" y="44"/>
                  </a:cubicBezTo>
                  <a:cubicBezTo>
                    <a:pt x="9" y="43"/>
                    <a:pt x="9" y="41"/>
                    <a:pt x="10" y="40"/>
                  </a:cubicBezTo>
                  <a:cubicBezTo>
                    <a:pt x="10" y="40"/>
                    <a:pt x="10" y="40"/>
                    <a:pt x="10" y="40"/>
                  </a:cubicBezTo>
                  <a:cubicBezTo>
                    <a:pt x="10" y="40"/>
                    <a:pt x="10" y="40"/>
                    <a:pt x="10" y="40"/>
                  </a:cubicBezTo>
                  <a:cubicBezTo>
                    <a:pt x="10" y="40"/>
                    <a:pt x="10" y="40"/>
                    <a:pt x="10" y="40"/>
                  </a:cubicBezTo>
                  <a:cubicBezTo>
                    <a:pt x="11" y="40"/>
                    <a:pt x="11" y="40"/>
                    <a:pt x="12" y="40"/>
                  </a:cubicBezTo>
                  <a:cubicBezTo>
                    <a:pt x="12" y="40"/>
                    <a:pt x="12" y="40"/>
                    <a:pt x="12" y="40"/>
                  </a:cubicBezTo>
                  <a:cubicBezTo>
                    <a:pt x="12" y="40"/>
                    <a:pt x="12" y="40"/>
                    <a:pt x="12"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2" y="40"/>
                    <a:pt x="12" y="40"/>
                    <a:pt x="12" y="40"/>
                  </a:cubicBezTo>
                  <a:cubicBezTo>
                    <a:pt x="13" y="39"/>
                    <a:pt x="13" y="39"/>
                    <a:pt x="13" y="39"/>
                  </a:cubicBezTo>
                  <a:cubicBezTo>
                    <a:pt x="13" y="39"/>
                    <a:pt x="13" y="39"/>
                    <a:pt x="13" y="39"/>
                  </a:cubicBezTo>
                  <a:cubicBezTo>
                    <a:pt x="13" y="39"/>
                    <a:pt x="13" y="39"/>
                    <a:pt x="13" y="39"/>
                  </a:cubicBezTo>
                  <a:cubicBezTo>
                    <a:pt x="14" y="39"/>
                    <a:pt x="14" y="39"/>
                    <a:pt x="14" y="39"/>
                  </a:cubicBezTo>
                  <a:cubicBezTo>
                    <a:pt x="14" y="39"/>
                    <a:pt x="14" y="39"/>
                    <a:pt x="14" y="39"/>
                  </a:cubicBezTo>
                  <a:cubicBezTo>
                    <a:pt x="14" y="39"/>
                    <a:pt x="14" y="39"/>
                    <a:pt x="14" y="39"/>
                  </a:cubicBezTo>
                  <a:cubicBezTo>
                    <a:pt x="15" y="40"/>
                    <a:pt x="15" y="40"/>
                    <a:pt x="15" y="40"/>
                  </a:cubicBezTo>
                  <a:cubicBezTo>
                    <a:pt x="15" y="40"/>
                    <a:pt x="15" y="40"/>
                    <a:pt x="15" y="40"/>
                  </a:cubicBezTo>
                  <a:cubicBezTo>
                    <a:pt x="16" y="40"/>
                    <a:pt x="16" y="40"/>
                    <a:pt x="16" y="40"/>
                  </a:cubicBezTo>
                  <a:cubicBezTo>
                    <a:pt x="16" y="40"/>
                    <a:pt x="16" y="40"/>
                    <a:pt x="16" y="40"/>
                  </a:cubicBezTo>
                  <a:cubicBezTo>
                    <a:pt x="16" y="41"/>
                    <a:pt x="16" y="41"/>
                    <a:pt x="16" y="41"/>
                  </a:cubicBezTo>
                  <a:cubicBezTo>
                    <a:pt x="16" y="41"/>
                    <a:pt x="16" y="41"/>
                    <a:pt x="16" y="41"/>
                  </a:cubicBezTo>
                  <a:cubicBezTo>
                    <a:pt x="17" y="41"/>
                    <a:pt x="17" y="42"/>
                    <a:pt x="17" y="42"/>
                  </a:cubicBezTo>
                  <a:cubicBezTo>
                    <a:pt x="19" y="41"/>
                    <a:pt x="17" y="40"/>
                    <a:pt x="17" y="39"/>
                  </a:cubicBezTo>
                  <a:cubicBezTo>
                    <a:pt x="17" y="38"/>
                    <a:pt x="18" y="37"/>
                    <a:pt x="19" y="37"/>
                  </a:cubicBezTo>
                  <a:cubicBezTo>
                    <a:pt x="19" y="37"/>
                    <a:pt x="19" y="37"/>
                    <a:pt x="19" y="37"/>
                  </a:cubicBezTo>
                  <a:cubicBezTo>
                    <a:pt x="19" y="37"/>
                    <a:pt x="19" y="37"/>
                    <a:pt x="19" y="37"/>
                  </a:cubicBezTo>
                  <a:cubicBezTo>
                    <a:pt x="19" y="36"/>
                    <a:pt x="19" y="36"/>
                    <a:pt x="19" y="36"/>
                  </a:cubicBezTo>
                  <a:cubicBezTo>
                    <a:pt x="19" y="36"/>
                    <a:pt x="19" y="36"/>
                    <a:pt x="19" y="36"/>
                  </a:cubicBezTo>
                  <a:cubicBezTo>
                    <a:pt x="19" y="36"/>
                    <a:pt x="19" y="36"/>
                    <a:pt x="19" y="36"/>
                  </a:cubicBezTo>
                  <a:cubicBezTo>
                    <a:pt x="19" y="36"/>
                    <a:pt x="19" y="36"/>
                    <a:pt x="19" y="36"/>
                  </a:cubicBezTo>
                  <a:cubicBezTo>
                    <a:pt x="19" y="36"/>
                    <a:pt x="19" y="36"/>
                    <a:pt x="19" y="36"/>
                  </a:cubicBezTo>
                  <a:cubicBezTo>
                    <a:pt x="20" y="36"/>
                    <a:pt x="20" y="36"/>
                    <a:pt x="20" y="36"/>
                  </a:cubicBezTo>
                  <a:cubicBezTo>
                    <a:pt x="19" y="36"/>
                    <a:pt x="19" y="35"/>
                    <a:pt x="19" y="35"/>
                  </a:cubicBezTo>
                  <a:cubicBezTo>
                    <a:pt x="19" y="35"/>
                    <a:pt x="19" y="35"/>
                    <a:pt x="19" y="35"/>
                  </a:cubicBezTo>
                  <a:cubicBezTo>
                    <a:pt x="19" y="35"/>
                    <a:pt x="19" y="35"/>
                    <a:pt x="19" y="35"/>
                  </a:cubicBezTo>
                  <a:cubicBezTo>
                    <a:pt x="19" y="34"/>
                    <a:pt x="19" y="34"/>
                    <a:pt x="19" y="34"/>
                  </a:cubicBezTo>
                  <a:cubicBezTo>
                    <a:pt x="19" y="34"/>
                    <a:pt x="19" y="34"/>
                    <a:pt x="19" y="34"/>
                  </a:cubicBezTo>
                  <a:cubicBezTo>
                    <a:pt x="19" y="34"/>
                    <a:pt x="19" y="34"/>
                    <a:pt x="19" y="34"/>
                  </a:cubicBezTo>
                  <a:cubicBezTo>
                    <a:pt x="19" y="34"/>
                    <a:pt x="19" y="34"/>
                    <a:pt x="19" y="34"/>
                  </a:cubicBezTo>
                  <a:cubicBezTo>
                    <a:pt x="19" y="35"/>
                    <a:pt x="19" y="35"/>
                    <a:pt x="19" y="35"/>
                  </a:cubicBezTo>
                  <a:cubicBezTo>
                    <a:pt x="19" y="35"/>
                    <a:pt x="19" y="35"/>
                    <a:pt x="19" y="35"/>
                  </a:cubicBezTo>
                  <a:cubicBezTo>
                    <a:pt x="19" y="35"/>
                    <a:pt x="19" y="35"/>
                    <a:pt x="19" y="35"/>
                  </a:cubicBezTo>
                  <a:cubicBezTo>
                    <a:pt x="19" y="35"/>
                    <a:pt x="19" y="35"/>
                    <a:pt x="19" y="35"/>
                  </a:cubicBezTo>
                  <a:cubicBezTo>
                    <a:pt x="20" y="34"/>
                    <a:pt x="20" y="34"/>
                    <a:pt x="20" y="34"/>
                  </a:cubicBezTo>
                  <a:cubicBezTo>
                    <a:pt x="20" y="34"/>
                    <a:pt x="20" y="34"/>
                    <a:pt x="20" y="34"/>
                  </a:cubicBezTo>
                  <a:cubicBezTo>
                    <a:pt x="20" y="34"/>
                    <a:pt x="20" y="34"/>
                    <a:pt x="20" y="34"/>
                  </a:cubicBezTo>
                  <a:cubicBezTo>
                    <a:pt x="20" y="33"/>
                    <a:pt x="20" y="33"/>
                    <a:pt x="20" y="33"/>
                  </a:cubicBezTo>
                  <a:cubicBezTo>
                    <a:pt x="20" y="33"/>
                    <a:pt x="20" y="33"/>
                    <a:pt x="20" y="33"/>
                  </a:cubicBezTo>
                  <a:cubicBezTo>
                    <a:pt x="21" y="33"/>
                    <a:pt x="21"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1"/>
                    <a:pt x="22" y="31"/>
                    <a:pt x="22" y="31"/>
                  </a:cubicBezTo>
                  <a:cubicBezTo>
                    <a:pt x="22" y="31"/>
                    <a:pt x="22" y="31"/>
                    <a:pt x="22" y="31"/>
                  </a:cubicBezTo>
                  <a:cubicBezTo>
                    <a:pt x="22" y="31"/>
                    <a:pt x="22" y="31"/>
                    <a:pt x="22" y="31"/>
                  </a:cubicBezTo>
                  <a:cubicBezTo>
                    <a:pt x="23" y="30"/>
                    <a:pt x="23" y="30"/>
                    <a:pt x="23" y="30"/>
                  </a:cubicBezTo>
                  <a:cubicBezTo>
                    <a:pt x="23" y="30"/>
                    <a:pt x="23" y="30"/>
                    <a:pt x="23" y="30"/>
                  </a:cubicBezTo>
                  <a:cubicBezTo>
                    <a:pt x="24" y="30"/>
                    <a:pt x="24" y="30"/>
                    <a:pt x="24" y="30"/>
                  </a:cubicBezTo>
                  <a:cubicBezTo>
                    <a:pt x="24" y="29"/>
                    <a:pt x="24" y="29"/>
                    <a:pt x="24" y="29"/>
                  </a:cubicBezTo>
                  <a:cubicBezTo>
                    <a:pt x="24" y="29"/>
                    <a:pt x="25" y="29"/>
                    <a:pt x="25" y="29"/>
                  </a:cubicBezTo>
                  <a:cubicBezTo>
                    <a:pt x="25" y="29"/>
                    <a:pt x="25" y="29"/>
                    <a:pt x="25" y="29"/>
                  </a:cubicBezTo>
                  <a:cubicBezTo>
                    <a:pt x="25" y="29"/>
                    <a:pt x="25" y="29"/>
                    <a:pt x="25" y="29"/>
                  </a:cubicBezTo>
                  <a:cubicBezTo>
                    <a:pt x="25" y="29"/>
                    <a:pt x="24" y="30"/>
                    <a:pt x="24" y="30"/>
                  </a:cubicBezTo>
                  <a:cubicBezTo>
                    <a:pt x="25" y="31"/>
                    <a:pt x="25" y="31"/>
                    <a:pt x="25" y="31"/>
                  </a:cubicBezTo>
                  <a:cubicBezTo>
                    <a:pt x="25" y="30"/>
                    <a:pt x="25" y="30"/>
                    <a:pt x="25" y="30"/>
                  </a:cubicBezTo>
                  <a:cubicBezTo>
                    <a:pt x="26" y="30"/>
                    <a:pt x="26" y="29"/>
                    <a:pt x="27" y="29"/>
                  </a:cubicBezTo>
                  <a:cubicBezTo>
                    <a:pt x="27" y="29"/>
                    <a:pt x="27" y="29"/>
                    <a:pt x="27" y="29"/>
                  </a:cubicBezTo>
                  <a:cubicBezTo>
                    <a:pt x="27" y="28"/>
                    <a:pt x="27" y="28"/>
                    <a:pt x="27" y="28"/>
                  </a:cubicBezTo>
                  <a:cubicBezTo>
                    <a:pt x="27" y="28"/>
                    <a:pt x="27" y="28"/>
                    <a:pt x="27" y="28"/>
                  </a:cubicBezTo>
                  <a:cubicBezTo>
                    <a:pt x="27" y="28"/>
                    <a:pt x="27" y="28"/>
                    <a:pt x="27" y="28"/>
                  </a:cubicBezTo>
                  <a:cubicBezTo>
                    <a:pt x="27" y="28"/>
                    <a:pt x="27" y="28"/>
                    <a:pt x="27" y="28"/>
                  </a:cubicBezTo>
                  <a:cubicBezTo>
                    <a:pt x="27" y="29"/>
                    <a:pt x="27" y="29"/>
                    <a:pt x="27" y="29"/>
                  </a:cubicBezTo>
                  <a:cubicBezTo>
                    <a:pt x="26" y="29"/>
                    <a:pt x="26" y="29"/>
                    <a:pt x="25" y="29"/>
                  </a:cubicBezTo>
                  <a:cubicBezTo>
                    <a:pt x="25" y="28"/>
                    <a:pt x="25" y="28"/>
                    <a:pt x="25" y="28"/>
                  </a:cubicBezTo>
                  <a:cubicBezTo>
                    <a:pt x="24" y="28"/>
                    <a:pt x="24" y="28"/>
                    <a:pt x="24" y="28"/>
                  </a:cubicBezTo>
                  <a:cubicBezTo>
                    <a:pt x="24" y="27"/>
                    <a:pt x="24" y="27"/>
                    <a:pt x="24" y="27"/>
                  </a:cubicBezTo>
                  <a:cubicBezTo>
                    <a:pt x="25" y="27"/>
                    <a:pt x="25" y="27"/>
                    <a:pt x="25" y="27"/>
                  </a:cubicBezTo>
                  <a:cubicBezTo>
                    <a:pt x="25" y="27"/>
                    <a:pt x="25" y="27"/>
                    <a:pt x="25" y="27"/>
                  </a:cubicBezTo>
                  <a:cubicBezTo>
                    <a:pt x="24" y="26"/>
                    <a:pt x="23" y="28"/>
                    <a:pt x="22" y="28"/>
                  </a:cubicBezTo>
                  <a:cubicBezTo>
                    <a:pt x="22" y="28"/>
                    <a:pt x="23" y="27"/>
                    <a:pt x="23" y="26"/>
                  </a:cubicBezTo>
                  <a:cubicBezTo>
                    <a:pt x="24" y="26"/>
                    <a:pt x="24" y="26"/>
                    <a:pt x="24" y="26"/>
                  </a:cubicBezTo>
                  <a:cubicBezTo>
                    <a:pt x="24" y="25"/>
                    <a:pt x="26" y="26"/>
                    <a:pt x="27" y="25"/>
                  </a:cubicBezTo>
                  <a:cubicBezTo>
                    <a:pt x="28" y="24"/>
                    <a:pt x="28" y="24"/>
                    <a:pt x="28" y="24"/>
                  </a:cubicBezTo>
                  <a:cubicBezTo>
                    <a:pt x="28" y="25"/>
                    <a:pt x="28" y="26"/>
                    <a:pt x="27" y="27"/>
                  </a:cubicBezTo>
                  <a:cubicBezTo>
                    <a:pt x="27" y="27"/>
                    <a:pt x="27" y="27"/>
                    <a:pt x="27" y="27"/>
                  </a:cubicBezTo>
                  <a:cubicBezTo>
                    <a:pt x="27" y="27"/>
                    <a:pt x="27" y="27"/>
                    <a:pt x="27" y="27"/>
                  </a:cubicBezTo>
                  <a:cubicBezTo>
                    <a:pt x="27" y="27"/>
                    <a:pt x="27" y="27"/>
                    <a:pt x="27" y="27"/>
                  </a:cubicBezTo>
                  <a:cubicBezTo>
                    <a:pt x="28" y="27"/>
                    <a:pt x="28" y="27"/>
                    <a:pt x="29" y="27"/>
                  </a:cubicBezTo>
                  <a:cubicBezTo>
                    <a:pt x="29" y="27"/>
                    <a:pt x="29" y="27"/>
                    <a:pt x="29" y="27"/>
                  </a:cubicBezTo>
                  <a:cubicBezTo>
                    <a:pt x="29" y="28"/>
                    <a:pt x="29" y="28"/>
                    <a:pt x="29" y="28"/>
                  </a:cubicBezTo>
                  <a:cubicBezTo>
                    <a:pt x="29" y="28"/>
                    <a:pt x="29" y="28"/>
                    <a:pt x="29" y="28"/>
                  </a:cubicBezTo>
                  <a:cubicBezTo>
                    <a:pt x="29" y="27"/>
                    <a:pt x="29" y="27"/>
                    <a:pt x="29" y="27"/>
                  </a:cubicBezTo>
                  <a:cubicBezTo>
                    <a:pt x="30" y="27"/>
                    <a:pt x="30" y="27"/>
                    <a:pt x="30" y="27"/>
                  </a:cubicBezTo>
                  <a:cubicBezTo>
                    <a:pt x="30" y="28"/>
                    <a:pt x="30" y="28"/>
                    <a:pt x="30" y="28"/>
                  </a:cubicBezTo>
                  <a:cubicBezTo>
                    <a:pt x="30" y="27"/>
                    <a:pt x="30" y="27"/>
                    <a:pt x="30" y="27"/>
                  </a:cubicBezTo>
                  <a:cubicBezTo>
                    <a:pt x="30" y="28"/>
                    <a:pt x="30" y="28"/>
                    <a:pt x="30" y="28"/>
                  </a:cubicBezTo>
                  <a:cubicBezTo>
                    <a:pt x="30" y="28"/>
                    <a:pt x="30" y="28"/>
                    <a:pt x="30" y="28"/>
                  </a:cubicBezTo>
                  <a:cubicBezTo>
                    <a:pt x="30" y="27"/>
                    <a:pt x="30" y="27"/>
                    <a:pt x="30" y="27"/>
                  </a:cubicBezTo>
                  <a:close/>
                  <a:moveTo>
                    <a:pt x="20" y="10"/>
                  </a:moveTo>
                  <a:cubicBezTo>
                    <a:pt x="20" y="10"/>
                    <a:pt x="20" y="10"/>
                    <a:pt x="20" y="10"/>
                  </a:cubicBezTo>
                  <a:cubicBezTo>
                    <a:pt x="20" y="10"/>
                    <a:pt x="20" y="10"/>
                    <a:pt x="20" y="10"/>
                  </a:cubicBezTo>
                  <a:cubicBezTo>
                    <a:pt x="20" y="9"/>
                    <a:pt x="20" y="9"/>
                    <a:pt x="20" y="9"/>
                  </a:cubicBezTo>
                  <a:cubicBezTo>
                    <a:pt x="20" y="9"/>
                    <a:pt x="20" y="9"/>
                    <a:pt x="20" y="9"/>
                  </a:cubicBezTo>
                  <a:cubicBezTo>
                    <a:pt x="21" y="9"/>
                    <a:pt x="21" y="9"/>
                    <a:pt x="21" y="9"/>
                  </a:cubicBezTo>
                  <a:cubicBezTo>
                    <a:pt x="21" y="10"/>
                    <a:pt x="21" y="10"/>
                    <a:pt x="21" y="10"/>
                  </a:cubicBezTo>
                  <a:cubicBezTo>
                    <a:pt x="21" y="11"/>
                    <a:pt x="21" y="11"/>
                    <a:pt x="21" y="11"/>
                  </a:cubicBezTo>
                  <a:cubicBezTo>
                    <a:pt x="21" y="11"/>
                    <a:pt x="21" y="12"/>
                    <a:pt x="20" y="12"/>
                  </a:cubicBezTo>
                  <a:cubicBezTo>
                    <a:pt x="21" y="12"/>
                    <a:pt x="21" y="12"/>
                    <a:pt x="21" y="12"/>
                  </a:cubicBezTo>
                  <a:cubicBezTo>
                    <a:pt x="20" y="13"/>
                    <a:pt x="20" y="13"/>
                    <a:pt x="20" y="13"/>
                  </a:cubicBezTo>
                  <a:cubicBezTo>
                    <a:pt x="19" y="13"/>
                    <a:pt x="19" y="13"/>
                    <a:pt x="19" y="13"/>
                  </a:cubicBezTo>
                  <a:cubicBezTo>
                    <a:pt x="19" y="13"/>
                    <a:pt x="19" y="13"/>
                    <a:pt x="19" y="13"/>
                  </a:cubicBezTo>
                  <a:cubicBezTo>
                    <a:pt x="19" y="13"/>
                    <a:pt x="19" y="13"/>
                    <a:pt x="19" y="13"/>
                  </a:cubicBezTo>
                  <a:cubicBezTo>
                    <a:pt x="19" y="13"/>
                    <a:pt x="19" y="12"/>
                    <a:pt x="18" y="12"/>
                  </a:cubicBezTo>
                  <a:cubicBezTo>
                    <a:pt x="18" y="12"/>
                    <a:pt x="18" y="12"/>
                    <a:pt x="18" y="12"/>
                  </a:cubicBezTo>
                  <a:cubicBezTo>
                    <a:pt x="18" y="12"/>
                    <a:pt x="18" y="12"/>
                    <a:pt x="18" y="12"/>
                  </a:cubicBezTo>
                  <a:cubicBezTo>
                    <a:pt x="18" y="12"/>
                    <a:pt x="18" y="12"/>
                    <a:pt x="18" y="12"/>
                  </a:cubicBezTo>
                  <a:cubicBezTo>
                    <a:pt x="19" y="12"/>
                    <a:pt x="19" y="12"/>
                    <a:pt x="19" y="12"/>
                  </a:cubicBezTo>
                  <a:cubicBezTo>
                    <a:pt x="20" y="12"/>
                    <a:pt x="20" y="11"/>
                    <a:pt x="20" y="10"/>
                  </a:cubicBezTo>
                  <a:close/>
                  <a:moveTo>
                    <a:pt x="18" y="8"/>
                  </a:moveTo>
                  <a:cubicBezTo>
                    <a:pt x="18" y="8"/>
                    <a:pt x="18" y="8"/>
                    <a:pt x="18" y="8"/>
                  </a:cubicBezTo>
                  <a:cubicBezTo>
                    <a:pt x="18" y="8"/>
                    <a:pt x="19" y="8"/>
                    <a:pt x="19" y="8"/>
                  </a:cubicBezTo>
                  <a:cubicBezTo>
                    <a:pt x="19" y="8"/>
                    <a:pt x="19" y="8"/>
                    <a:pt x="19" y="8"/>
                  </a:cubicBezTo>
                  <a:cubicBezTo>
                    <a:pt x="19" y="9"/>
                    <a:pt x="19" y="9"/>
                    <a:pt x="19" y="10"/>
                  </a:cubicBezTo>
                  <a:cubicBezTo>
                    <a:pt x="19" y="10"/>
                    <a:pt x="18" y="10"/>
                    <a:pt x="18" y="11"/>
                  </a:cubicBezTo>
                  <a:cubicBezTo>
                    <a:pt x="18" y="11"/>
                    <a:pt x="18" y="11"/>
                    <a:pt x="18" y="11"/>
                  </a:cubicBezTo>
                  <a:cubicBezTo>
                    <a:pt x="18" y="10"/>
                    <a:pt x="18" y="9"/>
                    <a:pt x="18" y="9"/>
                  </a:cubicBezTo>
                  <a:cubicBezTo>
                    <a:pt x="18" y="9"/>
                    <a:pt x="18" y="9"/>
                    <a:pt x="18" y="9"/>
                  </a:cubicBezTo>
                  <a:cubicBezTo>
                    <a:pt x="18" y="9"/>
                    <a:pt x="17" y="8"/>
                    <a:pt x="17" y="8"/>
                  </a:cubicBezTo>
                  <a:lnTo>
                    <a:pt x="18" y="8"/>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58" name="Freeform 263"/>
            <p:cNvSpPr>
              <a:spLocks/>
            </p:cNvSpPr>
            <p:nvPr userDrawn="1"/>
          </p:nvSpPr>
          <p:spPr bwMode="auto">
            <a:xfrm>
              <a:off x="291" y="302"/>
              <a:ext cx="4" cy="4"/>
            </a:xfrm>
            <a:custGeom>
              <a:avLst/>
              <a:gdLst/>
              <a:ahLst/>
              <a:cxnLst>
                <a:cxn ang="0">
                  <a:pos x="2" y="1"/>
                </a:cxn>
                <a:cxn ang="0">
                  <a:pos x="1" y="1"/>
                </a:cxn>
                <a:cxn ang="0">
                  <a:pos x="2" y="0"/>
                </a:cxn>
                <a:cxn ang="0">
                  <a:pos x="2" y="0"/>
                </a:cxn>
                <a:cxn ang="0">
                  <a:pos x="1" y="0"/>
                </a:cxn>
                <a:cxn ang="0">
                  <a:pos x="1" y="1"/>
                </a:cxn>
                <a:cxn ang="0">
                  <a:pos x="0" y="1"/>
                </a:cxn>
                <a:cxn ang="0">
                  <a:pos x="0" y="2"/>
                </a:cxn>
                <a:cxn ang="0">
                  <a:pos x="0" y="2"/>
                </a:cxn>
                <a:cxn ang="0">
                  <a:pos x="0" y="3"/>
                </a:cxn>
                <a:cxn ang="0">
                  <a:pos x="0" y="3"/>
                </a:cxn>
                <a:cxn ang="0">
                  <a:pos x="1" y="3"/>
                </a:cxn>
                <a:cxn ang="0">
                  <a:pos x="2" y="2"/>
                </a:cxn>
                <a:cxn ang="0">
                  <a:pos x="2" y="1"/>
                </a:cxn>
              </a:cxnLst>
              <a:rect l="0" t="0" r="r" b="b"/>
              <a:pathLst>
                <a:path w="2" h="3">
                  <a:moveTo>
                    <a:pt x="2" y="1"/>
                  </a:moveTo>
                  <a:cubicBezTo>
                    <a:pt x="1" y="1"/>
                    <a:pt x="1" y="1"/>
                    <a:pt x="1" y="1"/>
                  </a:cubicBezTo>
                  <a:cubicBezTo>
                    <a:pt x="2" y="1"/>
                    <a:pt x="2" y="0"/>
                    <a:pt x="2" y="0"/>
                  </a:cubicBezTo>
                  <a:cubicBezTo>
                    <a:pt x="2" y="0"/>
                    <a:pt x="2" y="0"/>
                    <a:pt x="2" y="0"/>
                  </a:cubicBezTo>
                  <a:cubicBezTo>
                    <a:pt x="1" y="0"/>
                    <a:pt x="1" y="0"/>
                    <a:pt x="1" y="0"/>
                  </a:cubicBezTo>
                  <a:cubicBezTo>
                    <a:pt x="1" y="0"/>
                    <a:pt x="1" y="1"/>
                    <a:pt x="1" y="1"/>
                  </a:cubicBezTo>
                  <a:cubicBezTo>
                    <a:pt x="0" y="1"/>
                    <a:pt x="0" y="1"/>
                    <a:pt x="0" y="1"/>
                  </a:cubicBezTo>
                  <a:cubicBezTo>
                    <a:pt x="0" y="2"/>
                    <a:pt x="0" y="2"/>
                    <a:pt x="0" y="2"/>
                  </a:cubicBezTo>
                  <a:cubicBezTo>
                    <a:pt x="0" y="2"/>
                    <a:pt x="0" y="2"/>
                    <a:pt x="0" y="2"/>
                  </a:cubicBezTo>
                  <a:cubicBezTo>
                    <a:pt x="0" y="3"/>
                    <a:pt x="0" y="3"/>
                    <a:pt x="0" y="3"/>
                  </a:cubicBezTo>
                  <a:cubicBezTo>
                    <a:pt x="0" y="3"/>
                    <a:pt x="0" y="3"/>
                    <a:pt x="0" y="3"/>
                  </a:cubicBezTo>
                  <a:cubicBezTo>
                    <a:pt x="1" y="3"/>
                    <a:pt x="1" y="3"/>
                    <a:pt x="1" y="3"/>
                  </a:cubicBezTo>
                  <a:cubicBezTo>
                    <a:pt x="2" y="2"/>
                    <a:pt x="2" y="2"/>
                    <a:pt x="2" y="2"/>
                  </a:cubicBezTo>
                  <a:lnTo>
                    <a:pt x="2" y="1"/>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grpSp>
      <p:sp>
        <p:nvSpPr>
          <p:cNvPr id="259" name="Freeform 265"/>
          <p:cNvSpPr>
            <a:spLocks/>
          </p:cNvSpPr>
          <p:nvPr/>
        </p:nvSpPr>
        <p:spPr bwMode="auto">
          <a:xfrm flipH="1">
            <a:off x="6380163" y="615950"/>
            <a:ext cx="1014412" cy="1895475"/>
          </a:xfrm>
          <a:custGeom>
            <a:avLst/>
            <a:gdLst/>
            <a:ahLst/>
            <a:cxnLst>
              <a:cxn ang="0">
                <a:pos x="0" y="0"/>
              </a:cxn>
              <a:cxn ang="0">
                <a:pos x="38" y="110"/>
              </a:cxn>
              <a:cxn ang="0">
                <a:pos x="78" y="216"/>
              </a:cxn>
              <a:cxn ang="0">
                <a:pos x="106" y="304"/>
              </a:cxn>
              <a:cxn ang="0">
                <a:pos x="136" y="398"/>
              </a:cxn>
              <a:cxn ang="0">
                <a:pos x="164" y="506"/>
              </a:cxn>
              <a:cxn ang="0">
                <a:pos x="206" y="672"/>
              </a:cxn>
              <a:cxn ang="0">
                <a:pos x="236" y="788"/>
              </a:cxn>
              <a:cxn ang="0">
                <a:pos x="272" y="990"/>
              </a:cxn>
              <a:cxn ang="0">
                <a:pos x="286" y="1086"/>
              </a:cxn>
              <a:cxn ang="0">
                <a:pos x="302" y="1194"/>
              </a:cxn>
              <a:cxn ang="0">
                <a:pos x="638" y="1194"/>
              </a:cxn>
              <a:cxn ang="0">
                <a:pos x="624" y="1142"/>
              </a:cxn>
              <a:cxn ang="0">
                <a:pos x="598" y="1060"/>
              </a:cxn>
              <a:cxn ang="0">
                <a:pos x="572" y="980"/>
              </a:cxn>
              <a:cxn ang="0">
                <a:pos x="548" y="912"/>
              </a:cxn>
              <a:cxn ang="0">
                <a:pos x="494" y="784"/>
              </a:cxn>
              <a:cxn ang="0">
                <a:pos x="456" y="698"/>
              </a:cxn>
              <a:cxn ang="0">
                <a:pos x="424" y="626"/>
              </a:cxn>
              <a:cxn ang="0">
                <a:pos x="378" y="532"/>
              </a:cxn>
              <a:cxn ang="0">
                <a:pos x="340" y="470"/>
              </a:cxn>
              <a:cxn ang="0">
                <a:pos x="306" y="414"/>
              </a:cxn>
              <a:cxn ang="0">
                <a:pos x="268" y="342"/>
              </a:cxn>
              <a:cxn ang="0">
                <a:pos x="228" y="286"/>
              </a:cxn>
              <a:cxn ang="0">
                <a:pos x="174" y="210"/>
              </a:cxn>
              <a:cxn ang="0">
                <a:pos x="122" y="140"/>
              </a:cxn>
              <a:cxn ang="0">
                <a:pos x="58" y="52"/>
              </a:cxn>
              <a:cxn ang="0">
                <a:pos x="30" y="20"/>
              </a:cxn>
              <a:cxn ang="0">
                <a:pos x="0" y="0"/>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w="9525" cap="flat" cmpd="sng">
            <a:noFill/>
            <a:prstDash val="solid"/>
            <a:round/>
            <a:headEnd type="none" w="med" len="med"/>
            <a:tailEnd type="none" w="med" len="med"/>
          </a:ln>
          <a:effectLst/>
        </p:spPr>
        <p:txBody>
          <a:bodyPr wrap="none" anchor="ctr"/>
          <a:lstStyle/>
          <a:p>
            <a:pPr>
              <a:spcBef>
                <a:spcPct val="50000"/>
              </a:spcBef>
              <a:buFontTx/>
              <a:buChar char="•"/>
              <a:defRPr/>
            </a:pPr>
            <a:endParaRPr lang="en-US" sz="900" dirty="0">
              <a:solidFill>
                <a:srgbClr val="000000"/>
              </a:solidFill>
              <a:cs typeface="Times New Roman" pitchFamily="18" charset="0"/>
            </a:endParaRPr>
          </a:p>
        </p:txBody>
      </p:sp>
      <p:sp>
        <p:nvSpPr>
          <p:cNvPr id="260" name="Freeform 266"/>
          <p:cNvSpPr>
            <a:spLocks/>
          </p:cNvSpPr>
          <p:nvPr/>
        </p:nvSpPr>
        <p:spPr bwMode="auto">
          <a:xfrm flipH="1">
            <a:off x="7410450" y="3175"/>
            <a:ext cx="712788" cy="584200"/>
          </a:xfrm>
          <a:custGeom>
            <a:avLst/>
            <a:gdLst/>
            <a:ahLst/>
            <a:cxnLst>
              <a:cxn ang="0">
                <a:pos x="448" y="372"/>
              </a:cxn>
              <a:cxn ang="0">
                <a:pos x="388" y="302"/>
              </a:cxn>
              <a:cxn ang="0">
                <a:pos x="280" y="208"/>
              </a:cxn>
              <a:cxn ang="0">
                <a:pos x="210" y="142"/>
              </a:cxn>
              <a:cxn ang="0">
                <a:pos x="140" y="94"/>
              </a:cxn>
              <a:cxn ang="0">
                <a:pos x="64" y="44"/>
              </a:cxn>
              <a:cxn ang="0">
                <a:pos x="0" y="0"/>
              </a:cxn>
              <a:cxn ang="0">
                <a:pos x="280" y="0"/>
              </a:cxn>
              <a:cxn ang="0">
                <a:pos x="300" y="36"/>
              </a:cxn>
              <a:cxn ang="0">
                <a:pos x="324" y="82"/>
              </a:cxn>
              <a:cxn ang="0">
                <a:pos x="346" y="134"/>
              </a:cxn>
              <a:cxn ang="0">
                <a:pos x="378" y="206"/>
              </a:cxn>
              <a:cxn ang="0">
                <a:pos x="408" y="264"/>
              </a:cxn>
              <a:cxn ang="0">
                <a:pos x="434" y="334"/>
              </a:cxn>
              <a:cxn ang="0">
                <a:pos x="448" y="372"/>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w="9525" cap="flat" cmpd="sng">
            <a:noFill/>
            <a:prstDash val="solid"/>
            <a:round/>
            <a:headEnd type="none" w="med" len="med"/>
            <a:tailEnd type="none" w="med" len="med"/>
          </a:ln>
          <a:effectLst/>
        </p:spPr>
        <p:txBody>
          <a:bodyPr wrap="none" anchor="ctr"/>
          <a:lstStyle/>
          <a:p>
            <a:pPr>
              <a:spcBef>
                <a:spcPct val="50000"/>
              </a:spcBef>
              <a:buFontTx/>
              <a:buChar char="•"/>
              <a:defRPr/>
            </a:pPr>
            <a:endParaRPr lang="en-US" sz="900" dirty="0">
              <a:solidFill>
                <a:srgbClr val="000000"/>
              </a:solidFill>
              <a:cs typeface="Times New Roman" pitchFamily="18" charset="0"/>
            </a:endParaRPr>
          </a:p>
        </p:txBody>
      </p:sp>
      <p:grpSp>
        <p:nvGrpSpPr>
          <p:cNvPr id="3" name="Group 267"/>
          <p:cNvGrpSpPr>
            <a:grpSpLocks/>
          </p:cNvGrpSpPr>
          <p:nvPr/>
        </p:nvGrpSpPr>
        <p:grpSpPr bwMode="auto">
          <a:xfrm flipH="1">
            <a:off x="6376988" y="6350"/>
            <a:ext cx="2767012" cy="2501900"/>
            <a:chOff x="0" y="2744"/>
            <a:chExt cx="1740" cy="1576"/>
          </a:xfrm>
        </p:grpSpPr>
        <p:sp>
          <p:nvSpPr>
            <p:cNvPr id="262" name="Freeform 268"/>
            <p:cNvSpPr>
              <a:spLocks/>
            </p:cNvSpPr>
            <p:nvPr userDrawn="1"/>
          </p:nvSpPr>
          <p:spPr bwMode="auto">
            <a:xfrm>
              <a:off x="648" y="2744"/>
              <a:ext cx="1092" cy="1576"/>
            </a:xfrm>
            <a:custGeom>
              <a:avLst/>
              <a:gdLst/>
              <a:ahLst/>
              <a:cxnLst>
                <a:cxn ang="0">
                  <a:pos x="0" y="0"/>
                </a:cxn>
                <a:cxn ang="0">
                  <a:pos x="181" y="176"/>
                </a:cxn>
              </a:cxnLst>
              <a:rect l="0" t="0" r="r" b="b"/>
              <a:pathLst>
                <a:path w="181" h="176">
                  <a:moveTo>
                    <a:pt x="0" y="0"/>
                  </a:moveTo>
                  <a:cubicBezTo>
                    <a:pt x="81" y="32"/>
                    <a:pt x="147" y="96"/>
                    <a:pt x="181" y="176"/>
                  </a:cubicBezTo>
                </a:path>
              </a:pathLst>
            </a:custGeom>
            <a:noFill/>
            <a:ln w="19050" cap="flat" cmpd="sng">
              <a:solidFill>
                <a:schemeClr val="bg1"/>
              </a:solidFill>
              <a:prstDash val="solid"/>
              <a:miter lim="800000"/>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63" name="Freeform 269"/>
            <p:cNvSpPr>
              <a:spLocks noEditPoints="1"/>
            </p:cNvSpPr>
            <p:nvPr userDrawn="1"/>
          </p:nvSpPr>
          <p:spPr bwMode="auto">
            <a:xfrm>
              <a:off x="0" y="2744"/>
              <a:ext cx="1401" cy="1576"/>
            </a:xfrm>
            <a:custGeom>
              <a:avLst/>
              <a:gdLst/>
              <a:ahLst/>
              <a:cxnLst>
                <a:cxn ang="0">
                  <a:pos x="0" y="12"/>
                </a:cxn>
                <a:cxn ang="0">
                  <a:pos x="213" y="176"/>
                </a:cxn>
                <a:cxn ang="0">
                  <a:pos x="168" y="0"/>
                </a:cxn>
                <a:cxn ang="0">
                  <a:pos x="254" y="175"/>
                </a:cxn>
              </a:cxnLst>
              <a:rect l="0" t="0" r="r" b="b"/>
              <a:pathLst>
                <a:path w="254" h="176">
                  <a:moveTo>
                    <a:pt x="0" y="12"/>
                  </a:moveTo>
                  <a:cubicBezTo>
                    <a:pt x="94" y="31"/>
                    <a:pt x="172" y="93"/>
                    <a:pt x="213" y="176"/>
                  </a:cubicBezTo>
                  <a:moveTo>
                    <a:pt x="168" y="0"/>
                  </a:moveTo>
                  <a:cubicBezTo>
                    <a:pt x="210" y="50"/>
                    <a:pt x="240" y="110"/>
                    <a:pt x="254" y="175"/>
                  </a:cubicBezTo>
                </a:path>
              </a:pathLst>
            </a:custGeom>
            <a:noFill/>
            <a:ln w="19050" cap="flat" cmpd="sng">
              <a:solidFill>
                <a:schemeClr val="bg1"/>
              </a:solidFill>
              <a:prstDash val="solid"/>
              <a:miter lim="800000"/>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grpSp>
      <p:sp>
        <p:nvSpPr>
          <p:cNvPr id="264" name="Rectangle 270"/>
          <p:cNvSpPr>
            <a:spLocks noChangeArrowheads="1"/>
          </p:cNvSpPr>
          <p:nvPr/>
        </p:nvSpPr>
        <p:spPr bwMode="auto">
          <a:xfrm>
            <a:off x="0" y="6669088"/>
            <a:ext cx="9144000" cy="200025"/>
          </a:xfrm>
          <a:prstGeom prst="rect">
            <a:avLst/>
          </a:prstGeom>
          <a:solidFill>
            <a:srgbClr val="00783C"/>
          </a:solidFill>
          <a:ln w="9525">
            <a:noFill/>
            <a:miter lim="800000"/>
            <a:headEnd/>
            <a:tailEnd/>
          </a:ln>
          <a:effectLst/>
        </p:spPr>
        <p:txBody>
          <a:bodyPr wrap="none" anchor="ctr"/>
          <a:lstStyle/>
          <a:p>
            <a:pPr>
              <a:spcBef>
                <a:spcPct val="50000"/>
              </a:spcBef>
              <a:buFontTx/>
              <a:buChar char="•"/>
              <a:defRPr/>
            </a:pPr>
            <a:endParaRPr lang="en-US" sz="900" dirty="0">
              <a:solidFill>
                <a:srgbClr val="000000"/>
              </a:solidFill>
              <a:cs typeface="Times New Roman" pitchFamily="18" charset="0"/>
            </a:endParaRPr>
          </a:p>
        </p:txBody>
      </p:sp>
      <p:sp>
        <p:nvSpPr>
          <p:cNvPr id="265"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26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601931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56109" name="Picture 109" descr="HBOSImage"/>
          <p:cNvPicPr>
            <a:picLocks noChangeAspect="1" noChangeArrowheads="1"/>
          </p:cNvPicPr>
          <p:nvPr userDrawn="1"/>
        </p:nvPicPr>
        <p:blipFill>
          <a:blip r:embed="rId2" cstate="print"/>
          <a:srcRect/>
          <a:stretch>
            <a:fillRect/>
          </a:stretch>
        </p:blipFill>
        <p:spPr bwMode="auto">
          <a:xfrm>
            <a:off x="0" y="38"/>
            <a:ext cx="9144000" cy="4418013"/>
          </a:xfrm>
          <a:prstGeom prst="rect">
            <a:avLst/>
          </a:prstGeom>
          <a:noFill/>
        </p:spPr>
      </p:pic>
      <p:sp>
        <p:nvSpPr>
          <p:cNvPr id="256002" name="Rectangle 2"/>
          <p:cNvSpPr>
            <a:spLocks noGrp="1" noChangeArrowheads="1"/>
          </p:cNvSpPr>
          <p:nvPr>
            <p:ph type="ctrTitle"/>
          </p:nvPr>
        </p:nvSpPr>
        <p:spPr>
          <a:xfrm>
            <a:off x="2145328" y="5084763"/>
            <a:ext cx="6646985" cy="431800"/>
          </a:xfrm>
          <a:ln algn="ctr"/>
        </p:spPr>
        <p:txBody>
          <a:bodyPr/>
          <a:lstStyle>
            <a:lvl1pPr>
              <a:defRPr sz="2800"/>
            </a:lvl1pPr>
          </a:lstStyle>
          <a:p>
            <a:r>
              <a:rPr lang="en-GB"/>
              <a:t>Click to edit Master title style</a:t>
            </a:r>
          </a:p>
        </p:txBody>
      </p:sp>
      <p:sp>
        <p:nvSpPr>
          <p:cNvPr id="256003" name="Rectangle 3"/>
          <p:cNvSpPr>
            <a:spLocks noGrp="1" noChangeArrowheads="1"/>
          </p:cNvSpPr>
          <p:nvPr>
            <p:ph type="subTitle" idx="1"/>
          </p:nvPr>
        </p:nvSpPr>
        <p:spPr>
          <a:xfrm>
            <a:off x="2145328" y="5527786"/>
            <a:ext cx="6646985" cy="709613"/>
          </a:xfrm>
          <a:ln algn="ctr"/>
        </p:spPr>
        <p:txBody>
          <a:bodyPr/>
          <a:lstStyle>
            <a:lvl1pPr marL="0" indent="0">
              <a:spcBef>
                <a:spcPct val="20000"/>
              </a:spcBef>
              <a:defRPr sz="1800" b="1"/>
            </a:lvl1pPr>
          </a:lstStyle>
          <a:p>
            <a:r>
              <a:rPr lang="en-GB"/>
              <a:t>Click to edit Master subtitle style</a:t>
            </a:r>
          </a:p>
        </p:txBody>
      </p:sp>
      <p:sp>
        <p:nvSpPr>
          <p:cNvPr id="256033" name="AutoShape 33"/>
          <p:cNvSpPr>
            <a:spLocks noChangeAspect="1" noChangeArrowheads="1" noTextEdit="1"/>
          </p:cNvSpPr>
          <p:nvPr userDrawn="1"/>
        </p:nvSpPr>
        <p:spPr bwMode="auto">
          <a:xfrm>
            <a:off x="6519526" y="4195763"/>
            <a:ext cx="2264019" cy="558800"/>
          </a:xfrm>
          <a:prstGeom prst="rect">
            <a:avLst/>
          </a:prstGeom>
          <a:noFill/>
          <a:ln w="9525">
            <a:noFill/>
            <a:miter lim="800000"/>
            <a:headEnd/>
            <a:tailEnd/>
          </a:ln>
        </p:spPr>
        <p:txBody>
          <a:bodyPr/>
          <a:lstStyle/>
          <a:p>
            <a:pPr algn="ctr">
              <a:spcBef>
                <a:spcPct val="50000"/>
              </a:spcBef>
            </a:pPr>
            <a:endParaRPr lang="en-US" sz="1200">
              <a:solidFill>
                <a:srgbClr val="000000"/>
              </a:solidFill>
              <a:latin typeface="Arial" charset="0"/>
              <a:cs typeface="+mn-cs"/>
            </a:endParaRPr>
          </a:p>
        </p:txBody>
      </p:sp>
      <p:grpSp>
        <p:nvGrpSpPr>
          <p:cNvPr id="2" name="Group 72"/>
          <p:cNvGrpSpPr>
            <a:grpSpLocks/>
          </p:cNvGrpSpPr>
          <p:nvPr userDrawn="1"/>
        </p:nvGrpSpPr>
        <p:grpSpPr bwMode="auto">
          <a:xfrm>
            <a:off x="21" y="4113252"/>
            <a:ext cx="9148397" cy="642937"/>
            <a:chOff x="0" y="2591"/>
            <a:chExt cx="6243" cy="405"/>
          </a:xfrm>
        </p:grpSpPr>
        <p:sp>
          <p:nvSpPr>
            <p:cNvPr id="256073" name="Rectangle 73"/>
            <p:cNvSpPr>
              <a:spLocks noChangeArrowheads="1"/>
            </p:cNvSpPr>
            <p:nvPr/>
          </p:nvSpPr>
          <p:spPr bwMode="black">
            <a:xfrm>
              <a:off x="0" y="2591"/>
              <a:ext cx="6243" cy="272"/>
            </a:xfrm>
            <a:prstGeom prst="rect">
              <a:avLst/>
            </a:prstGeom>
            <a:solidFill>
              <a:schemeClr val="accent1"/>
            </a:solidFill>
            <a:ln w="9525">
              <a:noFill/>
              <a:miter lim="800000"/>
              <a:headEnd/>
              <a:tailEnd/>
            </a:ln>
            <a:effectLst/>
          </p:spPr>
          <p:txBody>
            <a:bodyPr wrap="none" anchor="ctr"/>
            <a:lstStyle/>
            <a:p>
              <a:pPr algn="ctr">
                <a:spcBef>
                  <a:spcPct val="50000"/>
                </a:spcBef>
              </a:pPr>
              <a:endParaRPr lang="en-US" sz="1200">
                <a:solidFill>
                  <a:srgbClr val="000000"/>
                </a:solidFill>
                <a:latin typeface="Arial" charset="0"/>
                <a:cs typeface="+mn-cs"/>
              </a:endParaRPr>
            </a:p>
          </p:txBody>
        </p:sp>
        <p:sp>
          <p:nvSpPr>
            <p:cNvPr id="256074" name="Freeform 74"/>
            <p:cNvSpPr>
              <a:spLocks noEditPoints="1"/>
            </p:cNvSpPr>
            <p:nvPr userDrawn="1"/>
          </p:nvSpPr>
          <p:spPr bwMode="auto">
            <a:xfrm>
              <a:off x="4453" y="2644"/>
              <a:ext cx="193" cy="162"/>
            </a:xfrm>
            <a:custGeom>
              <a:avLst/>
              <a:gdLst/>
              <a:ahLst/>
              <a:cxnLst>
                <a:cxn ang="0">
                  <a:pos x="150" y="0"/>
                </a:cxn>
                <a:cxn ang="0">
                  <a:pos x="127" y="118"/>
                </a:cxn>
                <a:cxn ang="0">
                  <a:pos x="99" y="118"/>
                </a:cxn>
                <a:cxn ang="0">
                  <a:pos x="121" y="0"/>
                </a:cxn>
                <a:cxn ang="0">
                  <a:pos x="150" y="0"/>
                </a:cxn>
                <a:cxn ang="0">
                  <a:pos x="106" y="0"/>
                </a:cxn>
                <a:cxn ang="0">
                  <a:pos x="101" y="29"/>
                </a:cxn>
                <a:cxn ang="0">
                  <a:pos x="25" y="29"/>
                </a:cxn>
                <a:cxn ang="0">
                  <a:pos x="31" y="0"/>
                </a:cxn>
                <a:cxn ang="0">
                  <a:pos x="106" y="0"/>
                </a:cxn>
                <a:cxn ang="0">
                  <a:pos x="194" y="0"/>
                </a:cxn>
                <a:cxn ang="0">
                  <a:pos x="162" y="162"/>
                </a:cxn>
                <a:cxn ang="0">
                  <a:pos x="0" y="162"/>
                </a:cxn>
                <a:cxn ang="0">
                  <a:pos x="6" y="133"/>
                </a:cxn>
                <a:cxn ang="0">
                  <a:pos x="140" y="133"/>
                </a:cxn>
                <a:cxn ang="0">
                  <a:pos x="166" y="0"/>
                </a:cxn>
                <a:cxn ang="0">
                  <a:pos x="194" y="0"/>
                </a:cxn>
                <a:cxn ang="0">
                  <a:pos x="98" y="44"/>
                </a:cxn>
                <a:cxn ang="0">
                  <a:pos x="92" y="73"/>
                </a:cxn>
                <a:cxn ang="0">
                  <a:pos x="16" y="73"/>
                </a:cxn>
                <a:cxn ang="0">
                  <a:pos x="22" y="44"/>
                </a:cxn>
                <a:cxn ang="0">
                  <a:pos x="98" y="44"/>
                </a:cxn>
                <a:cxn ang="0">
                  <a:pos x="89" y="89"/>
                </a:cxn>
                <a:cxn ang="0">
                  <a:pos x="83" y="118"/>
                </a:cxn>
                <a:cxn ang="0">
                  <a:pos x="9" y="118"/>
                </a:cxn>
                <a:cxn ang="0">
                  <a:pos x="13" y="89"/>
                </a:cxn>
                <a:cxn ang="0">
                  <a:pos x="89" y="89"/>
                </a:cxn>
              </a:cxnLst>
              <a:rect l="0" t="0" r="r" b="b"/>
              <a:pathLst>
                <a:path w="194" h="162">
                  <a:moveTo>
                    <a:pt x="150" y="0"/>
                  </a:moveTo>
                  <a:lnTo>
                    <a:pt x="127" y="118"/>
                  </a:lnTo>
                  <a:lnTo>
                    <a:pt x="99" y="118"/>
                  </a:lnTo>
                  <a:lnTo>
                    <a:pt x="121" y="0"/>
                  </a:lnTo>
                  <a:lnTo>
                    <a:pt x="150" y="0"/>
                  </a:lnTo>
                  <a:close/>
                  <a:moveTo>
                    <a:pt x="106" y="0"/>
                  </a:moveTo>
                  <a:lnTo>
                    <a:pt x="101" y="29"/>
                  </a:lnTo>
                  <a:lnTo>
                    <a:pt x="25" y="29"/>
                  </a:lnTo>
                  <a:lnTo>
                    <a:pt x="31" y="0"/>
                  </a:lnTo>
                  <a:lnTo>
                    <a:pt x="106" y="0"/>
                  </a:lnTo>
                  <a:close/>
                  <a:moveTo>
                    <a:pt x="194" y="0"/>
                  </a:moveTo>
                  <a:lnTo>
                    <a:pt x="162" y="162"/>
                  </a:lnTo>
                  <a:lnTo>
                    <a:pt x="0" y="162"/>
                  </a:lnTo>
                  <a:lnTo>
                    <a:pt x="6" y="133"/>
                  </a:lnTo>
                  <a:lnTo>
                    <a:pt x="140" y="133"/>
                  </a:lnTo>
                  <a:lnTo>
                    <a:pt x="166" y="0"/>
                  </a:lnTo>
                  <a:lnTo>
                    <a:pt x="194" y="0"/>
                  </a:lnTo>
                  <a:close/>
                  <a:moveTo>
                    <a:pt x="98" y="44"/>
                  </a:moveTo>
                  <a:lnTo>
                    <a:pt x="92" y="73"/>
                  </a:lnTo>
                  <a:lnTo>
                    <a:pt x="16" y="73"/>
                  </a:lnTo>
                  <a:lnTo>
                    <a:pt x="22" y="44"/>
                  </a:lnTo>
                  <a:lnTo>
                    <a:pt x="98" y="44"/>
                  </a:lnTo>
                  <a:close/>
                  <a:moveTo>
                    <a:pt x="89" y="89"/>
                  </a:moveTo>
                  <a:lnTo>
                    <a:pt x="83" y="118"/>
                  </a:lnTo>
                  <a:lnTo>
                    <a:pt x="9" y="118"/>
                  </a:lnTo>
                  <a:lnTo>
                    <a:pt x="13" y="89"/>
                  </a:lnTo>
                  <a:lnTo>
                    <a:pt x="89" y="89"/>
                  </a:lnTo>
                  <a:close/>
                </a:path>
              </a:pathLst>
            </a:custGeom>
            <a:solidFill>
              <a:srgbClr val="FFFFFF"/>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75" name="Freeform 75"/>
            <p:cNvSpPr>
              <a:spLocks noEditPoints="1"/>
            </p:cNvSpPr>
            <p:nvPr userDrawn="1"/>
          </p:nvSpPr>
          <p:spPr bwMode="auto">
            <a:xfrm>
              <a:off x="4677" y="2644"/>
              <a:ext cx="1314" cy="166"/>
            </a:xfrm>
            <a:custGeom>
              <a:avLst/>
              <a:gdLst/>
              <a:ahLst/>
              <a:cxnLst>
                <a:cxn ang="0">
                  <a:pos x="836" y="153"/>
                </a:cxn>
                <a:cxn ang="0">
                  <a:pos x="822" y="99"/>
                </a:cxn>
                <a:cxn ang="0">
                  <a:pos x="878" y="51"/>
                </a:cxn>
                <a:cxn ang="0">
                  <a:pos x="900" y="86"/>
                </a:cxn>
                <a:cxn ang="0">
                  <a:pos x="1241" y="45"/>
                </a:cxn>
                <a:cxn ang="0">
                  <a:pos x="1190" y="128"/>
                </a:cxn>
                <a:cxn ang="0">
                  <a:pos x="1247" y="166"/>
                </a:cxn>
                <a:cxn ang="0">
                  <a:pos x="1272" y="149"/>
                </a:cxn>
                <a:cxn ang="0">
                  <a:pos x="1229" y="149"/>
                </a:cxn>
                <a:cxn ang="0">
                  <a:pos x="1221" y="95"/>
                </a:cxn>
                <a:cxn ang="0">
                  <a:pos x="1282" y="51"/>
                </a:cxn>
                <a:cxn ang="0">
                  <a:pos x="1305" y="45"/>
                </a:cxn>
                <a:cxn ang="0">
                  <a:pos x="1095" y="42"/>
                </a:cxn>
                <a:cxn ang="0">
                  <a:pos x="1178" y="42"/>
                </a:cxn>
                <a:cxn ang="0">
                  <a:pos x="1021" y="140"/>
                </a:cxn>
                <a:cxn ang="0">
                  <a:pos x="980" y="153"/>
                </a:cxn>
                <a:cxn ang="0">
                  <a:pos x="964" y="123"/>
                </a:cxn>
                <a:cxn ang="0">
                  <a:pos x="938" y="131"/>
                </a:cxn>
                <a:cxn ang="0">
                  <a:pos x="984" y="166"/>
                </a:cxn>
                <a:cxn ang="0">
                  <a:pos x="1040" y="131"/>
                </a:cxn>
                <a:cxn ang="0">
                  <a:pos x="895" y="42"/>
                </a:cxn>
                <a:cxn ang="0">
                  <a:pos x="806" y="73"/>
                </a:cxn>
                <a:cxn ang="0">
                  <a:pos x="808" y="153"/>
                </a:cxn>
                <a:cxn ang="0">
                  <a:pos x="904" y="143"/>
                </a:cxn>
                <a:cxn ang="0">
                  <a:pos x="919" y="58"/>
                </a:cxn>
                <a:cxn ang="0">
                  <a:pos x="761" y="73"/>
                </a:cxn>
                <a:cxn ang="0">
                  <a:pos x="731" y="92"/>
                </a:cxn>
                <a:cxn ang="0">
                  <a:pos x="662" y="90"/>
                </a:cxn>
                <a:cxn ang="0">
                  <a:pos x="642" y="60"/>
                </a:cxn>
                <a:cxn ang="0">
                  <a:pos x="614" y="36"/>
                </a:cxn>
                <a:cxn ang="0">
                  <a:pos x="579" y="63"/>
                </a:cxn>
                <a:cxn ang="0">
                  <a:pos x="554" y="115"/>
                </a:cxn>
                <a:cxn ang="0">
                  <a:pos x="553" y="158"/>
                </a:cxn>
                <a:cxn ang="0">
                  <a:pos x="605" y="156"/>
                </a:cxn>
                <a:cxn ang="0">
                  <a:pos x="439" y="41"/>
                </a:cxn>
                <a:cxn ang="0">
                  <a:pos x="513" y="55"/>
                </a:cxn>
                <a:cxn ang="0">
                  <a:pos x="399" y="39"/>
                </a:cxn>
                <a:cxn ang="0">
                  <a:pos x="351" y="74"/>
                </a:cxn>
                <a:cxn ang="0">
                  <a:pos x="382" y="118"/>
                </a:cxn>
                <a:cxn ang="0">
                  <a:pos x="386" y="149"/>
                </a:cxn>
                <a:cxn ang="0">
                  <a:pos x="347" y="136"/>
                </a:cxn>
                <a:cxn ang="0">
                  <a:pos x="373" y="165"/>
                </a:cxn>
                <a:cxn ang="0">
                  <a:pos x="415" y="120"/>
                </a:cxn>
                <a:cxn ang="0">
                  <a:pos x="376" y="77"/>
                </a:cxn>
                <a:cxn ang="0">
                  <a:pos x="388" y="51"/>
                </a:cxn>
                <a:cxn ang="0">
                  <a:pos x="426" y="48"/>
                </a:cxn>
                <a:cxn ang="0">
                  <a:pos x="251" y="42"/>
                </a:cxn>
                <a:cxn ang="0">
                  <a:pos x="334" y="42"/>
                </a:cxn>
                <a:cxn ang="0">
                  <a:pos x="198" y="162"/>
                </a:cxn>
                <a:cxn ang="0">
                  <a:pos x="207" y="67"/>
                </a:cxn>
                <a:cxn ang="0">
                  <a:pos x="178" y="42"/>
                </a:cxn>
                <a:cxn ang="0">
                  <a:pos x="93" y="143"/>
                </a:cxn>
                <a:cxn ang="0">
                  <a:pos x="108" y="67"/>
                </a:cxn>
                <a:cxn ang="0">
                  <a:pos x="116" y="20"/>
                </a:cxn>
                <a:cxn ang="0">
                  <a:pos x="601" y="63"/>
                </a:cxn>
                <a:cxn ang="0">
                  <a:pos x="624" y="48"/>
                </a:cxn>
                <a:cxn ang="0">
                  <a:pos x="592" y="150"/>
                </a:cxn>
                <a:cxn ang="0">
                  <a:pos x="570" y="121"/>
                </a:cxn>
                <a:cxn ang="0">
                  <a:pos x="592" y="150"/>
                </a:cxn>
                <a:cxn ang="0">
                  <a:pos x="166" y="54"/>
                </a:cxn>
                <a:cxn ang="0">
                  <a:pos x="176" y="86"/>
                </a:cxn>
              </a:cxnLst>
              <a:rect l="0" t="0" r="r" b="b"/>
              <a:pathLst>
                <a:path w="1314" h="166">
                  <a:moveTo>
                    <a:pt x="887" y="131"/>
                  </a:moveTo>
                  <a:lnTo>
                    <a:pt x="887" y="131"/>
                  </a:lnTo>
                  <a:lnTo>
                    <a:pt x="878" y="142"/>
                  </a:lnTo>
                  <a:lnTo>
                    <a:pt x="869" y="150"/>
                  </a:lnTo>
                  <a:lnTo>
                    <a:pt x="859" y="155"/>
                  </a:lnTo>
                  <a:lnTo>
                    <a:pt x="849" y="156"/>
                  </a:lnTo>
                  <a:lnTo>
                    <a:pt x="849" y="156"/>
                  </a:lnTo>
                  <a:lnTo>
                    <a:pt x="841" y="156"/>
                  </a:lnTo>
                  <a:lnTo>
                    <a:pt x="836" y="153"/>
                  </a:lnTo>
                  <a:lnTo>
                    <a:pt x="831" y="152"/>
                  </a:lnTo>
                  <a:lnTo>
                    <a:pt x="827" y="147"/>
                  </a:lnTo>
                  <a:lnTo>
                    <a:pt x="824" y="143"/>
                  </a:lnTo>
                  <a:lnTo>
                    <a:pt x="821" y="137"/>
                  </a:lnTo>
                  <a:lnTo>
                    <a:pt x="820" y="131"/>
                  </a:lnTo>
                  <a:lnTo>
                    <a:pt x="820" y="123"/>
                  </a:lnTo>
                  <a:lnTo>
                    <a:pt x="820" y="123"/>
                  </a:lnTo>
                  <a:lnTo>
                    <a:pt x="820" y="111"/>
                  </a:lnTo>
                  <a:lnTo>
                    <a:pt x="822" y="99"/>
                  </a:lnTo>
                  <a:lnTo>
                    <a:pt x="827" y="88"/>
                  </a:lnTo>
                  <a:lnTo>
                    <a:pt x="833" y="76"/>
                  </a:lnTo>
                  <a:lnTo>
                    <a:pt x="833" y="76"/>
                  </a:lnTo>
                  <a:lnTo>
                    <a:pt x="841" y="66"/>
                  </a:lnTo>
                  <a:lnTo>
                    <a:pt x="850" y="57"/>
                  </a:lnTo>
                  <a:lnTo>
                    <a:pt x="860" y="53"/>
                  </a:lnTo>
                  <a:lnTo>
                    <a:pt x="872" y="51"/>
                  </a:lnTo>
                  <a:lnTo>
                    <a:pt x="872" y="51"/>
                  </a:lnTo>
                  <a:lnTo>
                    <a:pt x="878" y="51"/>
                  </a:lnTo>
                  <a:lnTo>
                    <a:pt x="884" y="54"/>
                  </a:lnTo>
                  <a:lnTo>
                    <a:pt x="890" y="57"/>
                  </a:lnTo>
                  <a:lnTo>
                    <a:pt x="894" y="61"/>
                  </a:lnTo>
                  <a:lnTo>
                    <a:pt x="894" y="61"/>
                  </a:lnTo>
                  <a:lnTo>
                    <a:pt x="897" y="67"/>
                  </a:lnTo>
                  <a:lnTo>
                    <a:pt x="898" y="73"/>
                  </a:lnTo>
                  <a:lnTo>
                    <a:pt x="900" y="79"/>
                  </a:lnTo>
                  <a:lnTo>
                    <a:pt x="900" y="86"/>
                  </a:lnTo>
                  <a:lnTo>
                    <a:pt x="900" y="86"/>
                  </a:lnTo>
                  <a:lnTo>
                    <a:pt x="900" y="98"/>
                  </a:lnTo>
                  <a:lnTo>
                    <a:pt x="897" y="109"/>
                  </a:lnTo>
                  <a:lnTo>
                    <a:pt x="892" y="121"/>
                  </a:lnTo>
                  <a:lnTo>
                    <a:pt x="887" y="131"/>
                  </a:lnTo>
                  <a:lnTo>
                    <a:pt x="887" y="131"/>
                  </a:lnTo>
                  <a:close/>
                  <a:moveTo>
                    <a:pt x="1273" y="39"/>
                  </a:moveTo>
                  <a:lnTo>
                    <a:pt x="1273" y="39"/>
                  </a:lnTo>
                  <a:lnTo>
                    <a:pt x="1256" y="41"/>
                  </a:lnTo>
                  <a:lnTo>
                    <a:pt x="1241" y="45"/>
                  </a:lnTo>
                  <a:lnTo>
                    <a:pt x="1227" y="51"/>
                  </a:lnTo>
                  <a:lnTo>
                    <a:pt x="1215" y="61"/>
                  </a:lnTo>
                  <a:lnTo>
                    <a:pt x="1215" y="61"/>
                  </a:lnTo>
                  <a:lnTo>
                    <a:pt x="1203" y="73"/>
                  </a:lnTo>
                  <a:lnTo>
                    <a:pt x="1196" y="86"/>
                  </a:lnTo>
                  <a:lnTo>
                    <a:pt x="1190" y="102"/>
                  </a:lnTo>
                  <a:lnTo>
                    <a:pt x="1189" y="118"/>
                  </a:lnTo>
                  <a:lnTo>
                    <a:pt x="1189" y="118"/>
                  </a:lnTo>
                  <a:lnTo>
                    <a:pt x="1190" y="128"/>
                  </a:lnTo>
                  <a:lnTo>
                    <a:pt x="1193" y="139"/>
                  </a:lnTo>
                  <a:lnTo>
                    <a:pt x="1199" y="147"/>
                  </a:lnTo>
                  <a:lnTo>
                    <a:pt x="1208" y="155"/>
                  </a:lnTo>
                  <a:lnTo>
                    <a:pt x="1208" y="155"/>
                  </a:lnTo>
                  <a:lnTo>
                    <a:pt x="1216" y="159"/>
                  </a:lnTo>
                  <a:lnTo>
                    <a:pt x="1225" y="164"/>
                  </a:lnTo>
                  <a:lnTo>
                    <a:pt x="1235" y="165"/>
                  </a:lnTo>
                  <a:lnTo>
                    <a:pt x="1247" y="166"/>
                  </a:lnTo>
                  <a:lnTo>
                    <a:pt x="1247" y="166"/>
                  </a:lnTo>
                  <a:lnTo>
                    <a:pt x="1257" y="165"/>
                  </a:lnTo>
                  <a:lnTo>
                    <a:pt x="1269" y="164"/>
                  </a:lnTo>
                  <a:lnTo>
                    <a:pt x="1295" y="156"/>
                  </a:lnTo>
                  <a:lnTo>
                    <a:pt x="1305" y="109"/>
                  </a:lnTo>
                  <a:lnTo>
                    <a:pt x="1305" y="109"/>
                  </a:lnTo>
                  <a:lnTo>
                    <a:pt x="1294" y="111"/>
                  </a:lnTo>
                  <a:lnTo>
                    <a:pt x="1294" y="111"/>
                  </a:lnTo>
                  <a:lnTo>
                    <a:pt x="1279" y="109"/>
                  </a:lnTo>
                  <a:lnTo>
                    <a:pt x="1272" y="149"/>
                  </a:lnTo>
                  <a:lnTo>
                    <a:pt x="1272" y="149"/>
                  </a:lnTo>
                  <a:lnTo>
                    <a:pt x="1269" y="152"/>
                  </a:lnTo>
                  <a:lnTo>
                    <a:pt x="1263" y="153"/>
                  </a:lnTo>
                  <a:lnTo>
                    <a:pt x="1257" y="155"/>
                  </a:lnTo>
                  <a:lnTo>
                    <a:pt x="1247" y="155"/>
                  </a:lnTo>
                  <a:lnTo>
                    <a:pt x="1247" y="155"/>
                  </a:lnTo>
                  <a:lnTo>
                    <a:pt x="1241" y="153"/>
                  </a:lnTo>
                  <a:lnTo>
                    <a:pt x="1234" y="152"/>
                  </a:lnTo>
                  <a:lnTo>
                    <a:pt x="1229" y="149"/>
                  </a:lnTo>
                  <a:lnTo>
                    <a:pt x="1225" y="145"/>
                  </a:lnTo>
                  <a:lnTo>
                    <a:pt x="1225" y="145"/>
                  </a:lnTo>
                  <a:lnTo>
                    <a:pt x="1222" y="140"/>
                  </a:lnTo>
                  <a:lnTo>
                    <a:pt x="1219" y="134"/>
                  </a:lnTo>
                  <a:lnTo>
                    <a:pt x="1218" y="127"/>
                  </a:lnTo>
                  <a:lnTo>
                    <a:pt x="1218" y="120"/>
                  </a:lnTo>
                  <a:lnTo>
                    <a:pt x="1218" y="120"/>
                  </a:lnTo>
                  <a:lnTo>
                    <a:pt x="1218" y="108"/>
                  </a:lnTo>
                  <a:lnTo>
                    <a:pt x="1221" y="95"/>
                  </a:lnTo>
                  <a:lnTo>
                    <a:pt x="1225" y="85"/>
                  </a:lnTo>
                  <a:lnTo>
                    <a:pt x="1232" y="73"/>
                  </a:lnTo>
                  <a:lnTo>
                    <a:pt x="1232" y="73"/>
                  </a:lnTo>
                  <a:lnTo>
                    <a:pt x="1241" y="63"/>
                  </a:lnTo>
                  <a:lnTo>
                    <a:pt x="1250" y="55"/>
                  </a:lnTo>
                  <a:lnTo>
                    <a:pt x="1262" y="51"/>
                  </a:lnTo>
                  <a:lnTo>
                    <a:pt x="1273" y="50"/>
                  </a:lnTo>
                  <a:lnTo>
                    <a:pt x="1273" y="50"/>
                  </a:lnTo>
                  <a:lnTo>
                    <a:pt x="1282" y="51"/>
                  </a:lnTo>
                  <a:lnTo>
                    <a:pt x="1291" y="54"/>
                  </a:lnTo>
                  <a:lnTo>
                    <a:pt x="1291" y="54"/>
                  </a:lnTo>
                  <a:lnTo>
                    <a:pt x="1299" y="60"/>
                  </a:lnTo>
                  <a:lnTo>
                    <a:pt x="1302" y="64"/>
                  </a:lnTo>
                  <a:lnTo>
                    <a:pt x="1304" y="67"/>
                  </a:lnTo>
                  <a:lnTo>
                    <a:pt x="1307" y="67"/>
                  </a:lnTo>
                  <a:lnTo>
                    <a:pt x="1314" y="51"/>
                  </a:lnTo>
                  <a:lnTo>
                    <a:pt x="1314" y="51"/>
                  </a:lnTo>
                  <a:lnTo>
                    <a:pt x="1305" y="45"/>
                  </a:lnTo>
                  <a:lnTo>
                    <a:pt x="1297" y="42"/>
                  </a:lnTo>
                  <a:lnTo>
                    <a:pt x="1285" y="41"/>
                  </a:lnTo>
                  <a:lnTo>
                    <a:pt x="1273" y="39"/>
                  </a:lnTo>
                  <a:lnTo>
                    <a:pt x="1273" y="39"/>
                  </a:lnTo>
                  <a:close/>
                  <a:moveTo>
                    <a:pt x="1178" y="42"/>
                  </a:moveTo>
                  <a:lnTo>
                    <a:pt x="1178" y="42"/>
                  </a:lnTo>
                  <a:lnTo>
                    <a:pt x="1173" y="42"/>
                  </a:lnTo>
                  <a:lnTo>
                    <a:pt x="1155" y="123"/>
                  </a:lnTo>
                  <a:lnTo>
                    <a:pt x="1095" y="42"/>
                  </a:lnTo>
                  <a:lnTo>
                    <a:pt x="1079" y="42"/>
                  </a:lnTo>
                  <a:lnTo>
                    <a:pt x="1056" y="162"/>
                  </a:lnTo>
                  <a:lnTo>
                    <a:pt x="1070" y="162"/>
                  </a:lnTo>
                  <a:lnTo>
                    <a:pt x="1086" y="76"/>
                  </a:lnTo>
                  <a:lnTo>
                    <a:pt x="1148" y="162"/>
                  </a:lnTo>
                  <a:lnTo>
                    <a:pt x="1161" y="162"/>
                  </a:lnTo>
                  <a:lnTo>
                    <a:pt x="1186" y="42"/>
                  </a:lnTo>
                  <a:lnTo>
                    <a:pt x="1186" y="42"/>
                  </a:lnTo>
                  <a:lnTo>
                    <a:pt x="1178" y="42"/>
                  </a:lnTo>
                  <a:lnTo>
                    <a:pt x="1178" y="42"/>
                  </a:lnTo>
                  <a:close/>
                  <a:moveTo>
                    <a:pt x="1051" y="44"/>
                  </a:moveTo>
                  <a:lnTo>
                    <a:pt x="1051" y="44"/>
                  </a:lnTo>
                  <a:lnTo>
                    <a:pt x="1046" y="42"/>
                  </a:lnTo>
                  <a:lnTo>
                    <a:pt x="1030" y="121"/>
                  </a:lnTo>
                  <a:lnTo>
                    <a:pt x="1030" y="121"/>
                  </a:lnTo>
                  <a:lnTo>
                    <a:pt x="1027" y="128"/>
                  </a:lnTo>
                  <a:lnTo>
                    <a:pt x="1024" y="134"/>
                  </a:lnTo>
                  <a:lnTo>
                    <a:pt x="1021" y="140"/>
                  </a:lnTo>
                  <a:lnTo>
                    <a:pt x="1015" y="145"/>
                  </a:lnTo>
                  <a:lnTo>
                    <a:pt x="1015" y="145"/>
                  </a:lnTo>
                  <a:lnTo>
                    <a:pt x="1011" y="149"/>
                  </a:lnTo>
                  <a:lnTo>
                    <a:pt x="1003" y="152"/>
                  </a:lnTo>
                  <a:lnTo>
                    <a:pt x="997" y="153"/>
                  </a:lnTo>
                  <a:lnTo>
                    <a:pt x="990" y="155"/>
                  </a:lnTo>
                  <a:lnTo>
                    <a:pt x="990" y="155"/>
                  </a:lnTo>
                  <a:lnTo>
                    <a:pt x="984" y="155"/>
                  </a:lnTo>
                  <a:lnTo>
                    <a:pt x="980" y="153"/>
                  </a:lnTo>
                  <a:lnTo>
                    <a:pt x="976" y="150"/>
                  </a:lnTo>
                  <a:lnTo>
                    <a:pt x="971" y="147"/>
                  </a:lnTo>
                  <a:lnTo>
                    <a:pt x="971" y="147"/>
                  </a:lnTo>
                  <a:lnTo>
                    <a:pt x="968" y="145"/>
                  </a:lnTo>
                  <a:lnTo>
                    <a:pt x="965" y="140"/>
                  </a:lnTo>
                  <a:lnTo>
                    <a:pt x="964" y="134"/>
                  </a:lnTo>
                  <a:lnTo>
                    <a:pt x="964" y="130"/>
                  </a:lnTo>
                  <a:lnTo>
                    <a:pt x="964" y="130"/>
                  </a:lnTo>
                  <a:lnTo>
                    <a:pt x="964" y="123"/>
                  </a:lnTo>
                  <a:lnTo>
                    <a:pt x="980" y="44"/>
                  </a:lnTo>
                  <a:lnTo>
                    <a:pt x="980" y="44"/>
                  </a:lnTo>
                  <a:lnTo>
                    <a:pt x="970" y="44"/>
                  </a:lnTo>
                  <a:lnTo>
                    <a:pt x="970" y="44"/>
                  </a:lnTo>
                  <a:lnTo>
                    <a:pt x="954" y="44"/>
                  </a:lnTo>
                  <a:lnTo>
                    <a:pt x="939" y="123"/>
                  </a:lnTo>
                  <a:lnTo>
                    <a:pt x="939" y="123"/>
                  </a:lnTo>
                  <a:lnTo>
                    <a:pt x="938" y="131"/>
                  </a:lnTo>
                  <a:lnTo>
                    <a:pt x="938" y="131"/>
                  </a:lnTo>
                  <a:lnTo>
                    <a:pt x="939" y="140"/>
                  </a:lnTo>
                  <a:lnTo>
                    <a:pt x="942" y="147"/>
                  </a:lnTo>
                  <a:lnTo>
                    <a:pt x="946" y="153"/>
                  </a:lnTo>
                  <a:lnTo>
                    <a:pt x="952" y="159"/>
                  </a:lnTo>
                  <a:lnTo>
                    <a:pt x="952" y="159"/>
                  </a:lnTo>
                  <a:lnTo>
                    <a:pt x="960" y="162"/>
                  </a:lnTo>
                  <a:lnTo>
                    <a:pt x="967" y="164"/>
                  </a:lnTo>
                  <a:lnTo>
                    <a:pt x="976" y="165"/>
                  </a:lnTo>
                  <a:lnTo>
                    <a:pt x="984" y="166"/>
                  </a:lnTo>
                  <a:lnTo>
                    <a:pt x="984" y="166"/>
                  </a:lnTo>
                  <a:lnTo>
                    <a:pt x="995" y="165"/>
                  </a:lnTo>
                  <a:lnTo>
                    <a:pt x="1005" y="164"/>
                  </a:lnTo>
                  <a:lnTo>
                    <a:pt x="1014" y="159"/>
                  </a:lnTo>
                  <a:lnTo>
                    <a:pt x="1022" y="155"/>
                  </a:lnTo>
                  <a:lnTo>
                    <a:pt x="1022" y="155"/>
                  </a:lnTo>
                  <a:lnTo>
                    <a:pt x="1030" y="147"/>
                  </a:lnTo>
                  <a:lnTo>
                    <a:pt x="1035" y="140"/>
                  </a:lnTo>
                  <a:lnTo>
                    <a:pt x="1040" y="131"/>
                  </a:lnTo>
                  <a:lnTo>
                    <a:pt x="1043" y="121"/>
                  </a:lnTo>
                  <a:lnTo>
                    <a:pt x="1059" y="44"/>
                  </a:lnTo>
                  <a:lnTo>
                    <a:pt x="1059" y="44"/>
                  </a:lnTo>
                  <a:lnTo>
                    <a:pt x="1051" y="44"/>
                  </a:lnTo>
                  <a:lnTo>
                    <a:pt x="1051" y="44"/>
                  </a:lnTo>
                  <a:close/>
                  <a:moveTo>
                    <a:pt x="913" y="51"/>
                  </a:moveTo>
                  <a:lnTo>
                    <a:pt x="913" y="51"/>
                  </a:lnTo>
                  <a:lnTo>
                    <a:pt x="904" y="47"/>
                  </a:lnTo>
                  <a:lnTo>
                    <a:pt x="895" y="42"/>
                  </a:lnTo>
                  <a:lnTo>
                    <a:pt x="885" y="41"/>
                  </a:lnTo>
                  <a:lnTo>
                    <a:pt x="873" y="39"/>
                  </a:lnTo>
                  <a:lnTo>
                    <a:pt x="873" y="39"/>
                  </a:lnTo>
                  <a:lnTo>
                    <a:pt x="857" y="41"/>
                  </a:lnTo>
                  <a:lnTo>
                    <a:pt x="843" y="45"/>
                  </a:lnTo>
                  <a:lnTo>
                    <a:pt x="830" y="51"/>
                  </a:lnTo>
                  <a:lnTo>
                    <a:pt x="818" y="61"/>
                  </a:lnTo>
                  <a:lnTo>
                    <a:pt x="818" y="61"/>
                  </a:lnTo>
                  <a:lnTo>
                    <a:pt x="806" y="73"/>
                  </a:lnTo>
                  <a:lnTo>
                    <a:pt x="799" y="86"/>
                  </a:lnTo>
                  <a:lnTo>
                    <a:pt x="795" y="101"/>
                  </a:lnTo>
                  <a:lnTo>
                    <a:pt x="793" y="117"/>
                  </a:lnTo>
                  <a:lnTo>
                    <a:pt x="793" y="117"/>
                  </a:lnTo>
                  <a:lnTo>
                    <a:pt x="793" y="127"/>
                  </a:lnTo>
                  <a:lnTo>
                    <a:pt x="796" y="137"/>
                  </a:lnTo>
                  <a:lnTo>
                    <a:pt x="801" y="146"/>
                  </a:lnTo>
                  <a:lnTo>
                    <a:pt x="808" y="153"/>
                  </a:lnTo>
                  <a:lnTo>
                    <a:pt x="808" y="153"/>
                  </a:lnTo>
                  <a:lnTo>
                    <a:pt x="815" y="159"/>
                  </a:lnTo>
                  <a:lnTo>
                    <a:pt x="824" y="162"/>
                  </a:lnTo>
                  <a:lnTo>
                    <a:pt x="834" y="165"/>
                  </a:lnTo>
                  <a:lnTo>
                    <a:pt x="846" y="166"/>
                  </a:lnTo>
                  <a:lnTo>
                    <a:pt x="846" y="166"/>
                  </a:lnTo>
                  <a:lnTo>
                    <a:pt x="862" y="165"/>
                  </a:lnTo>
                  <a:lnTo>
                    <a:pt x="876" y="161"/>
                  </a:lnTo>
                  <a:lnTo>
                    <a:pt x="891" y="153"/>
                  </a:lnTo>
                  <a:lnTo>
                    <a:pt x="904" y="143"/>
                  </a:lnTo>
                  <a:lnTo>
                    <a:pt x="904" y="143"/>
                  </a:lnTo>
                  <a:lnTo>
                    <a:pt x="914" y="131"/>
                  </a:lnTo>
                  <a:lnTo>
                    <a:pt x="922" y="118"/>
                  </a:lnTo>
                  <a:lnTo>
                    <a:pt x="926" y="104"/>
                  </a:lnTo>
                  <a:lnTo>
                    <a:pt x="927" y="88"/>
                  </a:lnTo>
                  <a:lnTo>
                    <a:pt x="927" y="88"/>
                  </a:lnTo>
                  <a:lnTo>
                    <a:pt x="927" y="77"/>
                  </a:lnTo>
                  <a:lnTo>
                    <a:pt x="925" y="67"/>
                  </a:lnTo>
                  <a:lnTo>
                    <a:pt x="919" y="58"/>
                  </a:lnTo>
                  <a:lnTo>
                    <a:pt x="913" y="51"/>
                  </a:lnTo>
                  <a:lnTo>
                    <a:pt x="913" y="51"/>
                  </a:lnTo>
                  <a:close/>
                  <a:moveTo>
                    <a:pt x="821" y="1"/>
                  </a:moveTo>
                  <a:lnTo>
                    <a:pt x="821" y="1"/>
                  </a:lnTo>
                  <a:lnTo>
                    <a:pt x="817" y="1"/>
                  </a:lnTo>
                  <a:lnTo>
                    <a:pt x="811" y="0"/>
                  </a:lnTo>
                  <a:lnTo>
                    <a:pt x="811" y="0"/>
                  </a:lnTo>
                  <a:lnTo>
                    <a:pt x="786" y="39"/>
                  </a:lnTo>
                  <a:lnTo>
                    <a:pt x="761" y="73"/>
                  </a:lnTo>
                  <a:lnTo>
                    <a:pt x="761" y="73"/>
                  </a:lnTo>
                  <a:lnTo>
                    <a:pt x="739" y="0"/>
                  </a:lnTo>
                  <a:lnTo>
                    <a:pt x="739" y="0"/>
                  </a:lnTo>
                  <a:lnTo>
                    <a:pt x="731" y="1"/>
                  </a:lnTo>
                  <a:lnTo>
                    <a:pt x="722" y="1"/>
                  </a:lnTo>
                  <a:lnTo>
                    <a:pt x="722" y="1"/>
                  </a:lnTo>
                  <a:lnTo>
                    <a:pt x="710" y="1"/>
                  </a:lnTo>
                  <a:lnTo>
                    <a:pt x="698" y="0"/>
                  </a:lnTo>
                  <a:lnTo>
                    <a:pt x="731" y="92"/>
                  </a:lnTo>
                  <a:lnTo>
                    <a:pt x="717" y="162"/>
                  </a:lnTo>
                  <a:lnTo>
                    <a:pt x="752" y="162"/>
                  </a:lnTo>
                  <a:lnTo>
                    <a:pt x="766" y="89"/>
                  </a:lnTo>
                  <a:lnTo>
                    <a:pt x="766" y="89"/>
                  </a:lnTo>
                  <a:lnTo>
                    <a:pt x="834" y="0"/>
                  </a:lnTo>
                  <a:lnTo>
                    <a:pt x="834" y="0"/>
                  </a:lnTo>
                  <a:lnTo>
                    <a:pt x="821" y="1"/>
                  </a:lnTo>
                  <a:lnTo>
                    <a:pt x="821" y="1"/>
                  </a:lnTo>
                  <a:close/>
                  <a:moveTo>
                    <a:pt x="662" y="90"/>
                  </a:moveTo>
                  <a:lnTo>
                    <a:pt x="662" y="90"/>
                  </a:lnTo>
                  <a:lnTo>
                    <a:pt x="647" y="109"/>
                  </a:lnTo>
                  <a:lnTo>
                    <a:pt x="634" y="124"/>
                  </a:lnTo>
                  <a:lnTo>
                    <a:pt x="612" y="90"/>
                  </a:lnTo>
                  <a:lnTo>
                    <a:pt x="612" y="90"/>
                  </a:lnTo>
                  <a:lnTo>
                    <a:pt x="625" y="82"/>
                  </a:lnTo>
                  <a:lnTo>
                    <a:pt x="634" y="73"/>
                  </a:lnTo>
                  <a:lnTo>
                    <a:pt x="640" y="64"/>
                  </a:lnTo>
                  <a:lnTo>
                    <a:pt x="642" y="60"/>
                  </a:lnTo>
                  <a:lnTo>
                    <a:pt x="642" y="57"/>
                  </a:lnTo>
                  <a:lnTo>
                    <a:pt x="642" y="57"/>
                  </a:lnTo>
                  <a:lnTo>
                    <a:pt x="642" y="51"/>
                  </a:lnTo>
                  <a:lnTo>
                    <a:pt x="640" y="48"/>
                  </a:lnTo>
                  <a:lnTo>
                    <a:pt x="639" y="44"/>
                  </a:lnTo>
                  <a:lnTo>
                    <a:pt x="636" y="41"/>
                  </a:lnTo>
                  <a:lnTo>
                    <a:pt x="631" y="39"/>
                  </a:lnTo>
                  <a:lnTo>
                    <a:pt x="627" y="38"/>
                  </a:lnTo>
                  <a:lnTo>
                    <a:pt x="614" y="36"/>
                  </a:lnTo>
                  <a:lnTo>
                    <a:pt x="614" y="36"/>
                  </a:lnTo>
                  <a:lnTo>
                    <a:pt x="607" y="36"/>
                  </a:lnTo>
                  <a:lnTo>
                    <a:pt x="601" y="38"/>
                  </a:lnTo>
                  <a:lnTo>
                    <a:pt x="593" y="41"/>
                  </a:lnTo>
                  <a:lnTo>
                    <a:pt x="589" y="45"/>
                  </a:lnTo>
                  <a:lnTo>
                    <a:pt x="589" y="45"/>
                  </a:lnTo>
                  <a:lnTo>
                    <a:pt x="583" y="51"/>
                  </a:lnTo>
                  <a:lnTo>
                    <a:pt x="580" y="57"/>
                  </a:lnTo>
                  <a:lnTo>
                    <a:pt x="579" y="63"/>
                  </a:lnTo>
                  <a:lnTo>
                    <a:pt x="577" y="70"/>
                  </a:lnTo>
                  <a:lnTo>
                    <a:pt x="577" y="70"/>
                  </a:lnTo>
                  <a:lnTo>
                    <a:pt x="577" y="76"/>
                  </a:lnTo>
                  <a:lnTo>
                    <a:pt x="579" y="82"/>
                  </a:lnTo>
                  <a:lnTo>
                    <a:pt x="585" y="95"/>
                  </a:lnTo>
                  <a:lnTo>
                    <a:pt x="585" y="95"/>
                  </a:lnTo>
                  <a:lnTo>
                    <a:pt x="567" y="105"/>
                  </a:lnTo>
                  <a:lnTo>
                    <a:pt x="560" y="109"/>
                  </a:lnTo>
                  <a:lnTo>
                    <a:pt x="554" y="115"/>
                  </a:lnTo>
                  <a:lnTo>
                    <a:pt x="550" y="121"/>
                  </a:lnTo>
                  <a:lnTo>
                    <a:pt x="547" y="126"/>
                  </a:lnTo>
                  <a:lnTo>
                    <a:pt x="544" y="131"/>
                  </a:lnTo>
                  <a:lnTo>
                    <a:pt x="544" y="137"/>
                  </a:lnTo>
                  <a:lnTo>
                    <a:pt x="544" y="137"/>
                  </a:lnTo>
                  <a:lnTo>
                    <a:pt x="544" y="143"/>
                  </a:lnTo>
                  <a:lnTo>
                    <a:pt x="547" y="149"/>
                  </a:lnTo>
                  <a:lnTo>
                    <a:pt x="550" y="153"/>
                  </a:lnTo>
                  <a:lnTo>
                    <a:pt x="553" y="158"/>
                  </a:lnTo>
                  <a:lnTo>
                    <a:pt x="553" y="158"/>
                  </a:lnTo>
                  <a:lnTo>
                    <a:pt x="557" y="161"/>
                  </a:lnTo>
                  <a:lnTo>
                    <a:pt x="563" y="162"/>
                  </a:lnTo>
                  <a:lnTo>
                    <a:pt x="569" y="164"/>
                  </a:lnTo>
                  <a:lnTo>
                    <a:pt x="574" y="164"/>
                  </a:lnTo>
                  <a:lnTo>
                    <a:pt x="574" y="164"/>
                  </a:lnTo>
                  <a:lnTo>
                    <a:pt x="585" y="164"/>
                  </a:lnTo>
                  <a:lnTo>
                    <a:pt x="595" y="161"/>
                  </a:lnTo>
                  <a:lnTo>
                    <a:pt x="605" y="156"/>
                  </a:lnTo>
                  <a:lnTo>
                    <a:pt x="617" y="149"/>
                  </a:lnTo>
                  <a:lnTo>
                    <a:pt x="624" y="162"/>
                  </a:lnTo>
                  <a:lnTo>
                    <a:pt x="659" y="162"/>
                  </a:lnTo>
                  <a:lnTo>
                    <a:pt x="639" y="133"/>
                  </a:lnTo>
                  <a:lnTo>
                    <a:pt x="639" y="133"/>
                  </a:lnTo>
                  <a:lnTo>
                    <a:pt x="671" y="101"/>
                  </a:lnTo>
                  <a:lnTo>
                    <a:pt x="662" y="90"/>
                  </a:lnTo>
                  <a:close/>
                  <a:moveTo>
                    <a:pt x="439" y="41"/>
                  </a:moveTo>
                  <a:lnTo>
                    <a:pt x="439" y="41"/>
                  </a:lnTo>
                  <a:lnTo>
                    <a:pt x="437" y="50"/>
                  </a:lnTo>
                  <a:lnTo>
                    <a:pt x="436" y="55"/>
                  </a:lnTo>
                  <a:lnTo>
                    <a:pt x="436" y="55"/>
                  </a:lnTo>
                  <a:lnTo>
                    <a:pt x="468" y="54"/>
                  </a:lnTo>
                  <a:lnTo>
                    <a:pt x="447" y="162"/>
                  </a:lnTo>
                  <a:lnTo>
                    <a:pt x="472" y="162"/>
                  </a:lnTo>
                  <a:lnTo>
                    <a:pt x="494" y="54"/>
                  </a:lnTo>
                  <a:lnTo>
                    <a:pt x="494" y="54"/>
                  </a:lnTo>
                  <a:lnTo>
                    <a:pt x="513" y="55"/>
                  </a:lnTo>
                  <a:lnTo>
                    <a:pt x="525" y="57"/>
                  </a:lnTo>
                  <a:lnTo>
                    <a:pt x="525" y="57"/>
                  </a:lnTo>
                  <a:lnTo>
                    <a:pt x="525" y="48"/>
                  </a:lnTo>
                  <a:lnTo>
                    <a:pt x="528" y="41"/>
                  </a:lnTo>
                  <a:lnTo>
                    <a:pt x="439" y="41"/>
                  </a:lnTo>
                  <a:close/>
                  <a:moveTo>
                    <a:pt x="412" y="42"/>
                  </a:moveTo>
                  <a:lnTo>
                    <a:pt x="412" y="42"/>
                  </a:lnTo>
                  <a:lnTo>
                    <a:pt x="405" y="39"/>
                  </a:lnTo>
                  <a:lnTo>
                    <a:pt x="399" y="39"/>
                  </a:lnTo>
                  <a:lnTo>
                    <a:pt x="399" y="39"/>
                  </a:lnTo>
                  <a:lnTo>
                    <a:pt x="389" y="41"/>
                  </a:lnTo>
                  <a:lnTo>
                    <a:pt x="380" y="42"/>
                  </a:lnTo>
                  <a:lnTo>
                    <a:pt x="373" y="47"/>
                  </a:lnTo>
                  <a:lnTo>
                    <a:pt x="366" y="51"/>
                  </a:lnTo>
                  <a:lnTo>
                    <a:pt x="366" y="51"/>
                  </a:lnTo>
                  <a:lnTo>
                    <a:pt x="358" y="58"/>
                  </a:lnTo>
                  <a:lnTo>
                    <a:pt x="354" y="66"/>
                  </a:lnTo>
                  <a:lnTo>
                    <a:pt x="351" y="74"/>
                  </a:lnTo>
                  <a:lnTo>
                    <a:pt x="351" y="83"/>
                  </a:lnTo>
                  <a:lnTo>
                    <a:pt x="351" y="83"/>
                  </a:lnTo>
                  <a:lnTo>
                    <a:pt x="351" y="89"/>
                  </a:lnTo>
                  <a:lnTo>
                    <a:pt x="354" y="95"/>
                  </a:lnTo>
                  <a:lnTo>
                    <a:pt x="357" y="101"/>
                  </a:lnTo>
                  <a:lnTo>
                    <a:pt x="361" y="105"/>
                  </a:lnTo>
                  <a:lnTo>
                    <a:pt x="361" y="105"/>
                  </a:lnTo>
                  <a:lnTo>
                    <a:pt x="382" y="118"/>
                  </a:lnTo>
                  <a:lnTo>
                    <a:pt x="382" y="118"/>
                  </a:lnTo>
                  <a:lnTo>
                    <a:pt x="386" y="121"/>
                  </a:lnTo>
                  <a:lnTo>
                    <a:pt x="391" y="126"/>
                  </a:lnTo>
                  <a:lnTo>
                    <a:pt x="392" y="130"/>
                  </a:lnTo>
                  <a:lnTo>
                    <a:pt x="394" y="133"/>
                  </a:lnTo>
                  <a:lnTo>
                    <a:pt x="394" y="133"/>
                  </a:lnTo>
                  <a:lnTo>
                    <a:pt x="392" y="137"/>
                  </a:lnTo>
                  <a:lnTo>
                    <a:pt x="391" y="142"/>
                  </a:lnTo>
                  <a:lnTo>
                    <a:pt x="389" y="146"/>
                  </a:lnTo>
                  <a:lnTo>
                    <a:pt x="386" y="149"/>
                  </a:lnTo>
                  <a:lnTo>
                    <a:pt x="386" y="149"/>
                  </a:lnTo>
                  <a:lnTo>
                    <a:pt x="377" y="153"/>
                  </a:lnTo>
                  <a:lnTo>
                    <a:pt x="369" y="155"/>
                  </a:lnTo>
                  <a:lnTo>
                    <a:pt x="369" y="155"/>
                  </a:lnTo>
                  <a:lnTo>
                    <a:pt x="358" y="153"/>
                  </a:lnTo>
                  <a:lnTo>
                    <a:pt x="353" y="150"/>
                  </a:lnTo>
                  <a:lnTo>
                    <a:pt x="350" y="147"/>
                  </a:lnTo>
                  <a:lnTo>
                    <a:pt x="348" y="145"/>
                  </a:lnTo>
                  <a:lnTo>
                    <a:pt x="347" y="136"/>
                  </a:lnTo>
                  <a:lnTo>
                    <a:pt x="345" y="136"/>
                  </a:lnTo>
                  <a:lnTo>
                    <a:pt x="335" y="158"/>
                  </a:lnTo>
                  <a:lnTo>
                    <a:pt x="335" y="158"/>
                  </a:lnTo>
                  <a:lnTo>
                    <a:pt x="340" y="162"/>
                  </a:lnTo>
                  <a:lnTo>
                    <a:pt x="347" y="164"/>
                  </a:lnTo>
                  <a:lnTo>
                    <a:pt x="354" y="165"/>
                  </a:lnTo>
                  <a:lnTo>
                    <a:pt x="363" y="166"/>
                  </a:lnTo>
                  <a:lnTo>
                    <a:pt x="363" y="166"/>
                  </a:lnTo>
                  <a:lnTo>
                    <a:pt x="373" y="165"/>
                  </a:lnTo>
                  <a:lnTo>
                    <a:pt x="383" y="164"/>
                  </a:lnTo>
                  <a:lnTo>
                    <a:pt x="392" y="159"/>
                  </a:lnTo>
                  <a:lnTo>
                    <a:pt x="399" y="153"/>
                  </a:lnTo>
                  <a:lnTo>
                    <a:pt x="399" y="153"/>
                  </a:lnTo>
                  <a:lnTo>
                    <a:pt x="407" y="147"/>
                  </a:lnTo>
                  <a:lnTo>
                    <a:pt x="412" y="139"/>
                  </a:lnTo>
                  <a:lnTo>
                    <a:pt x="415" y="130"/>
                  </a:lnTo>
                  <a:lnTo>
                    <a:pt x="415" y="120"/>
                  </a:lnTo>
                  <a:lnTo>
                    <a:pt x="415" y="120"/>
                  </a:lnTo>
                  <a:lnTo>
                    <a:pt x="415" y="114"/>
                  </a:lnTo>
                  <a:lnTo>
                    <a:pt x="412" y="108"/>
                  </a:lnTo>
                  <a:lnTo>
                    <a:pt x="410" y="102"/>
                  </a:lnTo>
                  <a:lnTo>
                    <a:pt x="405" y="98"/>
                  </a:lnTo>
                  <a:lnTo>
                    <a:pt x="405" y="98"/>
                  </a:lnTo>
                  <a:lnTo>
                    <a:pt x="385" y="85"/>
                  </a:lnTo>
                  <a:lnTo>
                    <a:pt x="385" y="85"/>
                  </a:lnTo>
                  <a:lnTo>
                    <a:pt x="380" y="82"/>
                  </a:lnTo>
                  <a:lnTo>
                    <a:pt x="376" y="77"/>
                  </a:lnTo>
                  <a:lnTo>
                    <a:pt x="375" y="73"/>
                  </a:lnTo>
                  <a:lnTo>
                    <a:pt x="373" y="69"/>
                  </a:lnTo>
                  <a:lnTo>
                    <a:pt x="373" y="69"/>
                  </a:lnTo>
                  <a:lnTo>
                    <a:pt x="375" y="66"/>
                  </a:lnTo>
                  <a:lnTo>
                    <a:pt x="375" y="61"/>
                  </a:lnTo>
                  <a:lnTo>
                    <a:pt x="377" y="58"/>
                  </a:lnTo>
                  <a:lnTo>
                    <a:pt x="380" y="55"/>
                  </a:lnTo>
                  <a:lnTo>
                    <a:pt x="380" y="55"/>
                  </a:lnTo>
                  <a:lnTo>
                    <a:pt x="388" y="51"/>
                  </a:lnTo>
                  <a:lnTo>
                    <a:pt x="396" y="50"/>
                  </a:lnTo>
                  <a:lnTo>
                    <a:pt x="396" y="50"/>
                  </a:lnTo>
                  <a:lnTo>
                    <a:pt x="402" y="51"/>
                  </a:lnTo>
                  <a:lnTo>
                    <a:pt x="408" y="54"/>
                  </a:lnTo>
                  <a:lnTo>
                    <a:pt x="408" y="54"/>
                  </a:lnTo>
                  <a:lnTo>
                    <a:pt x="412" y="58"/>
                  </a:lnTo>
                  <a:lnTo>
                    <a:pt x="414" y="66"/>
                  </a:lnTo>
                  <a:lnTo>
                    <a:pt x="417" y="66"/>
                  </a:lnTo>
                  <a:lnTo>
                    <a:pt x="426" y="48"/>
                  </a:lnTo>
                  <a:lnTo>
                    <a:pt x="426" y="48"/>
                  </a:lnTo>
                  <a:lnTo>
                    <a:pt x="421" y="45"/>
                  </a:lnTo>
                  <a:lnTo>
                    <a:pt x="412" y="42"/>
                  </a:lnTo>
                  <a:lnTo>
                    <a:pt x="412" y="42"/>
                  </a:lnTo>
                  <a:close/>
                  <a:moveTo>
                    <a:pt x="334" y="42"/>
                  </a:moveTo>
                  <a:lnTo>
                    <a:pt x="334" y="42"/>
                  </a:lnTo>
                  <a:lnTo>
                    <a:pt x="328" y="42"/>
                  </a:lnTo>
                  <a:lnTo>
                    <a:pt x="312" y="124"/>
                  </a:lnTo>
                  <a:lnTo>
                    <a:pt x="251" y="42"/>
                  </a:lnTo>
                  <a:lnTo>
                    <a:pt x="236" y="42"/>
                  </a:lnTo>
                  <a:lnTo>
                    <a:pt x="211" y="162"/>
                  </a:lnTo>
                  <a:lnTo>
                    <a:pt x="226" y="162"/>
                  </a:lnTo>
                  <a:lnTo>
                    <a:pt x="242" y="76"/>
                  </a:lnTo>
                  <a:lnTo>
                    <a:pt x="303" y="162"/>
                  </a:lnTo>
                  <a:lnTo>
                    <a:pt x="318" y="162"/>
                  </a:lnTo>
                  <a:lnTo>
                    <a:pt x="341" y="42"/>
                  </a:lnTo>
                  <a:lnTo>
                    <a:pt x="341" y="42"/>
                  </a:lnTo>
                  <a:lnTo>
                    <a:pt x="334" y="42"/>
                  </a:lnTo>
                  <a:lnTo>
                    <a:pt x="334" y="42"/>
                  </a:lnTo>
                  <a:close/>
                  <a:moveTo>
                    <a:pt x="178" y="42"/>
                  </a:moveTo>
                  <a:lnTo>
                    <a:pt x="131" y="42"/>
                  </a:lnTo>
                  <a:lnTo>
                    <a:pt x="108" y="162"/>
                  </a:lnTo>
                  <a:lnTo>
                    <a:pt x="134" y="162"/>
                  </a:lnTo>
                  <a:lnTo>
                    <a:pt x="144" y="108"/>
                  </a:lnTo>
                  <a:lnTo>
                    <a:pt x="147" y="108"/>
                  </a:lnTo>
                  <a:lnTo>
                    <a:pt x="167" y="162"/>
                  </a:lnTo>
                  <a:lnTo>
                    <a:pt x="198" y="162"/>
                  </a:lnTo>
                  <a:lnTo>
                    <a:pt x="172" y="104"/>
                  </a:lnTo>
                  <a:lnTo>
                    <a:pt x="172" y="104"/>
                  </a:lnTo>
                  <a:lnTo>
                    <a:pt x="186" y="98"/>
                  </a:lnTo>
                  <a:lnTo>
                    <a:pt x="197" y="90"/>
                  </a:lnTo>
                  <a:lnTo>
                    <a:pt x="197" y="90"/>
                  </a:lnTo>
                  <a:lnTo>
                    <a:pt x="201" y="86"/>
                  </a:lnTo>
                  <a:lnTo>
                    <a:pt x="204" y="80"/>
                  </a:lnTo>
                  <a:lnTo>
                    <a:pt x="207" y="74"/>
                  </a:lnTo>
                  <a:lnTo>
                    <a:pt x="207" y="67"/>
                  </a:lnTo>
                  <a:lnTo>
                    <a:pt x="207" y="67"/>
                  </a:lnTo>
                  <a:lnTo>
                    <a:pt x="207" y="61"/>
                  </a:lnTo>
                  <a:lnTo>
                    <a:pt x="205" y="55"/>
                  </a:lnTo>
                  <a:lnTo>
                    <a:pt x="202" y="53"/>
                  </a:lnTo>
                  <a:lnTo>
                    <a:pt x="199" y="48"/>
                  </a:lnTo>
                  <a:lnTo>
                    <a:pt x="195" y="45"/>
                  </a:lnTo>
                  <a:lnTo>
                    <a:pt x="191" y="44"/>
                  </a:lnTo>
                  <a:lnTo>
                    <a:pt x="178" y="42"/>
                  </a:lnTo>
                  <a:lnTo>
                    <a:pt x="178" y="42"/>
                  </a:lnTo>
                  <a:close/>
                  <a:moveTo>
                    <a:pt x="30" y="0"/>
                  </a:moveTo>
                  <a:lnTo>
                    <a:pt x="0" y="162"/>
                  </a:lnTo>
                  <a:lnTo>
                    <a:pt x="90" y="162"/>
                  </a:lnTo>
                  <a:lnTo>
                    <a:pt x="90" y="162"/>
                  </a:lnTo>
                  <a:lnTo>
                    <a:pt x="89" y="156"/>
                  </a:lnTo>
                  <a:lnTo>
                    <a:pt x="89" y="152"/>
                  </a:lnTo>
                  <a:lnTo>
                    <a:pt x="90" y="147"/>
                  </a:lnTo>
                  <a:lnTo>
                    <a:pt x="93" y="143"/>
                  </a:lnTo>
                  <a:lnTo>
                    <a:pt x="93" y="143"/>
                  </a:lnTo>
                  <a:lnTo>
                    <a:pt x="45" y="146"/>
                  </a:lnTo>
                  <a:lnTo>
                    <a:pt x="38" y="146"/>
                  </a:lnTo>
                  <a:lnTo>
                    <a:pt x="49" y="83"/>
                  </a:lnTo>
                  <a:lnTo>
                    <a:pt x="49" y="83"/>
                  </a:lnTo>
                  <a:lnTo>
                    <a:pt x="80" y="85"/>
                  </a:lnTo>
                  <a:lnTo>
                    <a:pt x="103" y="88"/>
                  </a:lnTo>
                  <a:lnTo>
                    <a:pt x="103" y="88"/>
                  </a:lnTo>
                  <a:lnTo>
                    <a:pt x="103" y="74"/>
                  </a:lnTo>
                  <a:lnTo>
                    <a:pt x="108" y="67"/>
                  </a:lnTo>
                  <a:lnTo>
                    <a:pt x="108" y="67"/>
                  </a:lnTo>
                  <a:lnTo>
                    <a:pt x="68" y="69"/>
                  </a:lnTo>
                  <a:lnTo>
                    <a:pt x="68" y="69"/>
                  </a:lnTo>
                  <a:lnTo>
                    <a:pt x="54" y="69"/>
                  </a:lnTo>
                  <a:lnTo>
                    <a:pt x="62" y="17"/>
                  </a:lnTo>
                  <a:lnTo>
                    <a:pt x="75" y="17"/>
                  </a:lnTo>
                  <a:lnTo>
                    <a:pt x="75" y="17"/>
                  </a:lnTo>
                  <a:lnTo>
                    <a:pt x="96" y="17"/>
                  </a:lnTo>
                  <a:lnTo>
                    <a:pt x="116" y="20"/>
                  </a:lnTo>
                  <a:lnTo>
                    <a:pt x="116" y="20"/>
                  </a:lnTo>
                  <a:lnTo>
                    <a:pt x="118" y="9"/>
                  </a:lnTo>
                  <a:lnTo>
                    <a:pt x="121" y="0"/>
                  </a:lnTo>
                  <a:lnTo>
                    <a:pt x="30" y="0"/>
                  </a:lnTo>
                  <a:close/>
                  <a:moveTo>
                    <a:pt x="608" y="83"/>
                  </a:moveTo>
                  <a:lnTo>
                    <a:pt x="608" y="83"/>
                  </a:lnTo>
                  <a:lnTo>
                    <a:pt x="604" y="71"/>
                  </a:lnTo>
                  <a:lnTo>
                    <a:pt x="601" y="63"/>
                  </a:lnTo>
                  <a:lnTo>
                    <a:pt x="601" y="63"/>
                  </a:lnTo>
                  <a:lnTo>
                    <a:pt x="602" y="55"/>
                  </a:lnTo>
                  <a:lnTo>
                    <a:pt x="605" y="51"/>
                  </a:lnTo>
                  <a:lnTo>
                    <a:pt x="605" y="51"/>
                  </a:lnTo>
                  <a:lnTo>
                    <a:pt x="611" y="47"/>
                  </a:lnTo>
                  <a:lnTo>
                    <a:pt x="617" y="45"/>
                  </a:lnTo>
                  <a:lnTo>
                    <a:pt x="617" y="45"/>
                  </a:lnTo>
                  <a:lnTo>
                    <a:pt x="621" y="47"/>
                  </a:lnTo>
                  <a:lnTo>
                    <a:pt x="624" y="48"/>
                  </a:lnTo>
                  <a:lnTo>
                    <a:pt x="624" y="48"/>
                  </a:lnTo>
                  <a:lnTo>
                    <a:pt x="627" y="53"/>
                  </a:lnTo>
                  <a:lnTo>
                    <a:pt x="627" y="57"/>
                  </a:lnTo>
                  <a:lnTo>
                    <a:pt x="627" y="57"/>
                  </a:lnTo>
                  <a:lnTo>
                    <a:pt x="627" y="64"/>
                  </a:lnTo>
                  <a:lnTo>
                    <a:pt x="623" y="70"/>
                  </a:lnTo>
                  <a:lnTo>
                    <a:pt x="617" y="77"/>
                  </a:lnTo>
                  <a:lnTo>
                    <a:pt x="608" y="83"/>
                  </a:lnTo>
                  <a:lnTo>
                    <a:pt x="608" y="83"/>
                  </a:lnTo>
                  <a:close/>
                  <a:moveTo>
                    <a:pt x="592" y="150"/>
                  </a:moveTo>
                  <a:lnTo>
                    <a:pt x="592" y="150"/>
                  </a:lnTo>
                  <a:lnTo>
                    <a:pt x="582" y="149"/>
                  </a:lnTo>
                  <a:lnTo>
                    <a:pt x="577" y="147"/>
                  </a:lnTo>
                  <a:lnTo>
                    <a:pt x="574" y="145"/>
                  </a:lnTo>
                  <a:lnTo>
                    <a:pt x="573" y="142"/>
                  </a:lnTo>
                  <a:lnTo>
                    <a:pt x="570" y="139"/>
                  </a:lnTo>
                  <a:lnTo>
                    <a:pt x="569" y="128"/>
                  </a:lnTo>
                  <a:lnTo>
                    <a:pt x="569" y="128"/>
                  </a:lnTo>
                  <a:lnTo>
                    <a:pt x="570" y="121"/>
                  </a:lnTo>
                  <a:lnTo>
                    <a:pt x="576" y="114"/>
                  </a:lnTo>
                  <a:lnTo>
                    <a:pt x="576" y="114"/>
                  </a:lnTo>
                  <a:lnTo>
                    <a:pt x="582" y="107"/>
                  </a:lnTo>
                  <a:lnTo>
                    <a:pt x="588" y="104"/>
                  </a:lnTo>
                  <a:lnTo>
                    <a:pt x="612" y="143"/>
                  </a:lnTo>
                  <a:lnTo>
                    <a:pt x="612" y="143"/>
                  </a:lnTo>
                  <a:lnTo>
                    <a:pt x="601" y="149"/>
                  </a:lnTo>
                  <a:lnTo>
                    <a:pt x="592" y="150"/>
                  </a:lnTo>
                  <a:lnTo>
                    <a:pt x="592" y="150"/>
                  </a:lnTo>
                  <a:close/>
                  <a:moveTo>
                    <a:pt x="173" y="90"/>
                  </a:moveTo>
                  <a:lnTo>
                    <a:pt x="173" y="90"/>
                  </a:lnTo>
                  <a:lnTo>
                    <a:pt x="169" y="95"/>
                  </a:lnTo>
                  <a:lnTo>
                    <a:pt x="164" y="98"/>
                  </a:lnTo>
                  <a:lnTo>
                    <a:pt x="159" y="99"/>
                  </a:lnTo>
                  <a:lnTo>
                    <a:pt x="151" y="101"/>
                  </a:lnTo>
                  <a:lnTo>
                    <a:pt x="147" y="101"/>
                  </a:lnTo>
                  <a:lnTo>
                    <a:pt x="156" y="54"/>
                  </a:lnTo>
                  <a:lnTo>
                    <a:pt x="166" y="54"/>
                  </a:lnTo>
                  <a:lnTo>
                    <a:pt x="166" y="54"/>
                  </a:lnTo>
                  <a:lnTo>
                    <a:pt x="172" y="55"/>
                  </a:lnTo>
                  <a:lnTo>
                    <a:pt x="176" y="57"/>
                  </a:lnTo>
                  <a:lnTo>
                    <a:pt x="179" y="61"/>
                  </a:lnTo>
                  <a:lnTo>
                    <a:pt x="180" y="67"/>
                  </a:lnTo>
                  <a:lnTo>
                    <a:pt x="180" y="67"/>
                  </a:lnTo>
                  <a:lnTo>
                    <a:pt x="179" y="74"/>
                  </a:lnTo>
                  <a:lnTo>
                    <a:pt x="178" y="80"/>
                  </a:lnTo>
                  <a:lnTo>
                    <a:pt x="176" y="86"/>
                  </a:lnTo>
                  <a:lnTo>
                    <a:pt x="173" y="90"/>
                  </a:lnTo>
                  <a:lnTo>
                    <a:pt x="173" y="90"/>
                  </a:lnTo>
                  <a:close/>
                </a:path>
              </a:pathLst>
            </a:custGeom>
            <a:solidFill>
              <a:srgbClr val="FFFFFF"/>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grpSp>
          <p:nvGrpSpPr>
            <p:cNvPr id="3" name="Group 76"/>
            <p:cNvGrpSpPr>
              <a:grpSpLocks/>
            </p:cNvGrpSpPr>
            <p:nvPr userDrawn="1"/>
          </p:nvGrpSpPr>
          <p:grpSpPr bwMode="auto">
            <a:xfrm>
              <a:off x="4648" y="2889"/>
              <a:ext cx="1310" cy="107"/>
              <a:chOff x="4648" y="2889"/>
              <a:chExt cx="1310" cy="107"/>
            </a:xfrm>
          </p:grpSpPr>
          <p:sp>
            <p:nvSpPr>
              <p:cNvPr id="256077" name="Freeform 77"/>
              <p:cNvSpPr>
                <a:spLocks noEditPoints="1"/>
              </p:cNvSpPr>
              <p:nvPr userDrawn="1"/>
            </p:nvSpPr>
            <p:spPr bwMode="auto">
              <a:xfrm>
                <a:off x="4648" y="2895"/>
                <a:ext cx="82" cy="95"/>
              </a:xfrm>
              <a:custGeom>
                <a:avLst/>
                <a:gdLst/>
                <a:ahLst/>
                <a:cxnLst>
                  <a:cxn ang="0">
                    <a:pos x="65" y="35"/>
                  </a:cxn>
                  <a:cxn ang="0">
                    <a:pos x="60" y="50"/>
                  </a:cxn>
                  <a:cxn ang="0">
                    <a:pos x="53" y="60"/>
                  </a:cxn>
                  <a:cxn ang="0">
                    <a:pos x="44" y="66"/>
                  </a:cxn>
                  <a:cxn ang="0">
                    <a:pos x="34" y="69"/>
                  </a:cxn>
                  <a:cxn ang="0">
                    <a:pos x="30" y="67"/>
                  </a:cxn>
                  <a:cxn ang="0">
                    <a:pos x="22" y="65"/>
                  </a:cxn>
                  <a:cxn ang="0">
                    <a:pos x="18" y="57"/>
                  </a:cxn>
                  <a:cxn ang="0">
                    <a:pos x="18" y="46"/>
                  </a:cxn>
                  <a:cxn ang="0">
                    <a:pos x="18" y="38"/>
                  </a:cxn>
                  <a:cxn ang="0">
                    <a:pos x="28" y="15"/>
                  </a:cxn>
                  <a:cxn ang="0">
                    <a:pos x="37" y="9"/>
                  </a:cxn>
                  <a:cxn ang="0">
                    <a:pos x="47" y="6"/>
                  </a:cxn>
                  <a:cxn ang="0">
                    <a:pos x="51" y="6"/>
                  </a:cxn>
                  <a:cxn ang="0">
                    <a:pos x="60" y="11"/>
                  </a:cxn>
                  <a:cxn ang="0">
                    <a:pos x="65" y="18"/>
                  </a:cxn>
                  <a:cxn ang="0">
                    <a:pos x="65" y="28"/>
                  </a:cxn>
                  <a:cxn ang="0">
                    <a:pos x="65" y="35"/>
                  </a:cxn>
                  <a:cxn ang="0">
                    <a:pos x="49" y="0"/>
                  </a:cxn>
                  <a:cxn ang="0">
                    <a:pos x="31" y="3"/>
                  </a:cxn>
                  <a:cxn ang="0">
                    <a:pos x="18" y="11"/>
                  </a:cxn>
                  <a:cxn ang="0">
                    <a:pos x="8" y="22"/>
                  </a:cxn>
                  <a:cxn ang="0">
                    <a:pos x="2" y="37"/>
                  </a:cxn>
                  <a:cxn ang="0">
                    <a:pos x="0" y="47"/>
                  </a:cxn>
                  <a:cxn ang="0">
                    <a:pos x="3" y="60"/>
                  </a:cxn>
                  <a:cxn ang="0">
                    <a:pos x="12" y="70"/>
                  </a:cxn>
                  <a:cxn ang="0">
                    <a:pos x="25" y="75"/>
                  </a:cxn>
                  <a:cxn ang="0">
                    <a:pos x="33" y="75"/>
                  </a:cxn>
                  <a:cxn ang="0">
                    <a:pos x="56" y="95"/>
                  </a:cxn>
                  <a:cxn ang="0">
                    <a:pos x="65" y="91"/>
                  </a:cxn>
                  <a:cxn ang="0">
                    <a:pos x="72" y="89"/>
                  </a:cxn>
                  <a:cxn ang="0">
                    <a:pos x="47" y="73"/>
                  </a:cxn>
                  <a:cxn ang="0">
                    <a:pos x="70" y="59"/>
                  </a:cxn>
                  <a:cxn ang="0">
                    <a:pos x="79" y="43"/>
                  </a:cxn>
                  <a:cxn ang="0">
                    <a:pos x="81" y="37"/>
                  </a:cxn>
                  <a:cxn ang="0">
                    <a:pos x="81" y="21"/>
                  </a:cxn>
                  <a:cxn ang="0">
                    <a:pos x="75" y="9"/>
                  </a:cxn>
                  <a:cxn ang="0">
                    <a:pos x="65" y="2"/>
                  </a:cxn>
                  <a:cxn ang="0">
                    <a:pos x="49" y="0"/>
                  </a:cxn>
                </a:cxnLst>
                <a:rect l="0" t="0" r="r" b="b"/>
                <a:pathLst>
                  <a:path w="82" h="95">
                    <a:moveTo>
                      <a:pt x="65" y="35"/>
                    </a:moveTo>
                    <a:lnTo>
                      <a:pt x="65" y="35"/>
                    </a:lnTo>
                    <a:lnTo>
                      <a:pt x="62" y="43"/>
                    </a:lnTo>
                    <a:lnTo>
                      <a:pt x="60" y="50"/>
                    </a:lnTo>
                    <a:lnTo>
                      <a:pt x="56" y="56"/>
                    </a:lnTo>
                    <a:lnTo>
                      <a:pt x="53" y="60"/>
                    </a:lnTo>
                    <a:lnTo>
                      <a:pt x="49" y="65"/>
                    </a:lnTo>
                    <a:lnTo>
                      <a:pt x="44" y="66"/>
                    </a:lnTo>
                    <a:lnTo>
                      <a:pt x="40" y="67"/>
                    </a:lnTo>
                    <a:lnTo>
                      <a:pt x="34" y="69"/>
                    </a:lnTo>
                    <a:lnTo>
                      <a:pt x="34" y="69"/>
                    </a:lnTo>
                    <a:lnTo>
                      <a:pt x="30" y="67"/>
                    </a:lnTo>
                    <a:lnTo>
                      <a:pt x="27" y="67"/>
                    </a:lnTo>
                    <a:lnTo>
                      <a:pt x="22" y="65"/>
                    </a:lnTo>
                    <a:lnTo>
                      <a:pt x="21" y="62"/>
                    </a:lnTo>
                    <a:lnTo>
                      <a:pt x="18" y="57"/>
                    </a:lnTo>
                    <a:lnTo>
                      <a:pt x="18" y="53"/>
                    </a:lnTo>
                    <a:lnTo>
                      <a:pt x="18" y="46"/>
                    </a:lnTo>
                    <a:lnTo>
                      <a:pt x="18" y="38"/>
                    </a:lnTo>
                    <a:lnTo>
                      <a:pt x="18" y="38"/>
                    </a:lnTo>
                    <a:lnTo>
                      <a:pt x="22" y="25"/>
                    </a:lnTo>
                    <a:lnTo>
                      <a:pt x="28" y="15"/>
                    </a:lnTo>
                    <a:lnTo>
                      <a:pt x="33" y="12"/>
                    </a:lnTo>
                    <a:lnTo>
                      <a:pt x="37" y="9"/>
                    </a:lnTo>
                    <a:lnTo>
                      <a:pt x="43" y="6"/>
                    </a:lnTo>
                    <a:lnTo>
                      <a:pt x="47" y="6"/>
                    </a:lnTo>
                    <a:lnTo>
                      <a:pt x="47" y="6"/>
                    </a:lnTo>
                    <a:lnTo>
                      <a:pt x="51" y="6"/>
                    </a:lnTo>
                    <a:lnTo>
                      <a:pt x="56" y="8"/>
                    </a:lnTo>
                    <a:lnTo>
                      <a:pt x="60" y="11"/>
                    </a:lnTo>
                    <a:lnTo>
                      <a:pt x="62" y="13"/>
                    </a:lnTo>
                    <a:lnTo>
                      <a:pt x="65" y="18"/>
                    </a:lnTo>
                    <a:lnTo>
                      <a:pt x="65" y="22"/>
                    </a:lnTo>
                    <a:lnTo>
                      <a:pt x="65" y="28"/>
                    </a:lnTo>
                    <a:lnTo>
                      <a:pt x="65" y="35"/>
                    </a:lnTo>
                    <a:lnTo>
                      <a:pt x="65" y="35"/>
                    </a:lnTo>
                    <a:close/>
                    <a:moveTo>
                      <a:pt x="49" y="0"/>
                    </a:moveTo>
                    <a:lnTo>
                      <a:pt x="49" y="0"/>
                    </a:lnTo>
                    <a:lnTo>
                      <a:pt x="40" y="0"/>
                    </a:lnTo>
                    <a:lnTo>
                      <a:pt x="31" y="3"/>
                    </a:lnTo>
                    <a:lnTo>
                      <a:pt x="24" y="6"/>
                    </a:lnTo>
                    <a:lnTo>
                      <a:pt x="18" y="11"/>
                    </a:lnTo>
                    <a:lnTo>
                      <a:pt x="12" y="16"/>
                    </a:lnTo>
                    <a:lnTo>
                      <a:pt x="8" y="22"/>
                    </a:lnTo>
                    <a:lnTo>
                      <a:pt x="3" y="30"/>
                    </a:lnTo>
                    <a:lnTo>
                      <a:pt x="2" y="37"/>
                    </a:lnTo>
                    <a:lnTo>
                      <a:pt x="2" y="37"/>
                    </a:lnTo>
                    <a:lnTo>
                      <a:pt x="0" y="47"/>
                    </a:lnTo>
                    <a:lnTo>
                      <a:pt x="0" y="54"/>
                    </a:lnTo>
                    <a:lnTo>
                      <a:pt x="3" y="60"/>
                    </a:lnTo>
                    <a:lnTo>
                      <a:pt x="8" y="66"/>
                    </a:lnTo>
                    <a:lnTo>
                      <a:pt x="12" y="70"/>
                    </a:lnTo>
                    <a:lnTo>
                      <a:pt x="18" y="73"/>
                    </a:lnTo>
                    <a:lnTo>
                      <a:pt x="25" y="75"/>
                    </a:lnTo>
                    <a:lnTo>
                      <a:pt x="33" y="75"/>
                    </a:lnTo>
                    <a:lnTo>
                      <a:pt x="33" y="75"/>
                    </a:lnTo>
                    <a:lnTo>
                      <a:pt x="46" y="85"/>
                    </a:lnTo>
                    <a:lnTo>
                      <a:pt x="56" y="95"/>
                    </a:lnTo>
                    <a:lnTo>
                      <a:pt x="56" y="95"/>
                    </a:lnTo>
                    <a:lnTo>
                      <a:pt x="65" y="91"/>
                    </a:lnTo>
                    <a:lnTo>
                      <a:pt x="72" y="89"/>
                    </a:lnTo>
                    <a:lnTo>
                      <a:pt x="72" y="89"/>
                    </a:lnTo>
                    <a:lnTo>
                      <a:pt x="47" y="73"/>
                    </a:lnTo>
                    <a:lnTo>
                      <a:pt x="47" y="73"/>
                    </a:lnTo>
                    <a:lnTo>
                      <a:pt x="60" y="67"/>
                    </a:lnTo>
                    <a:lnTo>
                      <a:pt x="70" y="59"/>
                    </a:lnTo>
                    <a:lnTo>
                      <a:pt x="78" y="48"/>
                    </a:lnTo>
                    <a:lnTo>
                      <a:pt x="79" y="43"/>
                    </a:lnTo>
                    <a:lnTo>
                      <a:pt x="81" y="37"/>
                    </a:lnTo>
                    <a:lnTo>
                      <a:pt x="81" y="37"/>
                    </a:lnTo>
                    <a:lnTo>
                      <a:pt x="82" y="28"/>
                    </a:lnTo>
                    <a:lnTo>
                      <a:pt x="81" y="21"/>
                    </a:lnTo>
                    <a:lnTo>
                      <a:pt x="79" y="15"/>
                    </a:lnTo>
                    <a:lnTo>
                      <a:pt x="75" y="9"/>
                    </a:lnTo>
                    <a:lnTo>
                      <a:pt x="70" y="5"/>
                    </a:lnTo>
                    <a:lnTo>
                      <a:pt x="65" y="2"/>
                    </a:lnTo>
                    <a:lnTo>
                      <a:pt x="57" y="0"/>
                    </a:lnTo>
                    <a:lnTo>
                      <a:pt x="49" y="0"/>
                    </a:lnTo>
                    <a:lnTo>
                      <a:pt x="49" y="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78" name="Freeform 78"/>
              <p:cNvSpPr>
                <a:spLocks/>
              </p:cNvSpPr>
              <p:nvPr userDrawn="1"/>
            </p:nvSpPr>
            <p:spPr bwMode="auto">
              <a:xfrm>
                <a:off x="4736" y="2917"/>
                <a:ext cx="54" cy="53"/>
              </a:xfrm>
              <a:custGeom>
                <a:avLst/>
                <a:gdLst/>
                <a:ahLst/>
                <a:cxnLst>
                  <a:cxn ang="0">
                    <a:pos x="31" y="44"/>
                  </a:cxn>
                  <a:cxn ang="0">
                    <a:pos x="31" y="44"/>
                  </a:cxn>
                  <a:cxn ang="0">
                    <a:pos x="31" y="44"/>
                  </a:cxn>
                  <a:cxn ang="0">
                    <a:pos x="26" y="47"/>
                  </a:cxn>
                  <a:cxn ang="0">
                    <a:pos x="22" y="50"/>
                  </a:cxn>
                  <a:cxn ang="0">
                    <a:pos x="17" y="53"/>
                  </a:cxn>
                  <a:cxn ang="0">
                    <a:pos x="13" y="53"/>
                  </a:cxn>
                  <a:cxn ang="0">
                    <a:pos x="13" y="53"/>
                  </a:cxn>
                  <a:cxn ang="0">
                    <a:pos x="6" y="51"/>
                  </a:cxn>
                  <a:cxn ang="0">
                    <a:pos x="1" y="48"/>
                  </a:cxn>
                  <a:cxn ang="0">
                    <a:pos x="0" y="43"/>
                  </a:cxn>
                  <a:cxn ang="0">
                    <a:pos x="0" y="34"/>
                  </a:cxn>
                  <a:cxn ang="0">
                    <a:pos x="0" y="34"/>
                  </a:cxn>
                  <a:cxn ang="0">
                    <a:pos x="4" y="16"/>
                  </a:cxn>
                  <a:cxn ang="0">
                    <a:pos x="4" y="16"/>
                  </a:cxn>
                  <a:cxn ang="0">
                    <a:pos x="7" y="0"/>
                  </a:cxn>
                  <a:cxn ang="0">
                    <a:pos x="7" y="0"/>
                  </a:cxn>
                  <a:cxn ang="0">
                    <a:pos x="15" y="2"/>
                  </a:cxn>
                  <a:cxn ang="0">
                    <a:pos x="15" y="2"/>
                  </a:cxn>
                  <a:cxn ang="0">
                    <a:pos x="22" y="0"/>
                  </a:cxn>
                  <a:cxn ang="0">
                    <a:pos x="22" y="0"/>
                  </a:cxn>
                  <a:cxn ang="0">
                    <a:pos x="19" y="13"/>
                  </a:cxn>
                  <a:cxn ang="0">
                    <a:pos x="16" y="31"/>
                  </a:cxn>
                  <a:cxn ang="0">
                    <a:pos x="16" y="31"/>
                  </a:cxn>
                  <a:cxn ang="0">
                    <a:pos x="15" y="37"/>
                  </a:cxn>
                  <a:cxn ang="0">
                    <a:pos x="16" y="41"/>
                  </a:cxn>
                  <a:cxn ang="0">
                    <a:pos x="17" y="43"/>
                  </a:cxn>
                  <a:cxn ang="0">
                    <a:pos x="22" y="44"/>
                  </a:cxn>
                  <a:cxn ang="0">
                    <a:pos x="22" y="44"/>
                  </a:cxn>
                  <a:cxn ang="0">
                    <a:pos x="26" y="43"/>
                  </a:cxn>
                  <a:cxn ang="0">
                    <a:pos x="29" y="40"/>
                  </a:cxn>
                  <a:cxn ang="0">
                    <a:pos x="32" y="35"/>
                  </a:cxn>
                  <a:cxn ang="0">
                    <a:pos x="34" y="28"/>
                  </a:cxn>
                  <a:cxn ang="0">
                    <a:pos x="35" y="24"/>
                  </a:cxn>
                  <a:cxn ang="0">
                    <a:pos x="35" y="24"/>
                  </a:cxn>
                  <a:cxn ang="0">
                    <a:pos x="38" y="0"/>
                  </a:cxn>
                  <a:cxn ang="0">
                    <a:pos x="38" y="0"/>
                  </a:cxn>
                  <a:cxn ang="0">
                    <a:pos x="47" y="2"/>
                  </a:cxn>
                  <a:cxn ang="0">
                    <a:pos x="47" y="2"/>
                  </a:cxn>
                  <a:cxn ang="0">
                    <a:pos x="54" y="0"/>
                  </a:cxn>
                  <a:cxn ang="0">
                    <a:pos x="54" y="0"/>
                  </a:cxn>
                  <a:cxn ang="0">
                    <a:pos x="48" y="24"/>
                  </a:cxn>
                  <a:cxn ang="0">
                    <a:pos x="48" y="28"/>
                  </a:cxn>
                  <a:cxn ang="0">
                    <a:pos x="48" y="28"/>
                  </a:cxn>
                  <a:cxn ang="0">
                    <a:pos x="44" y="51"/>
                  </a:cxn>
                  <a:cxn ang="0">
                    <a:pos x="44" y="51"/>
                  </a:cxn>
                  <a:cxn ang="0">
                    <a:pos x="36" y="51"/>
                  </a:cxn>
                  <a:cxn ang="0">
                    <a:pos x="36" y="51"/>
                  </a:cxn>
                  <a:cxn ang="0">
                    <a:pos x="29" y="51"/>
                  </a:cxn>
                  <a:cxn ang="0">
                    <a:pos x="31" y="44"/>
                  </a:cxn>
                </a:cxnLst>
                <a:rect l="0" t="0" r="r" b="b"/>
                <a:pathLst>
                  <a:path w="54" h="53">
                    <a:moveTo>
                      <a:pt x="31" y="44"/>
                    </a:moveTo>
                    <a:lnTo>
                      <a:pt x="31" y="44"/>
                    </a:lnTo>
                    <a:lnTo>
                      <a:pt x="31" y="44"/>
                    </a:lnTo>
                    <a:lnTo>
                      <a:pt x="26" y="47"/>
                    </a:lnTo>
                    <a:lnTo>
                      <a:pt x="22" y="50"/>
                    </a:lnTo>
                    <a:lnTo>
                      <a:pt x="17" y="53"/>
                    </a:lnTo>
                    <a:lnTo>
                      <a:pt x="13" y="53"/>
                    </a:lnTo>
                    <a:lnTo>
                      <a:pt x="13" y="53"/>
                    </a:lnTo>
                    <a:lnTo>
                      <a:pt x="6" y="51"/>
                    </a:lnTo>
                    <a:lnTo>
                      <a:pt x="1" y="48"/>
                    </a:lnTo>
                    <a:lnTo>
                      <a:pt x="0" y="43"/>
                    </a:lnTo>
                    <a:lnTo>
                      <a:pt x="0" y="34"/>
                    </a:lnTo>
                    <a:lnTo>
                      <a:pt x="0" y="34"/>
                    </a:lnTo>
                    <a:lnTo>
                      <a:pt x="4" y="16"/>
                    </a:lnTo>
                    <a:lnTo>
                      <a:pt x="4" y="16"/>
                    </a:lnTo>
                    <a:lnTo>
                      <a:pt x="7" y="0"/>
                    </a:lnTo>
                    <a:lnTo>
                      <a:pt x="7" y="0"/>
                    </a:lnTo>
                    <a:lnTo>
                      <a:pt x="15" y="2"/>
                    </a:lnTo>
                    <a:lnTo>
                      <a:pt x="15" y="2"/>
                    </a:lnTo>
                    <a:lnTo>
                      <a:pt x="22" y="0"/>
                    </a:lnTo>
                    <a:lnTo>
                      <a:pt x="22" y="0"/>
                    </a:lnTo>
                    <a:lnTo>
                      <a:pt x="19" y="13"/>
                    </a:lnTo>
                    <a:lnTo>
                      <a:pt x="16" y="31"/>
                    </a:lnTo>
                    <a:lnTo>
                      <a:pt x="16" y="31"/>
                    </a:lnTo>
                    <a:lnTo>
                      <a:pt x="15" y="37"/>
                    </a:lnTo>
                    <a:lnTo>
                      <a:pt x="16" y="41"/>
                    </a:lnTo>
                    <a:lnTo>
                      <a:pt x="17" y="43"/>
                    </a:lnTo>
                    <a:lnTo>
                      <a:pt x="22" y="44"/>
                    </a:lnTo>
                    <a:lnTo>
                      <a:pt x="22" y="44"/>
                    </a:lnTo>
                    <a:lnTo>
                      <a:pt x="26" y="43"/>
                    </a:lnTo>
                    <a:lnTo>
                      <a:pt x="29" y="40"/>
                    </a:lnTo>
                    <a:lnTo>
                      <a:pt x="32" y="35"/>
                    </a:lnTo>
                    <a:lnTo>
                      <a:pt x="34" y="28"/>
                    </a:lnTo>
                    <a:lnTo>
                      <a:pt x="35" y="24"/>
                    </a:lnTo>
                    <a:lnTo>
                      <a:pt x="35" y="24"/>
                    </a:lnTo>
                    <a:lnTo>
                      <a:pt x="38" y="0"/>
                    </a:lnTo>
                    <a:lnTo>
                      <a:pt x="38" y="0"/>
                    </a:lnTo>
                    <a:lnTo>
                      <a:pt x="47" y="2"/>
                    </a:lnTo>
                    <a:lnTo>
                      <a:pt x="47" y="2"/>
                    </a:lnTo>
                    <a:lnTo>
                      <a:pt x="54" y="0"/>
                    </a:lnTo>
                    <a:lnTo>
                      <a:pt x="54" y="0"/>
                    </a:lnTo>
                    <a:lnTo>
                      <a:pt x="48" y="24"/>
                    </a:lnTo>
                    <a:lnTo>
                      <a:pt x="48" y="28"/>
                    </a:lnTo>
                    <a:lnTo>
                      <a:pt x="48" y="28"/>
                    </a:lnTo>
                    <a:lnTo>
                      <a:pt x="44" y="51"/>
                    </a:lnTo>
                    <a:lnTo>
                      <a:pt x="44" y="51"/>
                    </a:lnTo>
                    <a:lnTo>
                      <a:pt x="36" y="51"/>
                    </a:lnTo>
                    <a:lnTo>
                      <a:pt x="36" y="51"/>
                    </a:lnTo>
                    <a:lnTo>
                      <a:pt x="29" y="51"/>
                    </a:lnTo>
                    <a:lnTo>
                      <a:pt x="31" y="44"/>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79" name="Freeform 79"/>
              <p:cNvSpPr>
                <a:spLocks noEditPoints="1"/>
              </p:cNvSpPr>
              <p:nvPr userDrawn="1"/>
            </p:nvSpPr>
            <p:spPr bwMode="auto">
              <a:xfrm>
                <a:off x="4793" y="2916"/>
                <a:ext cx="47" cy="54"/>
              </a:xfrm>
              <a:custGeom>
                <a:avLst/>
                <a:gdLst/>
                <a:ahLst/>
                <a:cxnLst>
                  <a:cxn ang="0">
                    <a:pos x="29" y="36"/>
                  </a:cxn>
                  <a:cxn ang="0">
                    <a:pos x="26" y="44"/>
                  </a:cxn>
                  <a:cxn ang="0">
                    <a:pos x="19" y="46"/>
                  </a:cxn>
                  <a:cxn ang="0">
                    <a:pos x="17" y="46"/>
                  </a:cxn>
                  <a:cxn ang="0">
                    <a:pos x="14" y="42"/>
                  </a:cxn>
                  <a:cxn ang="0">
                    <a:pos x="14" y="39"/>
                  </a:cxn>
                  <a:cxn ang="0">
                    <a:pos x="22" y="29"/>
                  </a:cxn>
                  <a:cxn ang="0">
                    <a:pos x="32" y="25"/>
                  </a:cxn>
                  <a:cxn ang="0">
                    <a:pos x="29" y="36"/>
                  </a:cxn>
                  <a:cxn ang="0">
                    <a:pos x="12" y="14"/>
                  </a:cxn>
                  <a:cxn ang="0">
                    <a:pos x="17" y="10"/>
                  </a:cxn>
                  <a:cxn ang="0">
                    <a:pos x="25" y="9"/>
                  </a:cxn>
                  <a:cxn ang="0">
                    <a:pos x="32" y="11"/>
                  </a:cxn>
                  <a:cxn ang="0">
                    <a:pos x="33" y="17"/>
                  </a:cxn>
                  <a:cxn ang="0">
                    <a:pos x="32" y="20"/>
                  </a:cxn>
                  <a:cxn ang="0">
                    <a:pos x="19" y="25"/>
                  </a:cxn>
                  <a:cxn ang="0">
                    <a:pos x="12" y="27"/>
                  </a:cxn>
                  <a:cxn ang="0">
                    <a:pos x="3" y="35"/>
                  </a:cxn>
                  <a:cxn ang="0">
                    <a:pos x="0" y="41"/>
                  </a:cxn>
                  <a:cxn ang="0">
                    <a:pos x="1" y="49"/>
                  </a:cxn>
                  <a:cxn ang="0">
                    <a:pos x="13" y="54"/>
                  </a:cxn>
                  <a:cxn ang="0">
                    <a:pos x="17" y="54"/>
                  </a:cxn>
                  <a:cxn ang="0">
                    <a:pos x="28" y="46"/>
                  </a:cxn>
                  <a:cxn ang="0">
                    <a:pos x="29" y="49"/>
                  </a:cxn>
                  <a:cxn ang="0">
                    <a:pos x="32" y="54"/>
                  </a:cxn>
                  <a:cxn ang="0">
                    <a:pos x="36" y="54"/>
                  </a:cxn>
                  <a:cxn ang="0">
                    <a:pos x="47" y="51"/>
                  </a:cxn>
                  <a:cxn ang="0">
                    <a:pos x="47" y="48"/>
                  </a:cxn>
                  <a:cxn ang="0">
                    <a:pos x="42" y="48"/>
                  </a:cxn>
                  <a:cxn ang="0">
                    <a:pos x="42" y="41"/>
                  </a:cxn>
                  <a:cxn ang="0">
                    <a:pos x="47" y="17"/>
                  </a:cxn>
                  <a:cxn ang="0">
                    <a:pos x="47" y="10"/>
                  </a:cxn>
                  <a:cxn ang="0">
                    <a:pos x="44" y="4"/>
                  </a:cxn>
                  <a:cxn ang="0">
                    <a:pos x="30" y="0"/>
                  </a:cxn>
                  <a:cxn ang="0">
                    <a:pos x="26" y="1"/>
                  </a:cxn>
                  <a:cxn ang="0">
                    <a:pos x="10" y="9"/>
                  </a:cxn>
                </a:cxnLst>
                <a:rect l="0" t="0" r="r" b="b"/>
                <a:pathLst>
                  <a:path w="47" h="54">
                    <a:moveTo>
                      <a:pt x="29" y="36"/>
                    </a:moveTo>
                    <a:lnTo>
                      <a:pt x="29" y="36"/>
                    </a:lnTo>
                    <a:lnTo>
                      <a:pt x="28" y="41"/>
                    </a:lnTo>
                    <a:lnTo>
                      <a:pt x="26" y="44"/>
                    </a:lnTo>
                    <a:lnTo>
                      <a:pt x="23" y="46"/>
                    </a:lnTo>
                    <a:lnTo>
                      <a:pt x="19" y="46"/>
                    </a:lnTo>
                    <a:lnTo>
                      <a:pt x="19" y="46"/>
                    </a:lnTo>
                    <a:lnTo>
                      <a:pt x="17" y="46"/>
                    </a:lnTo>
                    <a:lnTo>
                      <a:pt x="16" y="45"/>
                    </a:lnTo>
                    <a:lnTo>
                      <a:pt x="14" y="42"/>
                    </a:lnTo>
                    <a:lnTo>
                      <a:pt x="14" y="39"/>
                    </a:lnTo>
                    <a:lnTo>
                      <a:pt x="14" y="39"/>
                    </a:lnTo>
                    <a:lnTo>
                      <a:pt x="17" y="33"/>
                    </a:lnTo>
                    <a:lnTo>
                      <a:pt x="22" y="29"/>
                    </a:lnTo>
                    <a:lnTo>
                      <a:pt x="32" y="25"/>
                    </a:lnTo>
                    <a:lnTo>
                      <a:pt x="32" y="25"/>
                    </a:lnTo>
                    <a:lnTo>
                      <a:pt x="29" y="36"/>
                    </a:lnTo>
                    <a:lnTo>
                      <a:pt x="29" y="36"/>
                    </a:lnTo>
                    <a:close/>
                    <a:moveTo>
                      <a:pt x="10" y="14"/>
                    </a:moveTo>
                    <a:lnTo>
                      <a:pt x="12" y="14"/>
                    </a:lnTo>
                    <a:lnTo>
                      <a:pt x="12" y="14"/>
                    </a:lnTo>
                    <a:lnTo>
                      <a:pt x="17" y="10"/>
                    </a:lnTo>
                    <a:lnTo>
                      <a:pt x="25" y="9"/>
                    </a:lnTo>
                    <a:lnTo>
                      <a:pt x="25" y="9"/>
                    </a:lnTo>
                    <a:lnTo>
                      <a:pt x="29" y="9"/>
                    </a:lnTo>
                    <a:lnTo>
                      <a:pt x="32" y="11"/>
                    </a:lnTo>
                    <a:lnTo>
                      <a:pt x="33" y="14"/>
                    </a:lnTo>
                    <a:lnTo>
                      <a:pt x="33" y="17"/>
                    </a:lnTo>
                    <a:lnTo>
                      <a:pt x="33" y="17"/>
                    </a:lnTo>
                    <a:lnTo>
                      <a:pt x="32" y="20"/>
                    </a:lnTo>
                    <a:lnTo>
                      <a:pt x="30" y="22"/>
                    </a:lnTo>
                    <a:lnTo>
                      <a:pt x="19" y="25"/>
                    </a:lnTo>
                    <a:lnTo>
                      <a:pt x="19" y="25"/>
                    </a:lnTo>
                    <a:lnTo>
                      <a:pt x="12" y="27"/>
                    </a:lnTo>
                    <a:lnTo>
                      <a:pt x="6" y="30"/>
                    </a:lnTo>
                    <a:lnTo>
                      <a:pt x="3" y="35"/>
                    </a:lnTo>
                    <a:lnTo>
                      <a:pt x="0" y="41"/>
                    </a:lnTo>
                    <a:lnTo>
                      <a:pt x="0" y="41"/>
                    </a:lnTo>
                    <a:lnTo>
                      <a:pt x="0" y="45"/>
                    </a:lnTo>
                    <a:lnTo>
                      <a:pt x="1" y="49"/>
                    </a:lnTo>
                    <a:lnTo>
                      <a:pt x="6" y="52"/>
                    </a:lnTo>
                    <a:lnTo>
                      <a:pt x="13" y="54"/>
                    </a:lnTo>
                    <a:lnTo>
                      <a:pt x="13" y="54"/>
                    </a:lnTo>
                    <a:lnTo>
                      <a:pt x="17" y="54"/>
                    </a:lnTo>
                    <a:lnTo>
                      <a:pt x="20" y="52"/>
                    </a:lnTo>
                    <a:lnTo>
                      <a:pt x="28" y="46"/>
                    </a:lnTo>
                    <a:lnTo>
                      <a:pt x="28" y="46"/>
                    </a:lnTo>
                    <a:lnTo>
                      <a:pt x="29" y="49"/>
                    </a:lnTo>
                    <a:lnTo>
                      <a:pt x="30" y="52"/>
                    </a:lnTo>
                    <a:lnTo>
                      <a:pt x="32" y="54"/>
                    </a:lnTo>
                    <a:lnTo>
                      <a:pt x="36" y="54"/>
                    </a:lnTo>
                    <a:lnTo>
                      <a:pt x="36" y="54"/>
                    </a:lnTo>
                    <a:lnTo>
                      <a:pt x="41" y="54"/>
                    </a:lnTo>
                    <a:lnTo>
                      <a:pt x="47" y="51"/>
                    </a:lnTo>
                    <a:lnTo>
                      <a:pt x="47" y="48"/>
                    </a:lnTo>
                    <a:lnTo>
                      <a:pt x="47" y="48"/>
                    </a:lnTo>
                    <a:lnTo>
                      <a:pt x="44" y="48"/>
                    </a:lnTo>
                    <a:lnTo>
                      <a:pt x="42" y="48"/>
                    </a:lnTo>
                    <a:lnTo>
                      <a:pt x="42" y="45"/>
                    </a:lnTo>
                    <a:lnTo>
                      <a:pt x="42" y="41"/>
                    </a:lnTo>
                    <a:lnTo>
                      <a:pt x="42" y="41"/>
                    </a:lnTo>
                    <a:lnTo>
                      <a:pt x="47" y="17"/>
                    </a:lnTo>
                    <a:lnTo>
                      <a:pt x="47" y="17"/>
                    </a:lnTo>
                    <a:lnTo>
                      <a:pt x="47" y="10"/>
                    </a:lnTo>
                    <a:lnTo>
                      <a:pt x="45" y="7"/>
                    </a:lnTo>
                    <a:lnTo>
                      <a:pt x="44" y="4"/>
                    </a:lnTo>
                    <a:lnTo>
                      <a:pt x="38" y="1"/>
                    </a:lnTo>
                    <a:lnTo>
                      <a:pt x="30" y="0"/>
                    </a:lnTo>
                    <a:lnTo>
                      <a:pt x="30" y="0"/>
                    </a:lnTo>
                    <a:lnTo>
                      <a:pt x="26" y="1"/>
                    </a:lnTo>
                    <a:lnTo>
                      <a:pt x="20" y="3"/>
                    </a:lnTo>
                    <a:lnTo>
                      <a:pt x="10" y="9"/>
                    </a:lnTo>
                    <a:lnTo>
                      <a:pt x="10" y="14"/>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80" name="Freeform 80"/>
              <p:cNvSpPr>
                <a:spLocks/>
              </p:cNvSpPr>
              <p:nvPr userDrawn="1"/>
            </p:nvSpPr>
            <p:spPr bwMode="auto">
              <a:xfrm>
                <a:off x="4848" y="2889"/>
                <a:ext cx="32" cy="79"/>
              </a:xfrm>
              <a:custGeom>
                <a:avLst/>
                <a:gdLst/>
                <a:ahLst/>
                <a:cxnLst>
                  <a:cxn ang="0">
                    <a:pos x="10" y="37"/>
                  </a:cxn>
                  <a:cxn ang="0">
                    <a:pos x="10" y="37"/>
                  </a:cxn>
                  <a:cxn ang="0">
                    <a:pos x="16" y="0"/>
                  </a:cxn>
                  <a:cxn ang="0">
                    <a:pos x="16" y="0"/>
                  </a:cxn>
                  <a:cxn ang="0">
                    <a:pos x="24" y="0"/>
                  </a:cxn>
                  <a:cxn ang="0">
                    <a:pos x="24" y="0"/>
                  </a:cxn>
                  <a:cxn ang="0">
                    <a:pos x="32" y="0"/>
                  </a:cxn>
                  <a:cxn ang="0">
                    <a:pos x="32" y="0"/>
                  </a:cxn>
                  <a:cxn ang="0">
                    <a:pos x="24" y="37"/>
                  </a:cxn>
                  <a:cxn ang="0">
                    <a:pos x="22" y="43"/>
                  </a:cxn>
                  <a:cxn ang="0">
                    <a:pos x="22" y="43"/>
                  </a:cxn>
                  <a:cxn ang="0">
                    <a:pos x="16" y="79"/>
                  </a:cxn>
                  <a:cxn ang="0">
                    <a:pos x="16" y="79"/>
                  </a:cxn>
                  <a:cxn ang="0">
                    <a:pos x="9" y="79"/>
                  </a:cxn>
                  <a:cxn ang="0">
                    <a:pos x="9" y="79"/>
                  </a:cxn>
                  <a:cxn ang="0">
                    <a:pos x="0" y="79"/>
                  </a:cxn>
                  <a:cxn ang="0">
                    <a:pos x="0" y="79"/>
                  </a:cxn>
                  <a:cxn ang="0">
                    <a:pos x="9" y="43"/>
                  </a:cxn>
                  <a:cxn ang="0">
                    <a:pos x="10" y="37"/>
                  </a:cxn>
                </a:cxnLst>
                <a:rect l="0" t="0" r="r" b="b"/>
                <a:pathLst>
                  <a:path w="32" h="79">
                    <a:moveTo>
                      <a:pt x="10" y="37"/>
                    </a:moveTo>
                    <a:lnTo>
                      <a:pt x="10" y="37"/>
                    </a:lnTo>
                    <a:lnTo>
                      <a:pt x="16" y="0"/>
                    </a:lnTo>
                    <a:lnTo>
                      <a:pt x="16" y="0"/>
                    </a:lnTo>
                    <a:lnTo>
                      <a:pt x="24" y="0"/>
                    </a:lnTo>
                    <a:lnTo>
                      <a:pt x="24" y="0"/>
                    </a:lnTo>
                    <a:lnTo>
                      <a:pt x="32" y="0"/>
                    </a:lnTo>
                    <a:lnTo>
                      <a:pt x="32" y="0"/>
                    </a:lnTo>
                    <a:lnTo>
                      <a:pt x="24" y="37"/>
                    </a:lnTo>
                    <a:lnTo>
                      <a:pt x="22" y="43"/>
                    </a:lnTo>
                    <a:lnTo>
                      <a:pt x="22" y="43"/>
                    </a:lnTo>
                    <a:lnTo>
                      <a:pt x="16" y="79"/>
                    </a:lnTo>
                    <a:lnTo>
                      <a:pt x="16" y="79"/>
                    </a:lnTo>
                    <a:lnTo>
                      <a:pt x="9" y="79"/>
                    </a:lnTo>
                    <a:lnTo>
                      <a:pt x="9" y="79"/>
                    </a:lnTo>
                    <a:lnTo>
                      <a:pt x="0" y="79"/>
                    </a:lnTo>
                    <a:lnTo>
                      <a:pt x="0" y="79"/>
                    </a:lnTo>
                    <a:lnTo>
                      <a:pt x="9" y="43"/>
                    </a:lnTo>
                    <a:lnTo>
                      <a:pt x="10" y="37"/>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81" name="Freeform 81"/>
              <p:cNvSpPr>
                <a:spLocks noEditPoints="1"/>
              </p:cNvSpPr>
              <p:nvPr userDrawn="1"/>
            </p:nvSpPr>
            <p:spPr bwMode="auto">
              <a:xfrm>
                <a:off x="4879" y="2889"/>
                <a:ext cx="31" cy="79"/>
              </a:xfrm>
              <a:custGeom>
                <a:avLst/>
                <a:gdLst/>
                <a:ahLst/>
                <a:cxnLst>
                  <a:cxn ang="0">
                    <a:pos x="7" y="52"/>
                  </a:cxn>
                  <a:cxn ang="0">
                    <a:pos x="7" y="52"/>
                  </a:cxn>
                  <a:cxn ang="0">
                    <a:pos x="10" y="28"/>
                  </a:cxn>
                  <a:cxn ang="0">
                    <a:pos x="10" y="28"/>
                  </a:cxn>
                  <a:cxn ang="0">
                    <a:pos x="17" y="30"/>
                  </a:cxn>
                  <a:cxn ang="0">
                    <a:pos x="17" y="30"/>
                  </a:cxn>
                  <a:cxn ang="0">
                    <a:pos x="26" y="28"/>
                  </a:cxn>
                  <a:cxn ang="0">
                    <a:pos x="26" y="28"/>
                  </a:cxn>
                  <a:cxn ang="0">
                    <a:pos x="20" y="52"/>
                  </a:cxn>
                  <a:cxn ang="0">
                    <a:pos x="20" y="56"/>
                  </a:cxn>
                  <a:cxn ang="0">
                    <a:pos x="20" y="56"/>
                  </a:cxn>
                  <a:cxn ang="0">
                    <a:pos x="16" y="79"/>
                  </a:cxn>
                  <a:cxn ang="0">
                    <a:pos x="16" y="79"/>
                  </a:cxn>
                  <a:cxn ang="0">
                    <a:pos x="9" y="79"/>
                  </a:cxn>
                  <a:cxn ang="0">
                    <a:pos x="9" y="79"/>
                  </a:cxn>
                  <a:cxn ang="0">
                    <a:pos x="0" y="79"/>
                  </a:cxn>
                  <a:cxn ang="0">
                    <a:pos x="0" y="79"/>
                  </a:cxn>
                  <a:cxn ang="0">
                    <a:pos x="6" y="56"/>
                  </a:cxn>
                  <a:cxn ang="0">
                    <a:pos x="7" y="52"/>
                  </a:cxn>
                  <a:cxn ang="0">
                    <a:pos x="23" y="0"/>
                  </a:cxn>
                  <a:cxn ang="0">
                    <a:pos x="23" y="0"/>
                  </a:cxn>
                  <a:cxn ang="0">
                    <a:pos x="26" y="2"/>
                  </a:cxn>
                  <a:cxn ang="0">
                    <a:pos x="29" y="3"/>
                  </a:cxn>
                  <a:cxn ang="0">
                    <a:pos x="31" y="6"/>
                  </a:cxn>
                  <a:cxn ang="0">
                    <a:pos x="31" y="9"/>
                  </a:cxn>
                  <a:cxn ang="0">
                    <a:pos x="31" y="9"/>
                  </a:cxn>
                  <a:cxn ang="0">
                    <a:pos x="29" y="12"/>
                  </a:cxn>
                  <a:cxn ang="0">
                    <a:pos x="26" y="15"/>
                  </a:cxn>
                  <a:cxn ang="0">
                    <a:pos x="23" y="17"/>
                  </a:cxn>
                  <a:cxn ang="0">
                    <a:pos x="20" y="18"/>
                  </a:cxn>
                  <a:cxn ang="0">
                    <a:pos x="20" y="18"/>
                  </a:cxn>
                  <a:cxn ang="0">
                    <a:pos x="17" y="17"/>
                  </a:cxn>
                  <a:cxn ang="0">
                    <a:pos x="15" y="15"/>
                  </a:cxn>
                  <a:cxn ang="0">
                    <a:pos x="15" y="12"/>
                  </a:cxn>
                  <a:cxn ang="0">
                    <a:pos x="13" y="9"/>
                  </a:cxn>
                  <a:cxn ang="0">
                    <a:pos x="13" y="9"/>
                  </a:cxn>
                  <a:cxn ang="0">
                    <a:pos x="15" y="6"/>
                  </a:cxn>
                  <a:cxn ang="0">
                    <a:pos x="17" y="3"/>
                  </a:cxn>
                  <a:cxn ang="0">
                    <a:pos x="20" y="2"/>
                  </a:cxn>
                  <a:cxn ang="0">
                    <a:pos x="23" y="0"/>
                  </a:cxn>
                  <a:cxn ang="0">
                    <a:pos x="23" y="0"/>
                  </a:cxn>
                </a:cxnLst>
                <a:rect l="0" t="0" r="r" b="b"/>
                <a:pathLst>
                  <a:path w="31" h="79">
                    <a:moveTo>
                      <a:pt x="7" y="52"/>
                    </a:moveTo>
                    <a:lnTo>
                      <a:pt x="7" y="52"/>
                    </a:lnTo>
                    <a:lnTo>
                      <a:pt x="10" y="28"/>
                    </a:lnTo>
                    <a:lnTo>
                      <a:pt x="10" y="28"/>
                    </a:lnTo>
                    <a:lnTo>
                      <a:pt x="17" y="30"/>
                    </a:lnTo>
                    <a:lnTo>
                      <a:pt x="17" y="30"/>
                    </a:lnTo>
                    <a:lnTo>
                      <a:pt x="26" y="28"/>
                    </a:lnTo>
                    <a:lnTo>
                      <a:pt x="26" y="28"/>
                    </a:lnTo>
                    <a:lnTo>
                      <a:pt x="20" y="52"/>
                    </a:lnTo>
                    <a:lnTo>
                      <a:pt x="20" y="56"/>
                    </a:lnTo>
                    <a:lnTo>
                      <a:pt x="20" y="56"/>
                    </a:lnTo>
                    <a:lnTo>
                      <a:pt x="16" y="79"/>
                    </a:lnTo>
                    <a:lnTo>
                      <a:pt x="16" y="79"/>
                    </a:lnTo>
                    <a:lnTo>
                      <a:pt x="9" y="79"/>
                    </a:lnTo>
                    <a:lnTo>
                      <a:pt x="9" y="79"/>
                    </a:lnTo>
                    <a:lnTo>
                      <a:pt x="0" y="79"/>
                    </a:lnTo>
                    <a:lnTo>
                      <a:pt x="0" y="79"/>
                    </a:lnTo>
                    <a:lnTo>
                      <a:pt x="6" y="56"/>
                    </a:lnTo>
                    <a:lnTo>
                      <a:pt x="7" y="52"/>
                    </a:lnTo>
                    <a:close/>
                    <a:moveTo>
                      <a:pt x="23" y="0"/>
                    </a:moveTo>
                    <a:lnTo>
                      <a:pt x="23" y="0"/>
                    </a:lnTo>
                    <a:lnTo>
                      <a:pt x="26" y="2"/>
                    </a:lnTo>
                    <a:lnTo>
                      <a:pt x="29" y="3"/>
                    </a:lnTo>
                    <a:lnTo>
                      <a:pt x="31" y="6"/>
                    </a:lnTo>
                    <a:lnTo>
                      <a:pt x="31" y="9"/>
                    </a:lnTo>
                    <a:lnTo>
                      <a:pt x="31" y="9"/>
                    </a:lnTo>
                    <a:lnTo>
                      <a:pt x="29" y="12"/>
                    </a:lnTo>
                    <a:lnTo>
                      <a:pt x="26" y="15"/>
                    </a:lnTo>
                    <a:lnTo>
                      <a:pt x="23" y="17"/>
                    </a:lnTo>
                    <a:lnTo>
                      <a:pt x="20" y="18"/>
                    </a:lnTo>
                    <a:lnTo>
                      <a:pt x="20" y="18"/>
                    </a:lnTo>
                    <a:lnTo>
                      <a:pt x="17" y="17"/>
                    </a:lnTo>
                    <a:lnTo>
                      <a:pt x="15" y="15"/>
                    </a:lnTo>
                    <a:lnTo>
                      <a:pt x="15" y="12"/>
                    </a:lnTo>
                    <a:lnTo>
                      <a:pt x="13" y="9"/>
                    </a:lnTo>
                    <a:lnTo>
                      <a:pt x="13" y="9"/>
                    </a:lnTo>
                    <a:lnTo>
                      <a:pt x="15" y="6"/>
                    </a:lnTo>
                    <a:lnTo>
                      <a:pt x="17" y="3"/>
                    </a:lnTo>
                    <a:lnTo>
                      <a:pt x="20" y="2"/>
                    </a:lnTo>
                    <a:lnTo>
                      <a:pt x="23" y="0"/>
                    </a:lnTo>
                    <a:lnTo>
                      <a:pt x="23" y="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82" name="Freeform 82"/>
              <p:cNvSpPr>
                <a:spLocks/>
              </p:cNvSpPr>
              <p:nvPr userDrawn="1"/>
            </p:nvSpPr>
            <p:spPr bwMode="auto">
              <a:xfrm>
                <a:off x="4915" y="2900"/>
                <a:ext cx="31" cy="70"/>
              </a:xfrm>
              <a:custGeom>
                <a:avLst/>
                <a:gdLst/>
                <a:ahLst/>
                <a:cxnLst>
                  <a:cxn ang="0">
                    <a:pos x="31" y="19"/>
                  </a:cxn>
                  <a:cxn ang="0">
                    <a:pos x="31" y="19"/>
                  </a:cxn>
                  <a:cxn ang="0">
                    <a:pos x="31" y="22"/>
                  </a:cxn>
                  <a:cxn ang="0">
                    <a:pos x="31" y="22"/>
                  </a:cxn>
                  <a:cxn ang="0">
                    <a:pos x="30" y="25"/>
                  </a:cxn>
                  <a:cxn ang="0">
                    <a:pos x="21" y="23"/>
                  </a:cxn>
                  <a:cxn ang="0">
                    <a:pos x="21" y="23"/>
                  </a:cxn>
                  <a:cxn ang="0">
                    <a:pos x="16" y="46"/>
                  </a:cxn>
                  <a:cxn ang="0">
                    <a:pos x="16" y="46"/>
                  </a:cxn>
                  <a:cxn ang="0">
                    <a:pos x="15" y="55"/>
                  </a:cxn>
                  <a:cxn ang="0">
                    <a:pos x="14" y="61"/>
                  </a:cxn>
                  <a:cxn ang="0">
                    <a:pos x="15" y="64"/>
                  </a:cxn>
                  <a:cxn ang="0">
                    <a:pos x="18" y="64"/>
                  </a:cxn>
                  <a:cxn ang="0">
                    <a:pos x="18" y="64"/>
                  </a:cxn>
                  <a:cxn ang="0">
                    <a:pos x="24" y="62"/>
                  </a:cxn>
                  <a:cxn ang="0">
                    <a:pos x="22" y="67"/>
                  </a:cxn>
                  <a:cxn ang="0">
                    <a:pos x="22" y="67"/>
                  </a:cxn>
                  <a:cxn ang="0">
                    <a:pos x="16" y="70"/>
                  </a:cxn>
                  <a:cxn ang="0">
                    <a:pos x="11" y="70"/>
                  </a:cxn>
                  <a:cxn ang="0">
                    <a:pos x="11" y="70"/>
                  </a:cxn>
                  <a:cxn ang="0">
                    <a:pos x="5" y="68"/>
                  </a:cxn>
                  <a:cxn ang="0">
                    <a:pos x="2" y="65"/>
                  </a:cxn>
                  <a:cxn ang="0">
                    <a:pos x="0" y="61"/>
                  </a:cxn>
                  <a:cxn ang="0">
                    <a:pos x="0" y="54"/>
                  </a:cxn>
                  <a:cxn ang="0">
                    <a:pos x="0" y="54"/>
                  </a:cxn>
                  <a:cxn ang="0">
                    <a:pos x="8" y="23"/>
                  </a:cxn>
                  <a:cxn ang="0">
                    <a:pos x="0" y="25"/>
                  </a:cxn>
                  <a:cxn ang="0">
                    <a:pos x="0" y="25"/>
                  </a:cxn>
                  <a:cxn ang="0">
                    <a:pos x="0" y="22"/>
                  </a:cxn>
                  <a:cxn ang="0">
                    <a:pos x="0" y="22"/>
                  </a:cxn>
                  <a:cxn ang="0">
                    <a:pos x="0" y="19"/>
                  </a:cxn>
                  <a:cxn ang="0">
                    <a:pos x="8" y="19"/>
                  </a:cxn>
                  <a:cxn ang="0">
                    <a:pos x="8" y="19"/>
                  </a:cxn>
                  <a:cxn ang="0">
                    <a:pos x="11" y="6"/>
                  </a:cxn>
                  <a:cxn ang="0">
                    <a:pos x="11" y="6"/>
                  </a:cxn>
                  <a:cxn ang="0">
                    <a:pos x="25" y="0"/>
                  </a:cxn>
                  <a:cxn ang="0">
                    <a:pos x="27" y="0"/>
                  </a:cxn>
                  <a:cxn ang="0">
                    <a:pos x="27" y="0"/>
                  </a:cxn>
                  <a:cxn ang="0">
                    <a:pos x="22" y="19"/>
                  </a:cxn>
                  <a:cxn ang="0">
                    <a:pos x="31" y="19"/>
                  </a:cxn>
                </a:cxnLst>
                <a:rect l="0" t="0" r="r" b="b"/>
                <a:pathLst>
                  <a:path w="31" h="70">
                    <a:moveTo>
                      <a:pt x="31" y="19"/>
                    </a:moveTo>
                    <a:lnTo>
                      <a:pt x="31" y="19"/>
                    </a:lnTo>
                    <a:lnTo>
                      <a:pt x="31" y="22"/>
                    </a:lnTo>
                    <a:lnTo>
                      <a:pt x="31" y="22"/>
                    </a:lnTo>
                    <a:lnTo>
                      <a:pt x="30" y="25"/>
                    </a:lnTo>
                    <a:lnTo>
                      <a:pt x="21" y="23"/>
                    </a:lnTo>
                    <a:lnTo>
                      <a:pt x="21" y="23"/>
                    </a:lnTo>
                    <a:lnTo>
                      <a:pt x="16" y="46"/>
                    </a:lnTo>
                    <a:lnTo>
                      <a:pt x="16" y="46"/>
                    </a:lnTo>
                    <a:lnTo>
                      <a:pt x="15" y="55"/>
                    </a:lnTo>
                    <a:lnTo>
                      <a:pt x="14" y="61"/>
                    </a:lnTo>
                    <a:lnTo>
                      <a:pt x="15" y="64"/>
                    </a:lnTo>
                    <a:lnTo>
                      <a:pt x="18" y="64"/>
                    </a:lnTo>
                    <a:lnTo>
                      <a:pt x="18" y="64"/>
                    </a:lnTo>
                    <a:lnTo>
                      <a:pt x="24" y="62"/>
                    </a:lnTo>
                    <a:lnTo>
                      <a:pt x="22" y="67"/>
                    </a:lnTo>
                    <a:lnTo>
                      <a:pt x="22" y="67"/>
                    </a:lnTo>
                    <a:lnTo>
                      <a:pt x="16" y="70"/>
                    </a:lnTo>
                    <a:lnTo>
                      <a:pt x="11" y="70"/>
                    </a:lnTo>
                    <a:lnTo>
                      <a:pt x="11" y="70"/>
                    </a:lnTo>
                    <a:lnTo>
                      <a:pt x="5" y="68"/>
                    </a:lnTo>
                    <a:lnTo>
                      <a:pt x="2" y="65"/>
                    </a:lnTo>
                    <a:lnTo>
                      <a:pt x="0" y="61"/>
                    </a:lnTo>
                    <a:lnTo>
                      <a:pt x="0" y="54"/>
                    </a:lnTo>
                    <a:lnTo>
                      <a:pt x="0" y="54"/>
                    </a:lnTo>
                    <a:lnTo>
                      <a:pt x="8" y="23"/>
                    </a:lnTo>
                    <a:lnTo>
                      <a:pt x="0" y="25"/>
                    </a:lnTo>
                    <a:lnTo>
                      <a:pt x="0" y="25"/>
                    </a:lnTo>
                    <a:lnTo>
                      <a:pt x="0" y="22"/>
                    </a:lnTo>
                    <a:lnTo>
                      <a:pt x="0" y="22"/>
                    </a:lnTo>
                    <a:lnTo>
                      <a:pt x="0" y="19"/>
                    </a:lnTo>
                    <a:lnTo>
                      <a:pt x="8" y="19"/>
                    </a:lnTo>
                    <a:lnTo>
                      <a:pt x="8" y="19"/>
                    </a:lnTo>
                    <a:lnTo>
                      <a:pt x="11" y="6"/>
                    </a:lnTo>
                    <a:lnTo>
                      <a:pt x="11" y="6"/>
                    </a:lnTo>
                    <a:lnTo>
                      <a:pt x="25" y="0"/>
                    </a:lnTo>
                    <a:lnTo>
                      <a:pt x="27" y="0"/>
                    </a:lnTo>
                    <a:lnTo>
                      <a:pt x="27" y="0"/>
                    </a:lnTo>
                    <a:lnTo>
                      <a:pt x="22" y="19"/>
                    </a:lnTo>
                    <a:lnTo>
                      <a:pt x="31" y="19"/>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83" name="Freeform 83"/>
              <p:cNvSpPr>
                <a:spLocks/>
              </p:cNvSpPr>
              <p:nvPr userDrawn="1"/>
            </p:nvSpPr>
            <p:spPr bwMode="auto">
              <a:xfrm>
                <a:off x="4945" y="2917"/>
                <a:ext cx="56" cy="79"/>
              </a:xfrm>
              <a:custGeom>
                <a:avLst/>
                <a:gdLst/>
                <a:ahLst/>
                <a:cxnLst>
                  <a:cxn ang="0">
                    <a:pos x="46" y="0"/>
                  </a:cxn>
                  <a:cxn ang="0">
                    <a:pos x="46" y="0"/>
                  </a:cxn>
                  <a:cxn ang="0">
                    <a:pos x="51" y="2"/>
                  </a:cxn>
                  <a:cxn ang="0">
                    <a:pos x="51" y="2"/>
                  </a:cxn>
                  <a:cxn ang="0">
                    <a:pos x="56" y="0"/>
                  </a:cxn>
                  <a:cxn ang="0">
                    <a:pos x="56" y="0"/>
                  </a:cxn>
                  <a:cxn ang="0">
                    <a:pos x="38" y="32"/>
                  </a:cxn>
                  <a:cxn ang="0">
                    <a:pos x="8" y="79"/>
                  </a:cxn>
                  <a:cxn ang="0">
                    <a:pos x="8" y="79"/>
                  </a:cxn>
                  <a:cxn ang="0">
                    <a:pos x="4" y="79"/>
                  </a:cxn>
                  <a:cxn ang="0">
                    <a:pos x="4" y="79"/>
                  </a:cxn>
                  <a:cxn ang="0">
                    <a:pos x="0" y="79"/>
                  </a:cxn>
                  <a:cxn ang="0">
                    <a:pos x="0" y="79"/>
                  </a:cxn>
                  <a:cxn ang="0">
                    <a:pos x="17" y="51"/>
                  </a:cxn>
                  <a:cxn ang="0">
                    <a:pos x="17" y="51"/>
                  </a:cxn>
                  <a:cxn ang="0">
                    <a:pos x="7" y="0"/>
                  </a:cxn>
                  <a:cxn ang="0">
                    <a:pos x="7" y="0"/>
                  </a:cxn>
                  <a:cxn ang="0">
                    <a:pos x="14" y="2"/>
                  </a:cxn>
                  <a:cxn ang="0">
                    <a:pos x="14" y="2"/>
                  </a:cxn>
                  <a:cxn ang="0">
                    <a:pos x="23" y="0"/>
                  </a:cxn>
                  <a:cxn ang="0">
                    <a:pos x="23" y="0"/>
                  </a:cxn>
                  <a:cxn ang="0">
                    <a:pos x="29" y="34"/>
                  </a:cxn>
                  <a:cxn ang="0">
                    <a:pos x="29" y="34"/>
                  </a:cxn>
                  <a:cxn ang="0">
                    <a:pos x="46" y="0"/>
                  </a:cxn>
                  <a:cxn ang="0">
                    <a:pos x="46" y="0"/>
                  </a:cxn>
                </a:cxnLst>
                <a:rect l="0" t="0" r="r" b="b"/>
                <a:pathLst>
                  <a:path w="56" h="79">
                    <a:moveTo>
                      <a:pt x="46" y="0"/>
                    </a:moveTo>
                    <a:lnTo>
                      <a:pt x="46" y="0"/>
                    </a:lnTo>
                    <a:lnTo>
                      <a:pt x="51" y="2"/>
                    </a:lnTo>
                    <a:lnTo>
                      <a:pt x="51" y="2"/>
                    </a:lnTo>
                    <a:lnTo>
                      <a:pt x="56" y="0"/>
                    </a:lnTo>
                    <a:lnTo>
                      <a:pt x="56" y="0"/>
                    </a:lnTo>
                    <a:lnTo>
                      <a:pt x="38" y="32"/>
                    </a:lnTo>
                    <a:lnTo>
                      <a:pt x="8" y="79"/>
                    </a:lnTo>
                    <a:lnTo>
                      <a:pt x="8" y="79"/>
                    </a:lnTo>
                    <a:lnTo>
                      <a:pt x="4" y="79"/>
                    </a:lnTo>
                    <a:lnTo>
                      <a:pt x="4" y="79"/>
                    </a:lnTo>
                    <a:lnTo>
                      <a:pt x="0" y="79"/>
                    </a:lnTo>
                    <a:lnTo>
                      <a:pt x="0" y="79"/>
                    </a:lnTo>
                    <a:lnTo>
                      <a:pt x="17" y="51"/>
                    </a:lnTo>
                    <a:lnTo>
                      <a:pt x="17" y="51"/>
                    </a:lnTo>
                    <a:lnTo>
                      <a:pt x="7" y="0"/>
                    </a:lnTo>
                    <a:lnTo>
                      <a:pt x="7" y="0"/>
                    </a:lnTo>
                    <a:lnTo>
                      <a:pt x="14" y="2"/>
                    </a:lnTo>
                    <a:lnTo>
                      <a:pt x="14" y="2"/>
                    </a:lnTo>
                    <a:lnTo>
                      <a:pt x="23" y="0"/>
                    </a:lnTo>
                    <a:lnTo>
                      <a:pt x="23" y="0"/>
                    </a:lnTo>
                    <a:lnTo>
                      <a:pt x="29" y="34"/>
                    </a:lnTo>
                    <a:lnTo>
                      <a:pt x="29" y="34"/>
                    </a:lnTo>
                    <a:lnTo>
                      <a:pt x="46" y="0"/>
                    </a:lnTo>
                    <a:lnTo>
                      <a:pt x="46" y="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84" name="Freeform 84"/>
              <p:cNvSpPr>
                <a:spLocks/>
              </p:cNvSpPr>
              <p:nvPr userDrawn="1"/>
            </p:nvSpPr>
            <p:spPr bwMode="auto">
              <a:xfrm>
                <a:off x="5018" y="2897"/>
                <a:ext cx="32" cy="71"/>
              </a:xfrm>
              <a:custGeom>
                <a:avLst/>
                <a:gdLst/>
                <a:ahLst/>
                <a:cxnLst>
                  <a:cxn ang="0">
                    <a:pos x="8" y="29"/>
                  </a:cxn>
                  <a:cxn ang="0">
                    <a:pos x="8" y="29"/>
                  </a:cxn>
                  <a:cxn ang="0">
                    <a:pos x="14" y="0"/>
                  </a:cxn>
                  <a:cxn ang="0">
                    <a:pos x="14" y="0"/>
                  </a:cxn>
                  <a:cxn ang="0">
                    <a:pos x="23" y="0"/>
                  </a:cxn>
                  <a:cxn ang="0">
                    <a:pos x="23" y="0"/>
                  </a:cxn>
                  <a:cxn ang="0">
                    <a:pos x="32" y="0"/>
                  </a:cxn>
                  <a:cxn ang="0">
                    <a:pos x="32" y="0"/>
                  </a:cxn>
                  <a:cxn ang="0">
                    <a:pos x="24" y="29"/>
                  </a:cxn>
                  <a:cxn ang="0">
                    <a:pos x="21" y="42"/>
                  </a:cxn>
                  <a:cxn ang="0">
                    <a:pos x="21" y="42"/>
                  </a:cxn>
                  <a:cxn ang="0">
                    <a:pos x="17" y="71"/>
                  </a:cxn>
                  <a:cxn ang="0">
                    <a:pos x="17" y="71"/>
                  </a:cxn>
                  <a:cxn ang="0">
                    <a:pos x="8" y="71"/>
                  </a:cxn>
                  <a:cxn ang="0">
                    <a:pos x="8" y="71"/>
                  </a:cxn>
                  <a:cxn ang="0">
                    <a:pos x="0" y="71"/>
                  </a:cxn>
                  <a:cxn ang="0">
                    <a:pos x="0" y="71"/>
                  </a:cxn>
                  <a:cxn ang="0">
                    <a:pos x="7" y="42"/>
                  </a:cxn>
                  <a:cxn ang="0">
                    <a:pos x="8" y="29"/>
                  </a:cxn>
                </a:cxnLst>
                <a:rect l="0" t="0" r="r" b="b"/>
                <a:pathLst>
                  <a:path w="32" h="71">
                    <a:moveTo>
                      <a:pt x="8" y="29"/>
                    </a:moveTo>
                    <a:lnTo>
                      <a:pt x="8" y="29"/>
                    </a:lnTo>
                    <a:lnTo>
                      <a:pt x="14" y="0"/>
                    </a:lnTo>
                    <a:lnTo>
                      <a:pt x="14" y="0"/>
                    </a:lnTo>
                    <a:lnTo>
                      <a:pt x="23" y="0"/>
                    </a:lnTo>
                    <a:lnTo>
                      <a:pt x="23" y="0"/>
                    </a:lnTo>
                    <a:lnTo>
                      <a:pt x="32" y="0"/>
                    </a:lnTo>
                    <a:lnTo>
                      <a:pt x="32" y="0"/>
                    </a:lnTo>
                    <a:lnTo>
                      <a:pt x="24" y="29"/>
                    </a:lnTo>
                    <a:lnTo>
                      <a:pt x="21" y="42"/>
                    </a:lnTo>
                    <a:lnTo>
                      <a:pt x="21" y="42"/>
                    </a:lnTo>
                    <a:lnTo>
                      <a:pt x="17" y="71"/>
                    </a:lnTo>
                    <a:lnTo>
                      <a:pt x="17" y="71"/>
                    </a:lnTo>
                    <a:lnTo>
                      <a:pt x="8" y="71"/>
                    </a:lnTo>
                    <a:lnTo>
                      <a:pt x="8" y="71"/>
                    </a:lnTo>
                    <a:lnTo>
                      <a:pt x="0" y="71"/>
                    </a:lnTo>
                    <a:lnTo>
                      <a:pt x="0" y="71"/>
                    </a:lnTo>
                    <a:lnTo>
                      <a:pt x="7" y="42"/>
                    </a:lnTo>
                    <a:lnTo>
                      <a:pt x="8" y="29"/>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85" name="Freeform 85"/>
              <p:cNvSpPr>
                <a:spLocks/>
              </p:cNvSpPr>
              <p:nvPr userDrawn="1"/>
            </p:nvSpPr>
            <p:spPr bwMode="auto">
              <a:xfrm>
                <a:off x="5048" y="2916"/>
                <a:ext cx="54" cy="52"/>
              </a:xfrm>
              <a:custGeom>
                <a:avLst/>
                <a:gdLst/>
                <a:ahLst/>
                <a:cxnLst>
                  <a:cxn ang="0">
                    <a:pos x="24" y="10"/>
                  </a:cxn>
                  <a:cxn ang="0">
                    <a:pos x="24" y="10"/>
                  </a:cxn>
                  <a:cxn ang="0">
                    <a:pos x="24" y="10"/>
                  </a:cxn>
                  <a:cxn ang="0">
                    <a:pos x="28" y="6"/>
                  </a:cxn>
                  <a:cxn ang="0">
                    <a:pos x="32" y="3"/>
                  </a:cxn>
                  <a:cxn ang="0">
                    <a:pos x="37" y="1"/>
                  </a:cxn>
                  <a:cxn ang="0">
                    <a:pos x="41" y="0"/>
                  </a:cxn>
                  <a:cxn ang="0">
                    <a:pos x="41" y="0"/>
                  </a:cxn>
                  <a:cxn ang="0">
                    <a:pos x="48" y="1"/>
                  </a:cxn>
                  <a:cxn ang="0">
                    <a:pos x="53" y="6"/>
                  </a:cxn>
                  <a:cxn ang="0">
                    <a:pos x="54" y="11"/>
                  </a:cxn>
                  <a:cxn ang="0">
                    <a:pos x="54" y="20"/>
                  </a:cxn>
                  <a:cxn ang="0">
                    <a:pos x="54" y="20"/>
                  </a:cxn>
                  <a:cxn ang="0">
                    <a:pos x="50" y="38"/>
                  </a:cxn>
                  <a:cxn ang="0">
                    <a:pos x="50" y="38"/>
                  </a:cxn>
                  <a:cxn ang="0">
                    <a:pos x="47" y="52"/>
                  </a:cxn>
                  <a:cxn ang="0">
                    <a:pos x="47" y="52"/>
                  </a:cxn>
                  <a:cxn ang="0">
                    <a:pos x="40" y="52"/>
                  </a:cxn>
                  <a:cxn ang="0">
                    <a:pos x="40" y="52"/>
                  </a:cxn>
                  <a:cxn ang="0">
                    <a:pos x="32" y="52"/>
                  </a:cxn>
                  <a:cxn ang="0">
                    <a:pos x="32" y="52"/>
                  </a:cxn>
                  <a:cxn ang="0">
                    <a:pos x="35" y="39"/>
                  </a:cxn>
                  <a:cxn ang="0">
                    <a:pos x="38" y="23"/>
                  </a:cxn>
                  <a:cxn ang="0">
                    <a:pos x="38" y="23"/>
                  </a:cxn>
                  <a:cxn ang="0">
                    <a:pos x="40" y="17"/>
                  </a:cxn>
                  <a:cxn ang="0">
                    <a:pos x="38" y="13"/>
                  </a:cxn>
                  <a:cxn ang="0">
                    <a:pos x="37" y="10"/>
                  </a:cxn>
                  <a:cxn ang="0">
                    <a:pos x="32" y="10"/>
                  </a:cxn>
                  <a:cxn ang="0">
                    <a:pos x="32" y="10"/>
                  </a:cxn>
                  <a:cxn ang="0">
                    <a:pos x="28" y="11"/>
                  </a:cxn>
                  <a:cxn ang="0">
                    <a:pos x="25" y="14"/>
                  </a:cxn>
                  <a:cxn ang="0">
                    <a:pos x="22" y="19"/>
                  </a:cxn>
                  <a:cxn ang="0">
                    <a:pos x="21" y="25"/>
                  </a:cxn>
                  <a:cxn ang="0">
                    <a:pos x="19" y="29"/>
                  </a:cxn>
                  <a:cxn ang="0">
                    <a:pos x="19" y="29"/>
                  </a:cxn>
                  <a:cxn ang="0">
                    <a:pos x="16" y="52"/>
                  </a:cxn>
                  <a:cxn ang="0">
                    <a:pos x="16" y="52"/>
                  </a:cxn>
                  <a:cxn ang="0">
                    <a:pos x="7" y="52"/>
                  </a:cxn>
                  <a:cxn ang="0">
                    <a:pos x="7" y="52"/>
                  </a:cxn>
                  <a:cxn ang="0">
                    <a:pos x="0" y="52"/>
                  </a:cxn>
                  <a:cxn ang="0">
                    <a:pos x="0" y="52"/>
                  </a:cxn>
                  <a:cxn ang="0">
                    <a:pos x="6" y="29"/>
                  </a:cxn>
                  <a:cxn ang="0">
                    <a:pos x="6" y="25"/>
                  </a:cxn>
                  <a:cxn ang="0">
                    <a:pos x="6" y="25"/>
                  </a:cxn>
                  <a:cxn ang="0">
                    <a:pos x="10" y="1"/>
                  </a:cxn>
                  <a:cxn ang="0">
                    <a:pos x="10" y="1"/>
                  </a:cxn>
                  <a:cxn ang="0">
                    <a:pos x="18" y="3"/>
                  </a:cxn>
                  <a:cxn ang="0">
                    <a:pos x="18" y="3"/>
                  </a:cxn>
                  <a:cxn ang="0">
                    <a:pos x="25" y="1"/>
                  </a:cxn>
                  <a:cxn ang="0">
                    <a:pos x="24" y="10"/>
                  </a:cxn>
                </a:cxnLst>
                <a:rect l="0" t="0" r="r" b="b"/>
                <a:pathLst>
                  <a:path w="54" h="52">
                    <a:moveTo>
                      <a:pt x="24" y="10"/>
                    </a:moveTo>
                    <a:lnTo>
                      <a:pt x="24" y="10"/>
                    </a:lnTo>
                    <a:lnTo>
                      <a:pt x="24" y="10"/>
                    </a:lnTo>
                    <a:lnTo>
                      <a:pt x="28" y="6"/>
                    </a:lnTo>
                    <a:lnTo>
                      <a:pt x="32" y="3"/>
                    </a:lnTo>
                    <a:lnTo>
                      <a:pt x="37" y="1"/>
                    </a:lnTo>
                    <a:lnTo>
                      <a:pt x="41" y="0"/>
                    </a:lnTo>
                    <a:lnTo>
                      <a:pt x="41" y="0"/>
                    </a:lnTo>
                    <a:lnTo>
                      <a:pt x="48" y="1"/>
                    </a:lnTo>
                    <a:lnTo>
                      <a:pt x="53" y="6"/>
                    </a:lnTo>
                    <a:lnTo>
                      <a:pt x="54" y="11"/>
                    </a:lnTo>
                    <a:lnTo>
                      <a:pt x="54" y="20"/>
                    </a:lnTo>
                    <a:lnTo>
                      <a:pt x="54" y="20"/>
                    </a:lnTo>
                    <a:lnTo>
                      <a:pt x="50" y="38"/>
                    </a:lnTo>
                    <a:lnTo>
                      <a:pt x="50" y="38"/>
                    </a:lnTo>
                    <a:lnTo>
                      <a:pt x="47" y="52"/>
                    </a:lnTo>
                    <a:lnTo>
                      <a:pt x="47" y="52"/>
                    </a:lnTo>
                    <a:lnTo>
                      <a:pt x="40" y="52"/>
                    </a:lnTo>
                    <a:lnTo>
                      <a:pt x="40" y="52"/>
                    </a:lnTo>
                    <a:lnTo>
                      <a:pt x="32" y="52"/>
                    </a:lnTo>
                    <a:lnTo>
                      <a:pt x="32" y="52"/>
                    </a:lnTo>
                    <a:lnTo>
                      <a:pt x="35" y="39"/>
                    </a:lnTo>
                    <a:lnTo>
                      <a:pt x="38" y="23"/>
                    </a:lnTo>
                    <a:lnTo>
                      <a:pt x="38" y="23"/>
                    </a:lnTo>
                    <a:lnTo>
                      <a:pt x="40" y="17"/>
                    </a:lnTo>
                    <a:lnTo>
                      <a:pt x="38" y="13"/>
                    </a:lnTo>
                    <a:lnTo>
                      <a:pt x="37" y="10"/>
                    </a:lnTo>
                    <a:lnTo>
                      <a:pt x="32" y="10"/>
                    </a:lnTo>
                    <a:lnTo>
                      <a:pt x="32" y="10"/>
                    </a:lnTo>
                    <a:lnTo>
                      <a:pt x="28" y="11"/>
                    </a:lnTo>
                    <a:lnTo>
                      <a:pt x="25" y="14"/>
                    </a:lnTo>
                    <a:lnTo>
                      <a:pt x="22" y="19"/>
                    </a:lnTo>
                    <a:lnTo>
                      <a:pt x="21" y="25"/>
                    </a:lnTo>
                    <a:lnTo>
                      <a:pt x="19" y="29"/>
                    </a:lnTo>
                    <a:lnTo>
                      <a:pt x="19" y="29"/>
                    </a:lnTo>
                    <a:lnTo>
                      <a:pt x="16" y="52"/>
                    </a:lnTo>
                    <a:lnTo>
                      <a:pt x="16" y="52"/>
                    </a:lnTo>
                    <a:lnTo>
                      <a:pt x="7" y="52"/>
                    </a:lnTo>
                    <a:lnTo>
                      <a:pt x="7" y="52"/>
                    </a:lnTo>
                    <a:lnTo>
                      <a:pt x="0" y="52"/>
                    </a:lnTo>
                    <a:lnTo>
                      <a:pt x="0" y="52"/>
                    </a:lnTo>
                    <a:lnTo>
                      <a:pt x="6" y="29"/>
                    </a:lnTo>
                    <a:lnTo>
                      <a:pt x="6" y="25"/>
                    </a:lnTo>
                    <a:lnTo>
                      <a:pt x="6" y="25"/>
                    </a:lnTo>
                    <a:lnTo>
                      <a:pt x="10" y="1"/>
                    </a:lnTo>
                    <a:lnTo>
                      <a:pt x="10" y="1"/>
                    </a:lnTo>
                    <a:lnTo>
                      <a:pt x="18" y="3"/>
                    </a:lnTo>
                    <a:lnTo>
                      <a:pt x="18" y="3"/>
                    </a:lnTo>
                    <a:lnTo>
                      <a:pt x="25" y="1"/>
                    </a:lnTo>
                    <a:lnTo>
                      <a:pt x="24" y="1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86" name="Freeform 86"/>
              <p:cNvSpPr>
                <a:spLocks/>
              </p:cNvSpPr>
              <p:nvPr userDrawn="1"/>
            </p:nvSpPr>
            <p:spPr bwMode="auto">
              <a:xfrm>
                <a:off x="5131" y="2897"/>
                <a:ext cx="54" cy="71"/>
              </a:xfrm>
              <a:custGeom>
                <a:avLst/>
                <a:gdLst/>
                <a:ahLst/>
                <a:cxnLst>
                  <a:cxn ang="0">
                    <a:pos x="9" y="29"/>
                  </a:cxn>
                  <a:cxn ang="0">
                    <a:pos x="9" y="29"/>
                  </a:cxn>
                  <a:cxn ang="0">
                    <a:pos x="15" y="0"/>
                  </a:cxn>
                  <a:cxn ang="0">
                    <a:pos x="15" y="0"/>
                  </a:cxn>
                  <a:cxn ang="0">
                    <a:pos x="32" y="0"/>
                  </a:cxn>
                  <a:cxn ang="0">
                    <a:pos x="32" y="0"/>
                  </a:cxn>
                  <a:cxn ang="0">
                    <a:pos x="54" y="0"/>
                  </a:cxn>
                  <a:cxn ang="0">
                    <a:pos x="54" y="0"/>
                  </a:cxn>
                  <a:cxn ang="0">
                    <a:pos x="53" y="4"/>
                  </a:cxn>
                  <a:cxn ang="0">
                    <a:pos x="53" y="4"/>
                  </a:cxn>
                  <a:cxn ang="0">
                    <a:pos x="53" y="9"/>
                  </a:cxn>
                  <a:cxn ang="0">
                    <a:pos x="53" y="9"/>
                  </a:cxn>
                  <a:cxn ang="0">
                    <a:pos x="29" y="7"/>
                  </a:cxn>
                  <a:cxn ang="0">
                    <a:pos x="29" y="7"/>
                  </a:cxn>
                  <a:cxn ang="0">
                    <a:pos x="25" y="30"/>
                  </a:cxn>
                  <a:cxn ang="0">
                    <a:pos x="25" y="30"/>
                  </a:cxn>
                  <a:cxn ang="0">
                    <a:pos x="48" y="29"/>
                  </a:cxn>
                  <a:cxn ang="0">
                    <a:pos x="48" y="29"/>
                  </a:cxn>
                  <a:cxn ang="0">
                    <a:pos x="47" y="33"/>
                  </a:cxn>
                  <a:cxn ang="0">
                    <a:pos x="47" y="33"/>
                  </a:cxn>
                  <a:cxn ang="0">
                    <a:pos x="47" y="38"/>
                  </a:cxn>
                  <a:cxn ang="0">
                    <a:pos x="47" y="38"/>
                  </a:cxn>
                  <a:cxn ang="0">
                    <a:pos x="24" y="38"/>
                  </a:cxn>
                  <a:cxn ang="0">
                    <a:pos x="24" y="38"/>
                  </a:cxn>
                  <a:cxn ang="0">
                    <a:pos x="21" y="51"/>
                  </a:cxn>
                  <a:cxn ang="0">
                    <a:pos x="21" y="51"/>
                  </a:cxn>
                  <a:cxn ang="0">
                    <a:pos x="18" y="64"/>
                  </a:cxn>
                  <a:cxn ang="0">
                    <a:pos x="18" y="64"/>
                  </a:cxn>
                  <a:cxn ang="0">
                    <a:pos x="43" y="63"/>
                  </a:cxn>
                  <a:cxn ang="0">
                    <a:pos x="43" y="63"/>
                  </a:cxn>
                  <a:cxn ang="0">
                    <a:pos x="41" y="67"/>
                  </a:cxn>
                  <a:cxn ang="0">
                    <a:pos x="41" y="67"/>
                  </a:cxn>
                  <a:cxn ang="0">
                    <a:pos x="41" y="71"/>
                  </a:cxn>
                  <a:cxn ang="0">
                    <a:pos x="41" y="71"/>
                  </a:cxn>
                  <a:cxn ang="0">
                    <a:pos x="22" y="71"/>
                  </a:cxn>
                  <a:cxn ang="0">
                    <a:pos x="22" y="71"/>
                  </a:cxn>
                  <a:cxn ang="0">
                    <a:pos x="0" y="71"/>
                  </a:cxn>
                  <a:cxn ang="0">
                    <a:pos x="0" y="71"/>
                  </a:cxn>
                  <a:cxn ang="0">
                    <a:pos x="6" y="42"/>
                  </a:cxn>
                  <a:cxn ang="0">
                    <a:pos x="9" y="29"/>
                  </a:cxn>
                </a:cxnLst>
                <a:rect l="0" t="0" r="r" b="b"/>
                <a:pathLst>
                  <a:path w="54" h="71">
                    <a:moveTo>
                      <a:pt x="9" y="29"/>
                    </a:moveTo>
                    <a:lnTo>
                      <a:pt x="9" y="29"/>
                    </a:lnTo>
                    <a:lnTo>
                      <a:pt x="15" y="0"/>
                    </a:lnTo>
                    <a:lnTo>
                      <a:pt x="15" y="0"/>
                    </a:lnTo>
                    <a:lnTo>
                      <a:pt x="32" y="0"/>
                    </a:lnTo>
                    <a:lnTo>
                      <a:pt x="32" y="0"/>
                    </a:lnTo>
                    <a:lnTo>
                      <a:pt x="54" y="0"/>
                    </a:lnTo>
                    <a:lnTo>
                      <a:pt x="54" y="0"/>
                    </a:lnTo>
                    <a:lnTo>
                      <a:pt x="53" y="4"/>
                    </a:lnTo>
                    <a:lnTo>
                      <a:pt x="53" y="4"/>
                    </a:lnTo>
                    <a:lnTo>
                      <a:pt x="53" y="9"/>
                    </a:lnTo>
                    <a:lnTo>
                      <a:pt x="53" y="9"/>
                    </a:lnTo>
                    <a:lnTo>
                      <a:pt x="29" y="7"/>
                    </a:lnTo>
                    <a:lnTo>
                      <a:pt x="29" y="7"/>
                    </a:lnTo>
                    <a:lnTo>
                      <a:pt x="25" y="30"/>
                    </a:lnTo>
                    <a:lnTo>
                      <a:pt x="25" y="30"/>
                    </a:lnTo>
                    <a:lnTo>
                      <a:pt x="48" y="29"/>
                    </a:lnTo>
                    <a:lnTo>
                      <a:pt x="48" y="29"/>
                    </a:lnTo>
                    <a:lnTo>
                      <a:pt x="47" y="33"/>
                    </a:lnTo>
                    <a:lnTo>
                      <a:pt x="47" y="33"/>
                    </a:lnTo>
                    <a:lnTo>
                      <a:pt x="47" y="38"/>
                    </a:lnTo>
                    <a:lnTo>
                      <a:pt x="47" y="38"/>
                    </a:lnTo>
                    <a:lnTo>
                      <a:pt x="24" y="38"/>
                    </a:lnTo>
                    <a:lnTo>
                      <a:pt x="24" y="38"/>
                    </a:lnTo>
                    <a:lnTo>
                      <a:pt x="21" y="51"/>
                    </a:lnTo>
                    <a:lnTo>
                      <a:pt x="21" y="51"/>
                    </a:lnTo>
                    <a:lnTo>
                      <a:pt x="18" y="64"/>
                    </a:lnTo>
                    <a:lnTo>
                      <a:pt x="18" y="64"/>
                    </a:lnTo>
                    <a:lnTo>
                      <a:pt x="43" y="63"/>
                    </a:lnTo>
                    <a:lnTo>
                      <a:pt x="43" y="63"/>
                    </a:lnTo>
                    <a:lnTo>
                      <a:pt x="41" y="67"/>
                    </a:lnTo>
                    <a:lnTo>
                      <a:pt x="41" y="67"/>
                    </a:lnTo>
                    <a:lnTo>
                      <a:pt x="41" y="71"/>
                    </a:lnTo>
                    <a:lnTo>
                      <a:pt x="41" y="71"/>
                    </a:lnTo>
                    <a:lnTo>
                      <a:pt x="22" y="71"/>
                    </a:lnTo>
                    <a:lnTo>
                      <a:pt x="22" y="71"/>
                    </a:lnTo>
                    <a:lnTo>
                      <a:pt x="0" y="71"/>
                    </a:lnTo>
                    <a:lnTo>
                      <a:pt x="0" y="71"/>
                    </a:lnTo>
                    <a:lnTo>
                      <a:pt x="6" y="42"/>
                    </a:lnTo>
                    <a:lnTo>
                      <a:pt x="9" y="29"/>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87" name="Freeform 87"/>
              <p:cNvSpPr>
                <a:spLocks/>
              </p:cNvSpPr>
              <p:nvPr userDrawn="1"/>
            </p:nvSpPr>
            <p:spPr bwMode="auto">
              <a:xfrm>
                <a:off x="5190" y="2917"/>
                <a:ext cx="48" cy="51"/>
              </a:xfrm>
              <a:custGeom>
                <a:avLst/>
                <a:gdLst/>
                <a:ahLst/>
                <a:cxnLst>
                  <a:cxn ang="0">
                    <a:pos x="20" y="38"/>
                  </a:cxn>
                  <a:cxn ang="0">
                    <a:pos x="20" y="38"/>
                  </a:cxn>
                  <a:cxn ang="0">
                    <a:pos x="39" y="0"/>
                  </a:cxn>
                  <a:cxn ang="0">
                    <a:pos x="39" y="0"/>
                  </a:cxn>
                  <a:cxn ang="0">
                    <a:pos x="43" y="2"/>
                  </a:cxn>
                  <a:cxn ang="0">
                    <a:pos x="43" y="2"/>
                  </a:cxn>
                  <a:cxn ang="0">
                    <a:pos x="48" y="0"/>
                  </a:cxn>
                  <a:cxn ang="0">
                    <a:pos x="48" y="0"/>
                  </a:cxn>
                  <a:cxn ang="0">
                    <a:pos x="35" y="22"/>
                  </a:cxn>
                  <a:cxn ang="0">
                    <a:pos x="27" y="35"/>
                  </a:cxn>
                  <a:cxn ang="0">
                    <a:pos x="19" y="51"/>
                  </a:cxn>
                  <a:cxn ang="0">
                    <a:pos x="19" y="51"/>
                  </a:cxn>
                  <a:cxn ang="0">
                    <a:pos x="13" y="51"/>
                  </a:cxn>
                  <a:cxn ang="0">
                    <a:pos x="13" y="51"/>
                  </a:cxn>
                  <a:cxn ang="0">
                    <a:pos x="7" y="51"/>
                  </a:cxn>
                  <a:cxn ang="0">
                    <a:pos x="7" y="51"/>
                  </a:cxn>
                  <a:cxn ang="0">
                    <a:pos x="0" y="0"/>
                  </a:cxn>
                  <a:cxn ang="0">
                    <a:pos x="0" y="0"/>
                  </a:cxn>
                  <a:cxn ang="0">
                    <a:pos x="7" y="2"/>
                  </a:cxn>
                  <a:cxn ang="0">
                    <a:pos x="7" y="2"/>
                  </a:cxn>
                  <a:cxn ang="0">
                    <a:pos x="16" y="0"/>
                  </a:cxn>
                  <a:cxn ang="0">
                    <a:pos x="16" y="0"/>
                  </a:cxn>
                  <a:cxn ang="0">
                    <a:pos x="20" y="38"/>
                  </a:cxn>
                  <a:cxn ang="0">
                    <a:pos x="20" y="38"/>
                  </a:cxn>
                </a:cxnLst>
                <a:rect l="0" t="0" r="r" b="b"/>
                <a:pathLst>
                  <a:path w="48" h="51">
                    <a:moveTo>
                      <a:pt x="20" y="38"/>
                    </a:moveTo>
                    <a:lnTo>
                      <a:pt x="20" y="38"/>
                    </a:lnTo>
                    <a:lnTo>
                      <a:pt x="39" y="0"/>
                    </a:lnTo>
                    <a:lnTo>
                      <a:pt x="39" y="0"/>
                    </a:lnTo>
                    <a:lnTo>
                      <a:pt x="43" y="2"/>
                    </a:lnTo>
                    <a:lnTo>
                      <a:pt x="43" y="2"/>
                    </a:lnTo>
                    <a:lnTo>
                      <a:pt x="48" y="0"/>
                    </a:lnTo>
                    <a:lnTo>
                      <a:pt x="48" y="0"/>
                    </a:lnTo>
                    <a:lnTo>
                      <a:pt x="35" y="22"/>
                    </a:lnTo>
                    <a:lnTo>
                      <a:pt x="27" y="35"/>
                    </a:lnTo>
                    <a:lnTo>
                      <a:pt x="19" y="51"/>
                    </a:lnTo>
                    <a:lnTo>
                      <a:pt x="19" y="51"/>
                    </a:lnTo>
                    <a:lnTo>
                      <a:pt x="13" y="51"/>
                    </a:lnTo>
                    <a:lnTo>
                      <a:pt x="13" y="51"/>
                    </a:lnTo>
                    <a:lnTo>
                      <a:pt x="7" y="51"/>
                    </a:lnTo>
                    <a:lnTo>
                      <a:pt x="7" y="51"/>
                    </a:lnTo>
                    <a:lnTo>
                      <a:pt x="0" y="0"/>
                    </a:lnTo>
                    <a:lnTo>
                      <a:pt x="0" y="0"/>
                    </a:lnTo>
                    <a:lnTo>
                      <a:pt x="7" y="2"/>
                    </a:lnTo>
                    <a:lnTo>
                      <a:pt x="7" y="2"/>
                    </a:lnTo>
                    <a:lnTo>
                      <a:pt x="16" y="0"/>
                    </a:lnTo>
                    <a:lnTo>
                      <a:pt x="16" y="0"/>
                    </a:lnTo>
                    <a:lnTo>
                      <a:pt x="20" y="38"/>
                    </a:lnTo>
                    <a:lnTo>
                      <a:pt x="20" y="38"/>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88" name="Freeform 88"/>
              <p:cNvSpPr>
                <a:spLocks noEditPoints="1"/>
              </p:cNvSpPr>
              <p:nvPr userDrawn="1"/>
            </p:nvSpPr>
            <p:spPr bwMode="auto">
              <a:xfrm>
                <a:off x="5236" y="2916"/>
                <a:ext cx="49" cy="54"/>
              </a:xfrm>
              <a:custGeom>
                <a:avLst/>
                <a:gdLst/>
                <a:ahLst/>
                <a:cxnLst>
                  <a:cxn ang="0">
                    <a:pos x="18" y="23"/>
                  </a:cxn>
                  <a:cxn ang="0">
                    <a:pos x="18" y="23"/>
                  </a:cxn>
                  <a:cxn ang="0">
                    <a:pos x="19" y="16"/>
                  </a:cxn>
                  <a:cxn ang="0">
                    <a:pos x="22" y="11"/>
                  </a:cxn>
                  <a:cxn ang="0">
                    <a:pos x="25" y="7"/>
                  </a:cxn>
                  <a:cxn ang="0">
                    <a:pos x="30" y="6"/>
                  </a:cxn>
                  <a:cxn ang="0">
                    <a:pos x="30" y="6"/>
                  </a:cxn>
                  <a:cxn ang="0">
                    <a:pos x="32" y="7"/>
                  </a:cxn>
                  <a:cxn ang="0">
                    <a:pos x="35" y="10"/>
                  </a:cxn>
                  <a:cxn ang="0">
                    <a:pos x="35" y="16"/>
                  </a:cxn>
                  <a:cxn ang="0">
                    <a:pos x="34" y="23"/>
                  </a:cxn>
                  <a:cxn ang="0">
                    <a:pos x="18" y="23"/>
                  </a:cxn>
                  <a:cxn ang="0">
                    <a:pos x="47" y="27"/>
                  </a:cxn>
                  <a:cxn ang="0">
                    <a:pos x="47" y="27"/>
                  </a:cxn>
                  <a:cxn ang="0">
                    <a:pos x="49" y="23"/>
                  </a:cxn>
                  <a:cxn ang="0">
                    <a:pos x="49" y="23"/>
                  </a:cxn>
                  <a:cxn ang="0">
                    <a:pos x="49" y="14"/>
                  </a:cxn>
                  <a:cxn ang="0">
                    <a:pos x="47" y="10"/>
                  </a:cxn>
                  <a:cxn ang="0">
                    <a:pos x="46" y="7"/>
                  </a:cxn>
                  <a:cxn ang="0">
                    <a:pos x="43" y="4"/>
                  </a:cxn>
                  <a:cxn ang="0">
                    <a:pos x="40" y="3"/>
                  </a:cxn>
                  <a:cxn ang="0">
                    <a:pos x="35" y="1"/>
                  </a:cxn>
                  <a:cxn ang="0">
                    <a:pos x="31" y="0"/>
                  </a:cxn>
                  <a:cxn ang="0">
                    <a:pos x="31" y="0"/>
                  </a:cxn>
                  <a:cxn ang="0">
                    <a:pos x="21" y="3"/>
                  </a:cxn>
                  <a:cxn ang="0">
                    <a:pos x="16" y="4"/>
                  </a:cxn>
                  <a:cxn ang="0">
                    <a:pos x="12" y="7"/>
                  </a:cxn>
                  <a:cxn ang="0">
                    <a:pos x="9" y="11"/>
                  </a:cxn>
                  <a:cxn ang="0">
                    <a:pos x="6" y="16"/>
                  </a:cxn>
                  <a:cxn ang="0">
                    <a:pos x="3" y="22"/>
                  </a:cxn>
                  <a:cxn ang="0">
                    <a:pos x="2" y="27"/>
                  </a:cxn>
                  <a:cxn ang="0">
                    <a:pos x="2" y="27"/>
                  </a:cxn>
                  <a:cxn ang="0">
                    <a:pos x="0" y="33"/>
                  </a:cxn>
                  <a:cxn ang="0">
                    <a:pos x="2" y="39"/>
                  </a:cxn>
                  <a:cxn ang="0">
                    <a:pos x="3" y="44"/>
                  </a:cxn>
                  <a:cxn ang="0">
                    <a:pos x="5" y="48"/>
                  </a:cxn>
                  <a:cxn ang="0">
                    <a:pos x="9" y="51"/>
                  </a:cxn>
                  <a:cxn ang="0">
                    <a:pos x="12" y="52"/>
                  </a:cxn>
                  <a:cxn ang="0">
                    <a:pos x="22" y="54"/>
                  </a:cxn>
                  <a:cxn ang="0">
                    <a:pos x="22" y="54"/>
                  </a:cxn>
                  <a:cxn ang="0">
                    <a:pos x="32" y="52"/>
                  </a:cxn>
                  <a:cxn ang="0">
                    <a:pos x="38" y="49"/>
                  </a:cxn>
                  <a:cxn ang="0">
                    <a:pos x="43" y="44"/>
                  </a:cxn>
                  <a:cxn ang="0">
                    <a:pos x="41" y="42"/>
                  </a:cxn>
                  <a:cxn ang="0">
                    <a:pos x="41" y="42"/>
                  </a:cxn>
                  <a:cxn ang="0">
                    <a:pos x="34" y="46"/>
                  </a:cxn>
                  <a:cxn ang="0">
                    <a:pos x="28" y="46"/>
                  </a:cxn>
                  <a:cxn ang="0">
                    <a:pos x="28" y="46"/>
                  </a:cxn>
                  <a:cxn ang="0">
                    <a:pos x="24" y="46"/>
                  </a:cxn>
                  <a:cxn ang="0">
                    <a:pos x="21" y="45"/>
                  </a:cxn>
                  <a:cxn ang="0">
                    <a:pos x="18" y="42"/>
                  </a:cxn>
                  <a:cxn ang="0">
                    <a:pos x="16" y="35"/>
                  </a:cxn>
                  <a:cxn ang="0">
                    <a:pos x="18" y="27"/>
                  </a:cxn>
                  <a:cxn ang="0">
                    <a:pos x="47" y="27"/>
                  </a:cxn>
                </a:cxnLst>
                <a:rect l="0" t="0" r="r" b="b"/>
                <a:pathLst>
                  <a:path w="49" h="54">
                    <a:moveTo>
                      <a:pt x="18" y="23"/>
                    </a:moveTo>
                    <a:lnTo>
                      <a:pt x="18" y="23"/>
                    </a:lnTo>
                    <a:lnTo>
                      <a:pt x="19" y="16"/>
                    </a:lnTo>
                    <a:lnTo>
                      <a:pt x="22" y="11"/>
                    </a:lnTo>
                    <a:lnTo>
                      <a:pt x="25" y="7"/>
                    </a:lnTo>
                    <a:lnTo>
                      <a:pt x="30" y="6"/>
                    </a:lnTo>
                    <a:lnTo>
                      <a:pt x="30" y="6"/>
                    </a:lnTo>
                    <a:lnTo>
                      <a:pt x="32" y="7"/>
                    </a:lnTo>
                    <a:lnTo>
                      <a:pt x="35" y="10"/>
                    </a:lnTo>
                    <a:lnTo>
                      <a:pt x="35" y="16"/>
                    </a:lnTo>
                    <a:lnTo>
                      <a:pt x="34" y="23"/>
                    </a:lnTo>
                    <a:lnTo>
                      <a:pt x="18" y="23"/>
                    </a:lnTo>
                    <a:close/>
                    <a:moveTo>
                      <a:pt x="47" y="27"/>
                    </a:moveTo>
                    <a:lnTo>
                      <a:pt x="47" y="27"/>
                    </a:lnTo>
                    <a:lnTo>
                      <a:pt x="49" y="23"/>
                    </a:lnTo>
                    <a:lnTo>
                      <a:pt x="49" y="23"/>
                    </a:lnTo>
                    <a:lnTo>
                      <a:pt x="49" y="14"/>
                    </a:lnTo>
                    <a:lnTo>
                      <a:pt x="47" y="10"/>
                    </a:lnTo>
                    <a:lnTo>
                      <a:pt x="46" y="7"/>
                    </a:lnTo>
                    <a:lnTo>
                      <a:pt x="43" y="4"/>
                    </a:lnTo>
                    <a:lnTo>
                      <a:pt x="40" y="3"/>
                    </a:lnTo>
                    <a:lnTo>
                      <a:pt x="35" y="1"/>
                    </a:lnTo>
                    <a:lnTo>
                      <a:pt x="31" y="0"/>
                    </a:lnTo>
                    <a:lnTo>
                      <a:pt x="31" y="0"/>
                    </a:lnTo>
                    <a:lnTo>
                      <a:pt x="21" y="3"/>
                    </a:lnTo>
                    <a:lnTo>
                      <a:pt x="16" y="4"/>
                    </a:lnTo>
                    <a:lnTo>
                      <a:pt x="12" y="7"/>
                    </a:lnTo>
                    <a:lnTo>
                      <a:pt x="9" y="11"/>
                    </a:lnTo>
                    <a:lnTo>
                      <a:pt x="6" y="16"/>
                    </a:lnTo>
                    <a:lnTo>
                      <a:pt x="3" y="22"/>
                    </a:lnTo>
                    <a:lnTo>
                      <a:pt x="2" y="27"/>
                    </a:lnTo>
                    <a:lnTo>
                      <a:pt x="2" y="27"/>
                    </a:lnTo>
                    <a:lnTo>
                      <a:pt x="0" y="33"/>
                    </a:lnTo>
                    <a:lnTo>
                      <a:pt x="2" y="39"/>
                    </a:lnTo>
                    <a:lnTo>
                      <a:pt x="3" y="44"/>
                    </a:lnTo>
                    <a:lnTo>
                      <a:pt x="5" y="48"/>
                    </a:lnTo>
                    <a:lnTo>
                      <a:pt x="9" y="51"/>
                    </a:lnTo>
                    <a:lnTo>
                      <a:pt x="12" y="52"/>
                    </a:lnTo>
                    <a:lnTo>
                      <a:pt x="22" y="54"/>
                    </a:lnTo>
                    <a:lnTo>
                      <a:pt x="22" y="54"/>
                    </a:lnTo>
                    <a:lnTo>
                      <a:pt x="32" y="52"/>
                    </a:lnTo>
                    <a:lnTo>
                      <a:pt x="38" y="49"/>
                    </a:lnTo>
                    <a:lnTo>
                      <a:pt x="43" y="44"/>
                    </a:lnTo>
                    <a:lnTo>
                      <a:pt x="41" y="42"/>
                    </a:lnTo>
                    <a:lnTo>
                      <a:pt x="41" y="42"/>
                    </a:lnTo>
                    <a:lnTo>
                      <a:pt x="34" y="46"/>
                    </a:lnTo>
                    <a:lnTo>
                      <a:pt x="28" y="46"/>
                    </a:lnTo>
                    <a:lnTo>
                      <a:pt x="28" y="46"/>
                    </a:lnTo>
                    <a:lnTo>
                      <a:pt x="24" y="46"/>
                    </a:lnTo>
                    <a:lnTo>
                      <a:pt x="21" y="45"/>
                    </a:lnTo>
                    <a:lnTo>
                      <a:pt x="18" y="42"/>
                    </a:lnTo>
                    <a:lnTo>
                      <a:pt x="16" y="35"/>
                    </a:lnTo>
                    <a:lnTo>
                      <a:pt x="18" y="27"/>
                    </a:lnTo>
                    <a:lnTo>
                      <a:pt x="47" y="27"/>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89" name="Freeform 89"/>
              <p:cNvSpPr>
                <a:spLocks/>
              </p:cNvSpPr>
              <p:nvPr userDrawn="1"/>
            </p:nvSpPr>
            <p:spPr bwMode="auto">
              <a:xfrm>
                <a:off x="5289" y="2917"/>
                <a:ext cx="41" cy="51"/>
              </a:xfrm>
              <a:custGeom>
                <a:avLst/>
                <a:gdLst/>
                <a:ahLst/>
                <a:cxnLst>
                  <a:cxn ang="0">
                    <a:pos x="22" y="13"/>
                  </a:cxn>
                  <a:cxn ang="0">
                    <a:pos x="22" y="13"/>
                  </a:cxn>
                  <a:cxn ang="0">
                    <a:pos x="22" y="13"/>
                  </a:cxn>
                  <a:cxn ang="0">
                    <a:pos x="26" y="8"/>
                  </a:cxn>
                  <a:cxn ang="0">
                    <a:pos x="31" y="3"/>
                  </a:cxn>
                  <a:cxn ang="0">
                    <a:pos x="36" y="0"/>
                  </a:cxn>
                  <a:cxn ang="0">
                    <a:pos x="41" y="0"/>
                  </a:cxn>
                  <a:cxn ang="0">
                    <a:pos x="41" y="0"/>
                  </a:cxn>
                  <a:cxn ang="0">
                    <a:pos x="42" y="0"/>
                  </a:cxn>
                  <a:cxn ang="0">
                    <a:pos x="42" y="0"/>
                  </a:cxn>
                  <a:cxn ang="0">
                    <a:pos x="41" y="8"/>
                  </a:cxn>
                  <a:cxn ang="0">
                    <a:pos x="41" y="8"/>
                  </a:cxn>
                  <a:cxn ang="0">
                    <a:pos x="39" y="15"/>
                  </a:cxn>
                  <a:cxn ang="0">
                    <a:pos x="38" y="15"/>
                  </a:cxn>
                  <a:cxn ang="0">
                    <a:pos x="38" y="15"/>
                  </a:cxn>
                  <a:cxn ang="0">
                    <a:pos x="36" y="15"/>
                  </a:cxn>
                  <a:cxn ang="0">
                    <a:pos x="33" y="13"/>
                  </a:cxn>
                  <a:cxn ang="0">
                    <a:pos x="33" y="13"/>
                  </a:cxn>
                  <a:cxn ang="0">
                    <a:pos x="29" y="15"/>
                  </a:cxn>
                  <a:cxn ang="0">
                    <a:pos x="25" y="16"/>
                  </a:cxn>
                  <a:cxn ang="0">
                    <a:pos x="22" y="21"/>
                  </a:cxn>
                  <a:cxn ang="0">
                    <a:pos x="20" y="24"/>
                  </a:cxn>
                  <a:cxn ang="0">
                    <a:pos x="20" y="28"/>
                  </a:cxn>
                  <a:cxn ang="0">
                    <a:pos x="20" y="28"/>
                  </a:cxn>
                  <a:cxn ang="0">
                    <a:pos x="16" y="51"/>
                  </a:cxn>
                  <a:cxn ang="0">
                    <a:pos x="16" y="51"/>
                  </a:cxn>
                  <a:cxn ang="0">
                    <a:pos x="9" y="51"/>
                  </a:cxn>
                  <a:cxn ang="0">
                    <a:pos x="9" y="51"/>
                  </a:cxn>
                  <a:cxn ang="0">
                    <a:pos x="0" y="51"/>
                  </a:cxn>
                  <a:cxn ang="0">
                    <a:pos x="0" y="51"/>
                  </a:cxn>
                  <a:cxn ang="0">
                    <a:pos x="6" y="28"/>
                  </a:cxn>
                  <a:cxn ang="0">
                    <a:pos x="7" y="24"/>
                  </a:cxn>
                  <a:cxn ang="0">
                    <a:pos x="7" y="24"/>
                  </a:cxn>
                  <a:cxn ang="0">
                    <a:pos x="10" y="0"/>
                  </a:cxn>
                  <a:cxn ang="0">
                    <a:pos x="10" y="0"/>
                  </a:cxn>
                  <a:cxn ang="0">
                    <a:pos x="17" y="2"/>
                  </a:cxn>
                  <a:cxn ang="0">
                    <a:pos x="17" y="2"/>
                  </a:cxn>
                  <a:cxn ang="0">
                    <a:pos x="25" y="0"/>
                  </a:cxn>
                  <a:cxn ang="0">
                    <a:pos x="22" y="13"/>
                  </a:cxn>
                </a:cxnLst>
                <a:rect l="0" t="0" r="r" b="b"/>
                <a:pathLst>
                  <a:path w="42" h="51">
                    <a:moveTo>
                      <a:pt x="22" y="13"/>
                    </a:moveTo>
                    <a:lnTo>
                      <a:pt x="22" y="13"/>
                    </a:lnTo>
                    <a:lnTo>
                      <a:pt x="22" y="13"/>
                    </a:lnTo>
                    <a:lnTo>
                      <a:pt x="26" y="8"/>
                    </a:lnTo>
                    <a:lnTo>
                      <a:pt x="31" y="3"/>
                    </a:lnTo>
                    <a:lnTo>
                      <a:pt x="36" y="0"/>
                    </a:lnTo>
                    <a:lnTo>
                      <a:pt x="41" y="0"/>
                    </a:lnTo>
                    <a:lnTo>
                      <a:pt x="41" y="0"/>
                    </a:lnTo>
                    <a:lnTo>
                      <a:pt x="42" y="0"/>
                    </a:lnTo>
                    <a:lnTo>
                      <a:pt x="42" y="0"/>
                    </a:lnTo>
                    <a:lnTo>
                      <a:pt x="41" y="8"/>
                    </a:lnTo>
                    <a:lnTo>
                      <a:pt x="41" y="8"/>
                    </a:lnTo>
                    <a:lnTo>
                      <a:pt x="39" y="15"/>
                    </a:lnTo>
                    <a:lnTo>
                      <a:pt x="38" y="15"/>
                    </a:lnTo>
                    <a:lnTo>
                      <a:pt x="38" y="15"/>
                    </a:lnTo>
                    <a:lnTo>
                      <a:pt x="36" y="15"/>
                    </a:lnTo>
                    <a:lnTo>
                      <a:pt x="33" y="13"/>
                    </a:lnTo>
                    <a:lnTo>
                      <a:pt x="33" y="13"/>
                    </a:lnTo>
                    <a:lnTo>
                      <a:pt x="29" y="15"/>
                    </a:lnTo>
                    <a:lnTo>
                      <a:pt x="25" y="16"/>
                    </a:lnTo>
                    <a:lnTo>
                      <a:pt x="22" y="21"/>
                    </a:lnTo>
                    <a:lnTo>
                      <a:pt x="20" y="24"/>
                    </a:lnTo>
                    <a:lnTo>
                      <a:pt x="20" y="28"/>
                    </a:lnTo>
                    <a:lnTo>
                      <a:pt x="20" y="28"/>
                    </a:lnTo>
                    <a:lnTo>
                      <a:pt x="16" y="51"/>
                    </a:lnTo>
                    <a:lnTo>
                      <a:pt x="16" y="51"/>
                    </a:lnTo>
                    <a:lnTo>
                      <a:pt x="9" y="51"/>
                    </a:lnTo>
                    <a:lnTo>
                      <a:pt x="9" y="51"/>
                    </a:lnTo>
                    <a:lnTo>
                      <a:pt x="0" y="51"/>
                    </a:lnTo>
                    <a:lnTo>
                      <a:pt x="0" y="51"/>
                    </a:lnTo>
                    <a:lnTo>
                      <a:pt x="6" y="28"/>
                    </a:lnTo>
                    <a:lnTo>
                      <a:pt x="7" y="24"/>
                    </a:lnTo>
                    <a:lnTo>
                      <a:pt x="7" y="24"/>
                    </a:lnTo>
                    <a:lnTo>
                      <a:pt x="10" y="0"/>
                    </a:lnTo>
                    <a:lnTo>
                      <a:pt x="10" y="0"/>
                    </a:lnTo>
                    <a:lnTo>
                      <a:pt x="17" y="2"/>
                    </a:lnTo>
                    <a:lnTo>
                      <a:pt x="17" y="2"/>
                    </a:lnTo>
                    <a:lnTo>
                      <a:pt x="25" y="0"/>
                    </a:lnTo>
                    <a:lnTo>
                      <a:pt x="22" y="13"/>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90" name="Freeform 90"/>
              <p:cNvSpPr>
                <a:spLocks/>
              </p:cNvSpPr>
              <p:nvPr userDrawn="1"/>
            </p:nvSpPr>
            <p:spPr bwMode="auto">
              <a:xfrm>
                <a:off x="5329" y="2917"/>
                <a:ext cx="57" cy="79"/>
              </a:xfrm>
              <a:custGeom>
                <a:avLst/>
                <a:gdLst/>
                <a:ahLst/>
                <a:cxnLst>
                  <a:cxn ang="0">
                    <a:pos x="46" y="0"/>
                  </a:cxn>
                  <a:cxn ang="0">
                    <a:pos x="46" y="0"/>
                  </a:cxn>
                  <a:cxn ang="0">
                    <a:pos x="51" y="2"/>
                  </a:cxn>
                  <a:cxn ang="0">
                    <a:pos x="51" y="2"/>
                  </a:cxn>
                  <a:cxn ang="0">
                    <a:pos x="57" y="0"/>
                  </a:cxn>
                  <a:cxn ang="0">
                    <a:pos x="57" y="0"/>
                  </a:cxn>
                  <a:cxn ang="0">
                    <a:pos x="38" y="32"/>
                  </a:cxn>
                  <a:cxn ang="0">
                    <a:pos x="8" y="79"/>
                  </a:cxn>
                  <a:cxn ang="0">
                    <a:pos x="8" y="79"/>
                  </a:cxn>
                  <a:cxn ang="0">
                    <a:pos x="4" y="79"/>
                  </a:cxn>
                  <a:cxn ang="0">
                    <a:pos x="4" y="79"/>
                  </a:cxn>
                  <a:cxn ang="0">
                    <a:pos x="0" y="79"/>
                  </a:cxn>
                  <a:cxn ang="0">
                    <a:pos x="0" y="79"/>
                  </a:cxn>
                  <a:cxn ang="0">
                    <a:pos x="17" y="51"/>
                  </a:cxn>
                  <a:cxn ang="0">
                    <a:pos x="17" y="51"/>
                  </a:cxn>
                  <a:cxn ang="0">
                    <a:pos x="7" y="0"/>
                  </a:cxn>
                  <a:cxn ang="0">
                    <a:pos x="7" y="0"/>
                  </a:cxn>
                  <a:cxn ang="0">
                    <a:pos x="14" y="2"/>
                  </a:cxn>
                  <a:cxn ang="0">
                    <a:pos x="14" y="2"/>
                  </a:cxn>
                  <a:cxn ang="0">
                    <a:pos x="23" y="0"/>
                  </a:cxn>
                  <a:cxn ang="0">
                    <a:pos x="23" y="0"/>
                  </a:cxn>
                  <a:cxn ang="0">
                    <a:pos x="29" y="34"/>
                  </a:cxn>
                  <a:cxn ang="0">
                    <a:pos x="29" y="34"/>
                  </a:cxn>
                  <a:cxn ang="0">
                    <a:pos x="46" y="0"/>
                  </a:cxn>
                  <a:cxn ang="0">
                    <a:pos x="46" y="0"/>
                  </a:cxn>
                </a:cxnLst>
                <a:rect l="0" t="0" r="r" b="b"/>
                <a:pathLst>
                  <a:path w="57" h="79">
                    <a:moveTo>
                      <a:pt x="46" y="0"/>
                    </a:moveTo>
                    <a:lnTo>
                      <a:pt x="46" y="0"/>
                    </a:lnTo>
                    <a:lnTo>
                      <a:pt x="51" y="2"/>
                    </a:lnTo>
                    <a:lnTo>
                      <a:pt x="51" y="2"/>
                    </a:lnTo>
                    <a:lnTo>
                      <a:pt x="57" y="0"/>
                    </a:lnTo>
                    <a:lnTo>
                      <a:pt x="57" y="0"/>
                    </a:lnTo>
                    <a:lnTo>
                      <a:pt x="38" y="32"/>
                    </a:lnTo>
                    <a:lnTo>
                      <a:pt x="8" y="79"/>
                    </a:lnTo>
                    <a:lnTo>
                      <a:pt x="8" y="79"/>
                    </a:lnTo>
                    <a:lnTo>
                      <a:pt x="4" y="79"/>
                    </a:lnTo>
                    <a:lnTo>
                      <a:pt x="4" y="79"/>
                    </a:lnTo>
                    <a:lnTo>
                      <a:pt x="0" y="79"/>
                    </a:lnTo>
                    <a:lnTo>
                      <a:pt x="0" y="79"/>
                    </a:lnTo>
                    <a:lnTo>
                      <a:pt x="17" y="51"/>
                    </a:lnTo>
                    <a:lnTo>
                      <a:pt x="17" y="51"/>
                    </a:lnTo>
                    <a:lnTo>
                      <a:pt x="7" y="0"/>
                    </a:lnTo>
                    <a:lnTo>
                      <a:pt x="7" y="0"/>
                    </a:lnTo>
                    <a:lnTo>
                      <a:pt x="14" y="2"/>
                    </a:lnTo>
                    <a:lnTo>
                      <a:pt x="14" y="2"/>
                    </a:lnTo>
                    <a:lnTo>
                      <a:pt x="23" y="0"/>
                    </a:lnTo>
                    <a:lnTo>
                      <a:pt x="23" y="0"/>
                    </a:lnTo>
                    <a:lnTo>
                      <a:pt x="29" y="34"/>
                    </a:lnTo>
                    <a:lnTo>
                      <a:pt x="29" y="34"/>
                    </a:lnTo>
                    <a:lnTo>
                      <a:pt x="46" y="0"/>
                    </a:lnTo>
                    <a:lnTo>
                      <a:pt x="46" y="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91" name="Freeform 91"/>
              <p:cNvSpPr>
                <a:spLocks/>
              </p:cNvSpPr>
              <p:nvPr userDrawn="1"/>
            </p:nvSpPr>
            <p:spPr bwMode="auto">
              <a:xfrm>
                <a:off x="5389" y="2900"/>
                <a:ext cx="32" cy="70"/>
              </a:xfrm>
              <a:custGeom>
                <a:avLst/>
                <a:gdLst/>
                <a:ahLst/>
                <a:cxnLst>
                  <a:cxn ang="0">
                    <a:pos x="32" y="19"/>
                  </a:cxn>
                  <a:cxn ang="0">
                    <a:pos x="32" y="19"/>
                  </a:cxn>
                  <a:cxn ang="0">
                    <a:pos x="30" y="22"/>
                  </a:cxn>
                  <a:cxn ang="0">
                    <a:pos x="30" y="22"/>
                  </a:cxn>
                  <a:cxn ang="0">
                    <a:pos x="30" y="25"/>
                  </a:cxn>
                  <a:cxn ang="0">
                    <a:pos x="21" y="23"/>
                  </a:cxn>
                  <a:cxn ang="0">
                    <a:pos x="21" y="23"/>
                  </a:cxn>
                  <a:cxn ang="0">
                    <a:pos x="16" y="46"/>
                  </a:cxn>
                  <a:cxn ang="0">
                    <a:pos x="16" y="46"/>
                  </a:cxn>
                  <a:cxn ang="0">
                    <a:pos x="14" y="55"/>
                  </a:cxn>
                  <a:cxn ang="0">
                    <a:pos x="14" y="61"/>
                  </a:cxn>
                  <a:cxn ang="0">
                    <a:pos x="16" y="64"/>
                  </a:cxn>
                  <a:cxn ang="0">
                    <a:pos x="19" y="64"/>
                  </a:cxn>
                  <a:cxn ang="0">
                    <a:pos x="19" y="64"/>
                  </a:cxn>
                  <a:cxn ang="0">
                    <a:pos x="23" y="62"/>
                  </a:cxn>
                  <a:cxn ang="0">
                    <a:pos x="23" y="67"/>
                  </a:cxn>
                  <a:cxn ang="0">
                    <a:pos x="23" y="67"/>
                  </a:cxn>
                  <a:cxn ang="0">
                    <a:pos x="17" y="70"/>
                  </a:cxn>
                  <a:cxn ang="0">
                    <a:pos x="11" y="70"/>
                  </a:cxn>
                  <a:cxn ang="0">
                    <a:pos x="11" y="70"/>
                  </a:cxn>
                  <a:cxn ang="0">
                    <a:pos x="5" y="68"/>
                  </a:cxn>
                  <a:cxn ang="0">
                    <a:pos x="1" y="65"/>
                  </a:cxn>
                  <a:cxn ang="0">
                    <a:pos x="0" y="61"/>
                  </a:cxn>
                  <a:cxn ang="0">
                    <a:pos x="1" y="54"/>
                  </a:cxn>
                  <a:cxn ang="0">
                    <a:pos x="1" y="54"/>
                  </a:cxn>
                  <a:cxn ang="0">
                    <a:pos x="7" y="23"/>
                  </a:cxn>
                  <a:cxn ang="0">
                    <a:pos x="0" y="25"/>
                  </a:cxn>
                  <a:cxn ang="0">
                    <a:pos x="0" y="25"/>
                  </a:cxn>
                  <a:cxn ang="0">
                    <a:pos x="1" y="22"/>
                  </a:cxn>
                  <a:cxn ang="0">
                    <a:pos x="1" y="22"/>
                  </a:cxn>
                  <a:cxn ang="0">
                    <a:pos x="1" y="19"/>
                  </a:cxn>
                  <a:cxn ang="0">
                    <a:pos x="8" y="19"/>
                  </a:cxn>
                  <a:cxn ang="0">
                    <a:pos x="8" y="19"/>
                  </a:cxn>
                  <a:cxn ang="0">
                    <a:pos x="10" y="6"/>
                  </a:cxn>
                  <a:cxn ang="0">
                    <a:pos x="10" y="6"/>
                  </a:cxn>
                  <a:cxn ang="0">
                    <a:pos x="26" y="0"/>
                  </a:cxn>
                  <a:cxn ang="0">
                    <a:pos x="27" y="0"/>
                  </a:cxn>
                  <a:cxn ang="0">
                    <a:pos x="27" y="0"/>
                  </a:cxn>
                  <a:cxn ang="0">
                    <a:pos x="21" y="19"/>
                  </a:cxn>
                  <a:cxn ang="0">
                    <a:pos x="32" y="19"/>
                  </a:cxn>
                </a:cxnLst>
                <a:rect l="0" t="0" r="r" b="b"/>
                <a:pathLst>
                  <a:path w="32" h="70">
                    <a:moveTo>
                      <a:pt x="32" y="19"/>
                    </a:moveTo>
                    <a:lnTo>
                      <a:pt x="32" y="19"/>
                    </a:lnTo>
                    <a:lnTo>
                      <a:pt x="30" y="22"/>
                    </a:lnTo>
                    <a:lnTo>
                      <a:pt x="30" y="22"/>
                    </a:lnTo>
                    <a:lnTo>
                      <a:pt x="30" y="25"/>
                    </a:lnTo>
                    <a:lnTo>
                      <a:pt x="21" y="23"/>
                    </a:lnTo>
                    <a:lnTo>
                      <a:pt x="21" y="23"/>
                    </a:lnTo>
                    <a:lnTo>
                      <a:pt x="16" y="46"/>
                    </a:lnTo>
                    <a:lnTo>
                      <a:pt x="16" y="46"/>
                    </a:lnTo>
                    <a:lnTo>
                      <a:pt x="14" y="55"/>
                    </a:lnTo>
                    <a:lnTo>
                      <a:pt x="14" y="61"/>
                    </a:lnTo>
                    <a:lnTo>
                      <a:pt x="16" y="64"/>
                    </a:lnTo>
                    <a:lnTo>
                      <a:pt x="19" y="64"/>
                    </a:lnTo>
                    <a:lnTo>
                      <a:pt x="19" y="64"/>
                    </a:lnTo>
                    <a:lnTo>
                      <a:pt x="23" y="62"/>
                    </a:lnTo>
                    <a:lnTo>
                      <a:pt x="23" y="67"/>
                    </a:lnTo>
                    <a:lnTo>
                      <a:pt x="23" y="67"/>
                    </a:lnTo>
                    <a:lnTo>
                      <a:pt x="17" y="70"/>
                    </a:lnTo>
                    <a:lnTo>
                      <a:pt x="11" y="70"/>
                    </a:lnTo>
                    <a:lnTo>
                      <a:pt x="11" y="70"/>
                    </a:lnTo>
                    <a:lnTo>
                      <a:pt x="5" y="68"/>
                    </a:lnTo>
                    <a:lnTo>
                      <a:pt x="1" y="65"/>
                    </a:lnTo>
                    <a:lnTo>
                      <a:pt x="0" y="61"/>
                    </a:lnTo>
                    <a:lnTo>
                      <a:pt x="1" y="54"/>
                    </a:lnTo>
                    <a:lnTo>
                      <a:pt x="1" y="54"/>
                    </a:lnTo>
                    <a:lnTo>
                      <a:pt x="7" y="23"/>
                    </a:lnTo>
                    <a:lnTo>
                      <a:pt x="0" y="25"/>
                    </a:lnTo>
                    <a:lnTo>
                      <a:pt x="0" y="25"/>
                    </a:lnTo>
                    <a:lnTo>
                      <a:pt x="1" y="22"/>
                    </a:lnTo>
                    <a:lnTo>
                      <a:pt x="1" y="22"/>
                    </a:lnTo>
                    <a:lnTo>
                      <a:pt x="1" y="19"/>
                    </a:lnTo>
                    <a:lnTo>
                      <a:pt x="8" y="19"/>
                    </a:lnTo>
                    <a:lnTo>
                      <a:pt x="8" y="19"/>
                    </a:lnTo>
                    <a:lnTo>
                      <a:pt x="10" y="6"/>
                    </a:lnTo>
                    <a:lnTo>
                      <a:pt x="10" y="6"/>
                    </a:lnTo>
                    <a:lnTo>
                      <a:pt x="26" y="0"/>
                    </a:lnTo>
                    <a:lnTo>
                      <a:pt x="27" y="0"/>
                    </a:lnTo>
                    <a:lnTo>
                      <a:pt x="27" y="0"/>
                    </a:lnTo>
                    <a:lnTo>
                      <a:pt x="21" y="19"/>
                    </a:lnTo>
                    <a:lnTo>
                      <a:pt x="32" y="19"/>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92" name="Freeform 92"/>
              <p:cNvSpPr>
                <a:spLocks/>
              </p:cNvSpPr>
              <p:nvPr userDrawn="1"/>
            </p:nvSpPr>
            <p:spPr bwMode="auto">
              <a:xfrm>
                <a:off x="5422" y="2889"/>
                <a:ext cx="54" cy="79"/>
              </a:xfrm>
              <a:custGeom>
                <a:avLst/>
                <a:gdLst/>
                <a:ahLst/>
                <a:cxnLst>
                  <a:cxn ang="0">
                    <a:pos x="10" y="37"/>
                  </a:cxn>
                  <a:cxn ang="0">
                    <a:pos x="10" y="37"/>
                  </a:cxn>
                  <a:cxn ang="0">
                    <a:pos x="16" y="0"/>
                  </a:cxn>
                  <a:cxn ang="0">
                    <a:pos x="16" y="0"/>
                  </a:cxn>
                  <a:cxn ang="0">
                    <a:pos x="23" y="0"/>
                  </a:cxn>
                  <a:cxn ang="0">
                    <a:pos x="23" y="0"/>
                  </a:cxn>
                  <a:cxn ang="0">
                    <a:pos x="32" y="0"/>
                  </a:cxn>
                  <a:cxn ang="0">
                    <a:pos x="32" y="0"/>
                  </a:cxn>
                  <a:cxn ang="0">
                    <a:pos x="23" y="37"/>
                  </a:cxn>
                  <a:cxn ang="0">
                    <a:pos x="23" y="37"/>
                  </a:cxn>
                  <a:cxn ang="0">
                    <a:pos x="23" y="37"/>
                  </a:cxn>
                  <a:cxn ang="0">
                    <a:pos x="28" y="33"/>
                  </a:cxn>
                  <a:cxn ang="0">
                    <a:pos x="32" y="30"/>
                  </a:cxn>
                  <a:cxn ang="0">
                    <a:pos x="37" y="28"/>
                  </a:cxn>
                  <a:cxn ang="0">
                    <a:pos x="41" y="27"/>
                  </a:cxn>
                  <a:cxn ang="0">
                    <a:pos x="41" y="27"/>
                  </a:cxn>
                  <a:cxn ang="0">
                    <a:pos x="48" y="28"/>
                  </a:cxn>
                  <a:cxn ang="0">
                    <a:pos x="53" y="33"/>
                  </a:cxn>
                  <a:cxn ang="0">
                    <a:pos x="54" y="38"/>
                  </a:cxn>
                  <a:cxn ang="0">
                    <a:pos x="54" y="47"/>
                  </a:cxn>
                  <a:cxn ang="0">
                    <a:pos x="54" y="47"/>
                  </a:cxn>
                  <a:cxn ang="0">
                    <a:pos x="50" y="65"/>
                  </a:cxn>
                  <a:cxn ang="0">
                    <a:pos x="50" y="65"/>
                  </a:cxn>
                  <a:cxn ang="0">
                    <a:pos x="48" y="79"/>
                  </a:cxn>
                  <a:cxn ang="0">
                    <a:pos x="48" y="79"/>
                  </a:cxn>
                  <a:cxn ang="0">
                    <a:pos x="39" y="79"/>
                  </a:cxn>
                  <a:cxn ang="0">
                    <a:pos x="39" y="79"/>
                  </a:cxn>
                  <a:cxn ang="0">
                    <a:pos x="32" y="79"/>
                  </a:cxn>
                  <a:cxn ang="0">
                    <a:pos x="32" y="79"/>
                  </a:cxn>
                  <a:cxn ang="0">
                    <a:pos x="35" y="66"/>
                  </a:cxn>
                  <a:cxn ang="0">
                    <a:pos x="39" y="50"/>
                  </a:cxn>
                  <a:cxn ang="0">
                    <a:pos x="39" y="50"/>
                  </a:cxn>
                  <a:cxn ang="0">
                    <a:pos x="39" y="44"/>
                  </a:cxn>
                  <a:cxn ang="0">
                    <a:pos x="38" y="40"/>
                  </a:cxn>
                  <a:cxn ang="0">
                    <a:pos x="37" y="37"/>
                  </a:cxn>
                  <a:cxn ang="0">
                    <a:pos x="32" y="37"/>
                  </a:cxn>
                  <a:cxn ang="0">
                    <a:pos x="32" y="37"/>
                  </a:cxn>
                  <a:cxn ang="0">
                    <a:pos x="29" y="38"/>
                  </a:cxn>
                  <a:cxn ang="0">
                    <a:pos x="25" y="41"/>
                  </a:cxn>
                  <a:cxn ang="0">
                    <a:pos x="22" y="46"/>
                  </a:cxn>
                  <a:cxn ang="0">
                    <a:pos x="21" y="52"/>
                  </a:cxn>
                  <a:cxn ang="0">
                    <a:pos x="21" y="56"/>
                  </a:cxn>
                  <a:cxn ang="0">
                    <a:pos x="21" y="56"/>
                  </a:cxn>
                  <a:cxn ang="0">
                    <a:pos x="16" y="79"/>
                  </a:cxn>
                  <a:cxn ang="0">
                    <a:pos x="16" y="79"/>
                  </a:cxn>
                  <a:cxn ang="0">
                    <a:pos x="9" y="79"/>
                  </a:cxn>
                  <a:cxn ang="0">
                    <a:pos x="9" y="79"/>
                  </a:cxn>
                  <a:cxn ang="0">
                    <a:pos x="0" y="79"/>
                  </a:cxn>
                  <a:cxn ang="0">
                    <a:pos x="0" y="79"/>
                  </a:cxn>
                  <a:cxn ang="0">
                    <a:pos x="9" y="43"/>
                  </a:cxn>
                  <a:cxn ang="0">
                    <a:pos x="10" y="37"/>
                  </a:cxn>
                </a:cxnLst>
                <a:rect l="0" t="0" r="r" b="b"/>
                <a:pathLst>
                  <a:path w="54" h="79">
                    <a:moveTo>
                      <a:pt x="10" y="37"/>
                    </a:moveTo>
                    <a:lnTo>
                      <a:pt x="10" y="37"/>
                    </a:lnTo>
                    <a:lnTo>
                      <a:pt x="16" y="0"/>
                    </a:lnTo>
                    <a:lnTo>
                      <a:pt x="16" y="0"/>
                    </a:lnTo>
                    <a:lnTo>
                      <a:pt x="23" y="0"/>
                    </a:lnTo>
                    <a:lnTo>
                      <a:pt x="23" y="0"/>
                    </a:lnTo>
                    <a:lnTo>
                      <a:pt x="32" y="0"/>
                    </a:lnTo>
                    <a:lnTo>
                      <a:pt x="32" y="0"/>
                    </a:lnTo>
                    <a:lnTo>
                      <a:pt x="23" y="37"/>
                    </a:lnTo>
                    <a:lnTo>
                      <a:pt x="23" y="37"/>
                    </a:lnTo>
                    <a:lnTo>
                      <a:pt x="23" y="37"/>
                    </a:lnTo>
                    <a:lnTo>
                      <a:pt x="28" y="33"/>
                    </a:lnTo>
                    <a:lnTo>
                      <a:pt x="32" y="30"/>
                    </a:lnTo>
                    <a:lnTo>
                      <a:pt x="37" y="28"/>
                    </a:lnTo>
                    <a:lnTo>
                      <a:pt x="41" y="27"/>
                    </a:lnTo>
                    <a:lnTo>
                      <a:pt x="41" y="27"/>
                    </a:lnTo>
                    <a:lnTo>
                      <a:pt x="48" y="28"/>
                    </a:lnTo>
                    <a:lnTo>
                      <a:pt x="53" y="33"/>
                    </a:lnTo>
                    <a:lnTo>
                      <a:pt x="54" y="38"/>
                    </a:lnTo>
                    <a:lnTo>
                      <a:pt x="54" y="47"/>
                    </a:lnTo>
                    <a:lnTo>
                      <a:pt x="54" y="47"/>
                    </a:lnTo>
                    <a:lnTo>
                      <a:pt x="50" y="65"/>
                    </a:lnTo>
                    <a:lnTo>
                      <a:pt x="50" y="65"/>
                    </a:lnTo>
                    <a:lnTo>
                      <a:pt x="48" y="79"/>
                    </a:lnTo>
                    <a:lnTo>
                      <a:pt x="48" y="79"/>
                    </a:lnTo>
                    <a:lnTo>
                      <a:pt x="39" y="79"/>
                    </a:lnTo>
                    <a:lnTo>
                      <a:pt x="39" y="79"/>
                    </a:lnTo>
                    <a:lnTo>
                      <a:pt x="32" y="79"/>
                    </a:lnTo>
                    <a:lnTo>
                      <a:pt x="32" y="79"/>
                    </a:lnTo>
                    <a:lnTo>
                      <a:pt x="35" y="66"/>
                    </a:lnTo>
                    <a:lnTo>
                      <a:pt x="39" y="50"/>
                    </a:lnTo>
                    <a:lnTo>
                      <a:pt x="39" y="50"/>
                    </a:lnTo>
                    <a:lnTo>
                      <a:pt x="39" y="44"/>
                    </a:lnTo>
                    <a:lnTo>
                      <a:pt x="38" y="40"/>
                    </a:lnTo>
                    <a:lnTo>
                      <a:pt x="37" y="37"/>
                    </a:lnTo>
                    <a:lnTo>
                      <a:pt x="32" y="37"/>
                    </a:lnTo>
                    <a:lnTo>
                      <a:pt x="32" y="37"/>
                    </a:lnTo>
                    <a:lnTo>
                      <a:pt x="29" y="38"/>
                    </a:lnTo>
                    <a:lnTo>
                      <a:pt x="25" y="41"/>
                    </a:lnTo>
                    <a:lnTo>
                      <a:pt x="22" y="46"/>
                    </a:lnTo>
                    <a:lnTo>
                      <a:pt x="21" y="52"/>
                    </a:lnTo>
                    <a:lnTo>
                      <a:pt x="21" y="56"/>
                    </a:lnTo>
                    <a:lnTo>
                      <a:pt x="21" y="56"/>
                    </a:lnTo>
                    <a:lnTo>
                      <a:pt x="16" y="79"/>
                    </a:lnTo>
                    <a:lnTo>
                      <a:pt x="16" y="79"/>
                    </a:lnTo>
                    <a:lnTo>
                      <a:pt x="9" y="79"/>
                    </a:lnTo>
                    <a:lnTo>
                      <a:pt x="9" y="79"/>
                    </a:lnTo>
                    <a:lnTo>
                      <a:pt x="0" y="79"/>
                    </a:lnTo>
                    <a:lnTo>
                      <a:pt x="0" y="79"/>
                    </a:lnTo>
                    <a:lnTo>
                      <a:pt x="9" y="43"/>
                    </a:lnTo>
                    <a:lnTo>
                      <a:pt x="10" y="37"/>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93" name="Freeform 93"/>
              <p:cNvSpPr>
                <a:spLocks noEditPoints="1"/>
              </p:cNvSpPr>
              <p:nvPr userDrawn="1"/>
            </p:nvSpPr>
            <p:spPr bwMode="auto">
              <a:xfrm>
                <a:off x="5483" y="2889"/>
                <a:ext cx="31" cy="79"/>
              </a:xfrm>
              <a:custGeom>
                <a:avLst/>
                <a:gdLst/>
                <a:ahLst/>
                <a:cxnLst>
                  <a:cxn ang="0">
                    <a:pos x="6" y="52"/>
                  </a:cxn>
                  <a:cxn ang="0">
                    <a:pos x="6" y="52"/>
                  </a:cxn>
                  <a:cxn ang="0">
                    <a:pos x="11" y="28"/>
                  </a:cxn>
                  <a:cxn ang="0">
                    <a:pos x="11" y="28"/>
                  </a:cxn>
                  <a:cxn ang="0">
                    <a:pos x="18" y="30"/>
                  </a:cxn>
                  <a:cxn ang="0">
                    <a:pos x="18" y="30"/>
                  </a:cxn>
                  <a:cxn ang="0">
                    <a:pos x="27" y="28"/>
                  </a:cxn>
                  <a:cxn ang="0">
                    <a:pos x="27" y="28"/>
                  </a:cxn>
                  <a:cxn ang="0">
                    <a:pos x="21" y="52"/>
                  </a:cxn>
                  <a:cxn ang="0">
                    <a:pos x="19" y="56"/>
                  </a:cxn>
                  <a:cxn ang="0">
                    <a:pos x="19" y="56"/>
                  </a:cxn>
                  <a:cxn ang="0">
                    <a:pos x="16" y="79"/>
                  </a:cxn>
                  <a:cxn ang="0">
                    <a:pos x="16" y="79"/>
                  </a:cxn>
                  <a:cxn ang="0">
                    <a:pos x="9" y="79"/>
                  </a:cxn>
                  <a:cxn ang="0">
                    <a:pos x="9" y="79"/>
                  </a:cxn>
                  <a:cxn ang="0">
                    <a:pos x="0" y="79"/>
                  </a:cxn>
                  <a:cxn ang="0">
                    <a:pos x="0" y="79"/>
                  </a:cxn>
                  <a:cxn ang="0">
                    <a:pos x="6" y="56"/>
                  </a:cxn>
                  <a:cxn ang="0">
                    <a:pos x="6" y="52"/>
                  </a:cxn>
                  <a:cxn ang="0">
                    <a:pos x="24" y="0"/>
                  </a:cxn>
                  <a:cxn ang="0">
                    <a:pos x="24" y="0"/>
                  </a:cxn>
                  <a:cxn ang="0">
                    <a:pos x="27" y="2"/>
                  </a:cxn>
                  <a:cxn ang="0">
                    <a:pos x="30" y="3"/>
                  </a:cxn>
                  <a:cxn ang="0">
                    <a:pos x="31" y="6"/>
                  </a:cxn>
                  <a:cxn ang="0">
                    <a:pos x="31" y="9"/>
                  </a:cxn>
                  <a:cxn ang="0">
                    <a:pos x="31" y="9"/>
                  </a:cxn>
                  <a:cxn ang="0">
                    <a:pos x="30" y="12"/>
                  </a:cxn>
                  <a:cxn ang="0">
                    <a:pos x="27" y="15"/>
                  </a:cxn>
                  <a:cxn ang="0">
                    <a:pos x="24" y="17"/>
                  </a:cxn>
                  <a:cxn ang="0">
                    <a:pos x="21" y="18"/>
                  </a:cxn>
                  <a:cxn ang="0">
                    <a:pos x="21" y="18"/>
                  </a:cxn>
                  <a:cxn ang="0">
                    <a:pos x="18" y="17"/>
                  </a:cxn>
                  <a:cxn ang="0">
                    <a:pos x="15" y="15"/>
                  </a:cxn>
                  <a:cxn ang="0">
                    <a:pos x="14" y="12"/>
                  </a:cxn>
                  <a:cxn ang="0">
                    <a:pos x="14" y="9"/>
                  </a:cxn>
                  <a:cxn ang="0">
                    <a:pos x="14" y="9"/>
                  </a:cxn>
                  <a:cxn ang="0">
                    <a:pos x="15" y="6"/>
                  </a:cxn>
                  <a:cxn ang="0">
                    <a:pos x="18" y="3"/>
                  </a:cxn>
                  <a:cxn ang="0">
                    <a:pos x="21" y="2"/>
                  </a:cxn>
                  <a:cxn ang="0">
                    <a:pos x="24" y="0"/>
                  </a:cxn>
                  <a:cxn ang="0">
                    <a:pos x="24" y="0"/>
                  </a:cxn>
                </a:cxnLst>
                <a:rect l="0" t="0" r="r" b="b"/>
                <a:pathLst>
                  <a:path w="31" h="79">
                    <a:moveTo>
                      <a:pt x="6" y="52"/>
                    </a:moveTo>
                    <a:lnTo>
                      <a:pt x="6" y="52"/>
                    </a:lnTo>
                    <a:lnTo>
                      <a:pt x="11" y="28"/>
                    </a:lnTo>
                    <a:lnTo>
                      <a:pt x="11" y="28"/>
                    </a:lnTo>
                    <a:lnTo>
                      <a:pt x="18" y="30"/>
                    </a:lnTo>
                    <a:lnTo>
                      <a:pt x="18" y="30"/>
                    </a:lnTo>
                    <a:lnTo>
                      <a:pt x="27" y="28"/>
                    </a:lnTo>
                    <a:lnTo>
                      <a:pt x="27" y="28"/>
                    </a:lnTo>
                    <a:lnTo>
                      <a:pt x="21" y="52"/>
                    </a:lnTo>
                    <a:lnTo>
                      <a:pt x="19" y="56"/>
                    </a:lnTo>
                    <a:lnTo>
                      <a:pt x="19" y="56"/>
                    </a:lnTo>
                    <a:lnTo>
                      <a:pt x="16" y="79"/>
                    </a:lnTo>
                    <a:lnTo>
                      <a:pt x="16" y="79"/>
                    </a:lnTo>
                    <a:lnTo>
                      <a:pt x="9" y="79"/>
                    </a:lnTo>
                    <a:lnTo>
                      <a:pt x="9" y="79"/>
                    </a:lnTo>
                    <a:lnTo>
                      <a:pt x="0" y="79"/>
                    </a:lnTo>
                    <a:lnTo>
                      <a:pt x="0" y="79"/>
                    </a:lnTo>
                    <a:lnTo>
                      <a:pt x="6" y="56"/>
                    </a:lnTo>
                    <a:lnTo>
                      <a:pt x="6" y="52"/>
                    </a:lnTo>
                    <a:close/>
                    <a:moveTo>
                      <a:pt x="24" y="0"/>
                    </a:moveTo>
                    <a:lnTo>
                      <a:pt x="24" y="0"/>
                    </a:lnTo>
                    <a:lnTo>
                      <a:pt x="27" y="2"/>
                    </a:lnTo>
                    <a:lnTo>
                      <a:pt x="30" y="3"/>
                    </a:lnTo>
                    <a:lnTo>
                      <a:pt x="31" y="6"/>
                    </a:lnTo>
                    <a:lnTo>
                      <a:pt x="31" y="9"/>
                    </a:lnTo>
                    <a:lnTo>
                      <a:pt x="31" y="9"/>
                    </a:lnTo>
                    <a:lnTo>
                      <a:pt x="30" y="12"/>
                    </a:lnTo>
                    <a:lnTo>
                      <a:pt x="27" y="15"/>
                    </a:lnTo>
                    <a:lnTo>
                      <a:pt x="24" y="17"/>
                    </a:lnTo>
                    <a:lnTo>
                      <a:pt x="21" y="18"/>
                    </a:lnTo>
                    <a:lnTo>
                      <a:pt x="21" y="18"/>
                    </a:lnTo>
                    <a:lnTo>
                      <a:pt x="18" y="17"/>
                    </a:lnTo>
                    <a:lnTo>
                      <a:pt x="15" y="15"/>
                    </a:lnTo>
                    <a:lnTo>
                      <a:pt x="14" y="12"/>
                    </a:lnTo>
                    <a:lnTo>
                      <a:pt x="14" y="9"/>
                    </a:lnTo>
                    <a:lnTo>
                      <a:pt x="14" y="9"/>
                    </a:lnTo>
                    <a:lnTo>
                      <a:pt x="15" y="6"/>
                    </a:lnTo>
                    <a:lnTo>
                      <a:pt x="18" y="3"/>
                    </a:lnTo>
                    <a:lnTo>
                      <a:pt x="21" y="2"/>
                    </a:lnTo>
                    <a:lnTo>
                      <a:pt x="24" y="0"/>
                    </a:lnTo>
                    <a:lnTo>
                      <a:pt x="24" y="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94" name="Freeform 94"/>
              <p:cNvSpPr>
                <a:spLocks/>
              </p:cNvSpPr>
              <p:nvPr userDrawn="1"/>
            </p:nvSpPr>
            <p:spPr bwMode="auto">
              <a:xfrm>
                <a:off x="5514" y="2916"/>
                <a:ext cx="54" cy="52"/>
              </a:xfrm>
              <a:custGeom>
                <a:avLst/>
                <a:gdLst/>
                <a:ahLst/>
                <a:cxnLst>
                  <a:cxn ang="0">
                    <a:pos x="23" y="10"/>
                  </a:cxn>
                  <a:cxn ang="0">
                    <a:pos x="23" y="10"/>
                  </a:cxn>
                  <a:cxn ang="0">
                    <a:pos x="23" y="10"/>
                  </a:cxn>
                  <a:cxn ang="0">
                    <a:pos x="28" y="6"/>
                  </a:cxn>
                  <a:cxn ang="0">
                    <a:pos x="32" y="3"/>
                  </a:cxn>
                  <a:cxn ang="0">
                    <a:pos x="36" y="1"/>
                  </a:cxn>
                  <a:cxn ang="0">
                    <a:pos x="41" y="0"/>
                  </a:cxn>
                  <a:cxn ang="0">
                    <a:pos x="41" y="0"/>
                  </a:cxn>
                  <a:cxn ang="0">
                    <a:pos x="48" y="1"/>
                  </a:cxn>
                  <a:cxn ang="0">
                    <a:pos x="53" y="6"/>
                  </a:cxn>
                  <a:cxn ang="0">
                    <a:pos x="54" y="11"/>
                  </a:cxn>
                  <a:cxn ang="0">
                    <a:pos x="54" y="20"/>
                  </a:cxn>
                  <a:cxn ang="0">
                    <a:pos x="54" y="20"/>
                  </a:cxn>
                  <a:cxn ang="0">
                    <a:pos x="50" y="38"/>
                  </a:cxn>
                  <a:cxn ang="0">
                    <a:pos x="50" y="38"/>
                  </a:cxn>
                  <a:cxn ang="0">
                    <a:pos x="48" y="52"/>
                  </a:cxn>
                  <a:cxn ang="0">
                    <a:pos x="48" y="52"/>
                  </a:cxn>
                  <a:cxn ang="0">
                    <a:pos x="39" y="52"/>
                  </a:cxn>
                  <a:cxn ang="0">
                    <a:pos x="39" y="52"/>
                  </a:cxn>
                  <a:cxn ang="0">
                    <a:pos x="32" y="52"/>
                  </a:cxn>
                  <a:cxn ang="0">
                    <a:pos x="32" y="52"/>
                  </a:cxn>
                  <a:cxn ang="0">
                    <a:pos x="35" y="39"/>
                  </a:cxn>
                  <a:cxn ang="0">
                    <a:pos x="39" y="23"/>
                  </a:cxn>
                  <a:cxn ang="0">
                    <a:pos x="39" y="23"/>
                  </a:cxn>
                  <a:cxn ang="0">
                    <a:pos x="39" y="17"/>
                  </a:cxn>
                  <a:cxn ang="0">
                    <a:pos x="38" y="13"/>
                  </a:cxn>
                  <a:cxn ang="0">
                    <a:pos x="36" y="10"/>
                  </a:cxn>
                  <a:cxn ang="0">
                    <a:pos x="34" y="10"/>
                  </a:cxn>
                  <a:cxn ang="0">
                    <a:pos x="34" y="10"/>
                  </a:cxn>
                  <a:cxn ang="0">
                    <a:pos x="29" y="11"/>
                  </a:cxn>
                  <a:cxn ang="0">
                    <a:pos x="25" y="14"/>
                  </a:cxn>
                  <a:cxn ang="0">
                    <a:pos x="22" y="19"/>
                  </a:cxn>
                  <a:cxn ang="0">
                    <a:pos x="20" y="25"/>
                  </a:cxn>
                  <a:cxn ang="0">
                    <a:pos x="20" y="29"/>
                  </a:cxn>
                  <a:cxn ang="0">
                    <a:pos x="20" y="29"/>
                  </a:cxn>
                  <a:cxn ang="0">
                    <a:pos x="16" y="52"/>
                  </a:cxn>
                  <a:cxn ang="0">
                    <a:pos x="16" y="52"/>
                  </a:cxn>
                  <a:cxn ang="0">
                    <a:pos x="9" y="52"/>
                  </a:cxn>
                  <a:cxn ang="0">
                    <a:pos x="9" y="52"/>
                  </a:cxn>
                  <a:cxn ang="0">
                    <a:pos x="0" y="52"/>
                  </a:cxn>
                  <a:cxn ang="0">
                    <a:pos x="0" y="52"/>
                  </a:cxn>
                  <a:cxn ang="0">
                    <a:pos x="6" y="29"/>
                  </a:cxn>
                  <a:cxn ang="0">
                    <a:pos x="7" y="25"/>
                  </a:cxn>
                  <a:cxn ang="0">
                    <a:pos x="7" y="25"/>
                  </a:cxn>
                  <a:cxn ang="0">
                    <a:pos x="10" y="1"/>
                  </a:cxn>
                  <a:cxn ang="0">
                    <a:pos x="10" y="1"/>
                  </a:cxn>
                  <a:cxn ang="0">
                    <a:pos x="18" y="3"/>
                  </a:cxn>
                  <a:cxn ang="0">
                    <a:pos x="18" y="3"/>
                  </a:cxn>
                  <a:cxn ang="0">
                    <a:pos x="26" y="1"/>
                  </a:cxn>
                  <a:cxn ang="0">
                    <a:pos x="23" y="10"/>
                  </a:cxn>
                </a:cxnLst>
                <a:rect l="0" t="0" r="r" b="b"/>
                <a:pathLst>
                  <a:path w="54" h="52">
                    <a:moveTo>
                      <a:pt x="23" y="10"/>
                    </a:moveTo>
                    <a:lnTo>
                      <a:pt x="23" y="10"/>
                    </a:lnTo>
                    <a:lnTo>
                      <a:pt x="23" y="10"/>
                    </a:lnTo>
                    <a:lnTo>
                      <a:pt x="28" y="6"/>
                    </a:lnTo>
                    <a:lnTo>
                      <a:pt x="32" y="3"/>
                    </a:lnTo>
                    <a:lnTo>
                      <a:pt x="36" y="1"/>
                    </a:lnTo>
                    <a:lnTo>
                      <a:pt x="41" y="0"/>
                    </a:lnTo>
                    <a:lnTo>
                      <a:pt x="41" y="0"/>
                    </a:lnTo>
                    <a:lnTo>
                      <a:pt x="48" y="1"/>
                    </a:lnTo>
                    <a:lnTo>
                      <a:pt x="53" y="6"/>
                    </a:lnTo>
                    <a:lnTo>
                      <a:pt x="54" y="11"/>
                    </a:lnTo>
                    <a:lnTo>
                      <a:pt x="54" y="20"/>
                    </a:lnTo>
                    <a:lnTo>
                      <a:pt x="54" y="20"/>
                    </a:lnTo>
                    <a:lnTo>
                      <a:pt x="50" y="38"/>
                    </a:lnTo>
                    <a:lnTo>
                      <a:pt x="50" y="38"/>
                    </a:lnTo>
                    <a:lnTo>
                      <a:pt x="48" y="52"/>
                    </a:lnTo>
                    <a:lnTo>
                      <a:pt x="48" y="52"/>
                    </a:lnTo>
                    <a:lnTo>
                      <a:pt x="39" y="52"/>
                    </a:lnTo>
                    <a:lnTo>
                      <a:pt x="39" y="52"/>
                    </a:lnTo>
                    <a:lnTo>
                      <a:pt x="32" y="52"/>
                    </a:lnTo>
                    <a:lnTo>
                      <a:pt x="32" y="52"/>
                    </a:lnTo>
                    <a:lnTo>
                      <a:pt x="35" y="39"/>
                    </a:lnTo>
                    <a:lnTo>
                      <a:pt x="39" y="23"/>
                    </a:lnTo>
                    <a:lnTo>
                      <a:pt x="39" y="23"/>
                    </a:lnTo>
                    <a:lnTo>
                      <a:pt x="39" y="17"/>
                    </a:lnTo>
                    <a:lnTo>
                      <a:pt x="38" y="13"/>
                    </a:lnTo>
                    <a:lnTo>
                      <a:pt x="36" y="10"/>
                    </a:lnTo>
                    <a:lnTo>
                      <a:pt x="34" y="10"/>
                    </a:lnTo>
                    <a:lnTo>
                      <a:pt x="34" y="10"/>
                    </a:lnTo>
                    <a:lnTo>
                      <a:pt x="29" y="11"/>
                    </a:lnTo>
                    <a:lnTo>
                      <a:pt x="25" y="14"/>
                    </a:lnTo>
                    <a:lnTo>
                      <a:pt x="22" y="19"/>
                    </a:lnTo>
                    <a:lnTo>
                      <a:pt x="20" y="25"/>
                    </a:lnTo>
                    <a:lnTo>
                      <a:pt x="20" y="29"/>
                    </a:lnTo>
                    <a:lnTo>
                      <a:pt x="20" y="29"/>
                    </a:lnTo>
                    <a:lnTo>
                      <a:pt x="16" y="52"/>
                    </a:lnTo>
                    <a:lnTo>
                      <a:pt x="16" y="52"/>
                    </a:lnTo>
                    <a:lnTo>
                      <a:pt x="9" y="52"/>
                    </a:lnTo>
                    <a:lnTo>
                      <a:pt x="9" y="52"/>
                    </a:lnTo>
                    <a:lnTo>
                      <a:pt x="0" y="52"/>
                    </a:lnTo>
                    <a:lnTo>
                      <a:pt x="0" y="52"/>
                    </a:lnTo>
                    <a:lnTo>
                      <a:pt x="6" y="29"/>
                    </a:lnTo>
                    <a:lnTo>
                      <a:pt x="7" y="25"/>
                    </a:lnTo>
                    <a:lnTo>
                      <a:pt x="7" y="25"/>
                    </a:lnTo>
                    <a:lnTo>
                      <a:pt x="10" y="1"/>
                    </a:lnTo>
                    <a:lnTo>
                      <a:pt x="10" y="1"/>
                    </a:lnTo>
                    <a:lnTo>
                      <a:pt x="18" y="3"/>
                    </a:lnTo>
                    <a:lnTo>
                      <a:pt x="18" y="3"/>
                    </a:lnTo>
                    <a:lnTo>
                      <a:pt x="26" y="1"/>
                    </a:lnTo>
                    <a:lnTo>
                      <a:pt x="23" y="1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95" name="Freeform 95"/>
              <p:cNvSpPr>
                <a:spLocks noEditPoints="1"/>
              </p:cNvSpPr>
              <p:nvPr userDrawn="1"/>
            </p:nvSpPr>
            <p:spPr bwMode="auto">
              <a:xfrm>
                <a:off x="5569" y="2916"/>
                <a:ext cx="60" cy="80"/>
              </a:xfrm>
              <a:custGeom>
                <a:avLst/>
                <a:gdLst/>
                <a:ahLst/>
                <a:cxnLst>
                  <a:cxn ang="0">
                    <a:pos x="37" y="64"/>
                  </a:cxn>
                  <a:cxn ang="0">
                    <a:pos x="33" y="73"/>
                  </a:cxn>
                  <a:cxn ang="0">
                    <a:pos x="22" y="76"/>
                  </a:cxn>
                  <a:cxn ang="0">
                    <a:pos x="17" y="76"/>
                  </a:cxn>
                  <a:cxn ang="0">
                    <a:pos x="11" y="70"/>
                  </a:cxn>
                  <a:cxn ang="0">
                    <a:pos x="11" y="64"/>
                  </a:cxn>
                  <a:cxn ang="0">
                    <a:pos x="17" y="55"/>
                  </a:cxn>
                  <a:cxn ang="0">
                    <a:pos x="24" y="54"/>
                  </a:cxn>
                  <a:cxn ang="0">
                    <a:pos x="30" y="54"/>
                  </a:cxn>
                  <a:cxn ang="0">
                    <a:pos x="37" y="58"/>
                  </a:cxn>
                  <a:cxn ang="0">
                    <a:pos x="37" y="64"/>
                  </a:cxn>
                  <a:cxn ang="0">
                    <a:pos x="60" y="6"/>
                  </a:cxn>
                  <a:cxn ang="0">
                    <a:pos x="60" y="4"/>
                  </a:cxn>
                  <a:cxn ang="0">
                    <a:pos x="60" y="1"/>
                  </a:cxn>
                  <a:cxn ang="0">
                    <a:pos x="50" y="1"/>
                  </a:cxn>
                  <a:cxn ang="0">
                    <a:pos x="44" y="1"/>
                  </a:cxn>
                  <a:cxn ang="0">
                    <a:pos x="35" y="0"/>
                  </a:cxn>
                  <a:cxn ang="0">
                    <a:pos x="19" y="6"/>
                  </a:cxn>
                  <a:cxn ang="0">
                    <a:pos x="11" y="17"/>
                  </a:cxn>
                  <a:cxn ang="0">
                    <a:pos x="11" y="23"/>
                  </a:cxn>
                  <a:cxn ang="0">
                    <a:pos x="12" y="29"/>
                  </a:cxn>
                  <a:cxn ang="0">
                    <a:pos x="21" y="33"/>
                  </a:cxn>
                  <a:cxn ang="0">
                    <a:pos x="21" y="35"/>
                  </a:cxn>
                  <a:cxn ang="0">
                    <a:pos x="12" y="39"/>
                  </a:cxn>
                  <a:cxn ang="0">
                    <a:pos x="9" y="45"/>
                  </a:cxn>
                  <a:cxn ang="0">
                    <a:pos x="9" y="48"/>
                  </a:cxn>
                  <a:cxn ang="0">
                    <a:pos x="14" y="54"/>
                  </a:cxn>
                  <a:cxn ang="0">
                    <a:pos x="14" y="54"/>
                  </a:cxn>
                  <a:cxn ang="0">
                    <a:pos x="5" y="58"/>
                  </a:cxn>
                  <a:cxn ang="0">
                    <a:pos x="0" y="67"/>
                  </a:cxn>
                  <a:cxn ang="0">
                    <a:pos x="0" y="73"/>
                  </a:cxn>
                  <a:cxn ang="0">
                    <a:pos x="9" y="80"/>
                  </a:cxn>
                  <a:cxn ang="0">
                    <a:pos x="18" y="80"/>
                  </a:cxn>
                  <a:cxn ang="0">
                    <a:pos x="38" y="76"/>
                  </a:cxn>
                  <a:cxn ang="0">
                    <a:pos x="46" y="68"/>
                  </a:cxn>
                  <a:cxn ang="0">
                    <a:pos x="50" y="58"/>
                  </a:cxn>
                  <a:cxn ang="0">
                    <a:pos x="50" y="52"/>
                  </a:cxn>
                  <a:cxn ang="0">
                    <a:pos x="43" y="45"/>
                  </a:cxn>
                  <a:cxn ang="0">
                    <a:pos x="28" y="44"/>
                  </a:cxn>
                  <a:cxn ang="0">
                    <a:pos x="25" y="44"/>
                  </a:cxn>
                  <a:cxn ang="0">
                    <a:pos x="21" y="41"/>
                  </a:cxn>
                  <a:cxn ang="0">
                    <a:pos x="21" y="39"/>
                  </a:cxn>
                  <a:cxn ang="0">
                    <a:pos x="25" y="35"/>
                  </a:cxn>
                  <a:cxn ang="0">
                    <a:pos x="30" y="35"/>
                  </a:cxn>
                  <a:cxn ang="0">
                    <a:pos x="38" y="33"/>
                  </a:cxn>
                  <a:cxn ang="0">
                    <a:pos x="50" y="25"/>
                  </a:cxn>
                  <a:cxn ang="0">
                    <a:pos x="53" y="17"/>
                  </a:cxn>
                  <a:cxn ang="0">
                    <a:pos x="53" y="10"/>
                  </a:cxn>
                  <a:cxn ang="0">
                    <a:pos x="50" y="6"/>
                  </a:cxn>
                  <a:cxn ang="0">
                    <a:pos x="34" y="4"/>
                  </a:cxn>
                  <a:cxn ang="0">
                    <a:pos x="37" y="6"/>
                  </a:cxn>
                  <a:cxn ang="0">
                    <a:pos x="40" y="11"/>
                  </a:cxn>
                  <a:cxn ang="0">
                    <a:pos x="38" y="17"/>
                  </a:cxn>
                  <a:cxn ang="0">
                    <a:pos x="35" y="27"/>
                  </a:cxn>
                  <a:cxn ang="0">
                    <a:pos x="30" y="30"/>
                  </a:cxn>
                  <a:cxn ang="0">
                    <a:pos x="27" y="30"/>
                  </a:cxn>
                  <a:cxn ang="0">
                    <a:pos x="24" y="25"/>
                  </a:cxn>
                  <a:cxn ang="0">
                    <a:pos x="25" y="19"/>
                  </a:cxn>
                  <a:cxn ang="0">
                    <a:pos x="28" y="9"/>
                  </a:cxn>
                  <a:cxn ang="0">
                    <a:pos x="34" y="4"/>
                  </a:cxn>
                </a:cxnLst>
                <a:rect l="0" t="0" r="r" b="b"/>
                <a:pathLst>
                  <a:path w="60" h="80">
                    <a:moveTo>
                      <a:pt x="37" y="64"/>
                    </a:moveTo>
                    <a:lnTo>
                      <a:pt x="37" y="64"/>
                    </a:lnTo>
                    <a:lnTo>
                      <a:pt x="35" y="68"/>
                    </a:lnTo>
                    <a:lnTo>
                      <a:pt x="33" y="73"/>
                    </a:lnTo>
                    <a:lnTo>
                      <a:pt x="27" y="76"/>
                    </a:lnTo>
                    <a:lnTo>
                      <a:pt x="22" y="76"/>
                    </a:lnTo>
                    <a:lnTo>
                      <a:pt x="22" y="76"/>
                    </a:lnTo>
                    <a:lnTo>
                      <a:pt x="17" y="76"/>
                    </a:lnTo>
                    <a:lnTo>
                      <a:pt x="12" y="73"/>
                    </a:lnTo>
                    <a:lnTo>
                      <a:pt x="11" y="70"/>
                    </a:lnTo>
                    <a:lnTo>
                      <a:pt x="11" y="64"/>
                    </a:lnTo>
                    <a:lnTo>
                      <a:pt x="11" y="64"/>
                    </a:lnTo>
                    <a:lnTo>
                      <a:pt x="14" y="58"/>
                    </a:lnTo>
                    <a:lnTo>
                      <a:pt x="17" y="55"/>
                    </a:lnTo>
                    <a:lnTo>
                      <a:pt x="17" y="55"/>
                    </a:lnTo>
                    <a:lnTo>
                      <a:pt x="24" y="54"/>
                    </a:lnTo>
                    <a:lnTo>
                      <a:pt x="24" y="54"/>
                    </a:lnTo>
                    <a:lnTo>
                      <a:pt x="30" y="54"/>
                    </a:lnTo>
                    <a:lnTo>
                      <a:pt x="34" y="55"/>
                    </a:lnTo>
                    <a:lnTo>
                      <a:pt x="37" y="58"/>
                    </a:lnTo>
                    <a:lnTo>
                      <a:pt x="37" y="64"/>
                    </a:lnTo>
                    <a:lnTo>
                      <a:pt x="37" y="64"/>
                    </a:lnTo>
                    <a:close/>
                    <a:moveTo>
                      <a:pt x="60" y="6"/>
                    </a:moveTo>
                    <a:lnTo>
                      <a:pt x="60" y="6"/>
                    </a:lnTo>
                    <a:lnTo>
                      <a:pt x="60" y="4"/>
                    </a:lnTo>
                    <a:lnTo>
                      <a:pt x="60" y="4"/>
                    </a:lnTo>
                    <a:lnTo>
                      <a:pt x="60" y="1"/>
                    </a:lnTo>
                    <a:lnTo>
                      <a:pt x="60" y="1"/>
                    </a:lnTo>
                    <a:lnTo>
                      <a:pt x="50" y="1"/>
                    </a:lnTo>
                    <a:lnTo>
                      <a:pt x="50" y="1"/>
                    </a:lnTo>
                    <a:lnTo>
                      <a:pt x="44" y="1"/>
                    </a:lnTo>
                    <a:lnTo>
                      <a:pt x="44" y="1"/>
                    </a:lnTo>
                    <a:lnTo>
                      <a:pt x="35" y="0"/>
                    </a:lnTo>
                    <a:lnTo>
                      <a:pt x="35" y="0"/>
                    </a:lnTo>
                    <a:lnTo>
                      <a:pt x="27" y="1"/>
                    </a:lnTo>
                    <a:lnTo>
                      <a:pt x="19" y="6"/>
                    </a:lnTo>
                    <a:lnTo>
                      <a:pt x="14" y="10"/>
                    </a:lnTo>
                    <a:lnTo>
                      <a:pt x="11" y="17"/>
                    </a:lnTo>
                    <a:lnTo>
                      <a:pt x="11" y="17"/>
                    </a:lnTo>
                    <a:lnTo>
                      <a:pt x="11" y="23"/>
                    </a:lnTo>
                    <a:lnTo>
                      <a:pt x="12" y="29"/>
                    </a:lnTo>
                    <a:lnTo>
                      <a:pt x="12" y="29"/>
                    </a:lnTo>
                    <a:lnTo>
                      <a:pt x="15" y="32"/>
                    </a:lnTo>
                    <a:lnTo>
                      <a:pt x="21" y="33"/>
                    </a:lnTo>
                    <a:lnTo>
                      <a:pt x="21" y="35"/>
                    </a:lnTo>
                    <a:lnTo>
                      <a:pt x="21" y="35"/>
                    </a:lnTo>
                    <a:lnTo>
                      <a:pt x="17" y="36"/>
                    </a:lnTo>
                    <a:lnTo>
                      <a:pt x="12" y="39"/>
                    </a:lnTo>
                    <a:lnTo>
                      <a:pt x="11" y="42"/>
                    </a:lnTo>
                    <a:lnTo>
                      <a:pt x="9" y="45"/>
                    </a:lnTo>
                    <a:lnTo>
                      <a:pt x="9" y="45"/>
                    </a:lnTo>
                    <a:lnTo>
                      <a:pt x="9" y="48"/>
                    </a:lnTo>
                    <a:lnTo>
                      <a:pt x="9" y="49"/>
                    </a:lnTo>
                    <a:lnTo>
                      <a:pt x="14" y="54"/>
                    </a:lnTo>
                    <a:lnTo>
                      <a:pt x="14" y="54"/>
                    </a:lnTo>
                    <a:lnTo>
                      <a:pt x="14" y="54"/>
                    </a:lnTo>
                    <a:lnTo>
                      <a:pt x="9" y="55"/>
                    </a:lnTo>
                    <a:lnTo>
                      <a:pt x="5" y="58"/>
                    </a:lnTo>
                    <a:lnTo>
                      <a:pt x="2" y="63"/>
                    </a:lnTo>
                    <a:lnTo>
                      <a:pt x="0" y="67"/>
                    </a:lnTo>
                    <a:lnTo>
                      <a:pt x="0" y="67"/>
                    </a:lnTo>
                    <a:lnTo>
                      <a:pt x="0" y="73"/>
                    </a:lnTo>
                    <a:lnTo>
                      <a:pt x="3" y="77"/>
                    </a:lnTo>
                    <a:lnTo>
                      <a:pt x="9" y="80"/>
                    </a:lnTo>
                    <a:lnTo>
                      <a:pt x="18" y="80"/>
                    </a:lnTo>
                    <a:lnTo>
                      <a:pt x="18" y="80"/>
                    </a:lnTo>
                    <a:lnTo>
                      <a:pt x="28" y="79"/>
                    </a:lnTo>
                    <a:lnTo>
                      <a:pt x="38" y="76"/>
                    </a:lnTo>
                    <a:lnTo>
                      <a:pt x="43" y="73"/>
                    </a:lnTo>
                    <a:lnTo>
                      <a:pt x="46" y="68"/>
                    </a:lnTo>
                    <a:lnTo>
                      <a:pt x="49" y="64"/>
                    </a:lnTo>
                    <a:lnTo>
                      <a:pt x="50" y="58"/>
                    </a:lnTo>
                    <a:lnTo>
                      <a:pt x="50" y="58"/>
                    </a:lnTo>
                    <a:lnTo>
                      <a:pt x="50" y="52"/>
                    </a:lnTo>
                    <a:lnTo>
                      <a:pt x="49" y="48"/>
                    </a:lnTo>
                    <a:lnTo>
                      <a:pt x="43" y="45"/>
                    </a:lnTo>
                    <a:lnTo>
                      <a:pt x="35" y="44"/>
                    </a:lnTo>
                    <a:lnTo>
                      <a:pt x="28" y="44"/>
                    </a:lnTo>
                    <a:lnTo>
                      <a:pt x="28" y="44"/>
                    </a:lnTo>
                    <a:lnTo>
                      <a:pt x="25" y="44"/>
                    </a:lnTo>
                    <a:lnTo>
                      <a:pt x="22" y="42"/>
                    </a:lnTo>
                    <a:lnTo>
                      <a:pt x="21" y="41"/>
                    </a:lnTo>
                    <a:lnTo>
                      <a:pt x="21" y="39"/>
                    </a:lnTo>
                    <a:lnTo>
                      <a:pt x="21" y="39"/>
                    </a:lnTo>
                    <a:lnTo>
                      <a:pt x="22" y="36"/>
                    </a:lnTo>
                    <a:lnTo>
                      <a:pt x="25" y="35"/>
                    </a:lnTo>
                    <a:lnTo>
                      <a:pt x="25" y="35"/>
                    </a:lnTo>
                    <a:lnTo>
                      <a:pt x="30" y="35"/>
                    </a:lnTo>
                    <a:lnTo>
                      <a:pt x="30" y="35"/>
                    </a:lnTo>
                    <a:lnTo>
                      <a:pt x="38" y="33"/>
                    </a:lnTo>
                    <a:lnTo>
                      <a:pt x="46" y="30"/>
                    </a:lnTo>
                    <a:lnTo>
                      <a:pt x="50" y="25"/>
                    </a:lnTo>
                    <a:lnTo>
                      <a:pt x="53" y="17"/>
                    </a:lnTo>
                    <a:lnTo>
                      <a:pt x="53" y="17"/>
                    </a:lnTo>
                    <a:lnTo>
                      <a:pt x="54" y="14"/>
                    </a:lnTo>
                    <a:lnTo>
                      <a:pt x="53" y="10"/>
                    </a:lnTo>
                    <a:lnTo>
                      <a:pt x="50" y="6"/>
                    </a:lnTo>
                    <a:lnTo>
                      <a:pt x="50" y="6"/>
                    </a:lnTo>
                    <a:lnTo>
                      <a:pt x="60" y="6"/>
                    </a:lnTo>
                    <a:close/>
                    <a:moveTo>
                      <a:pt x="34" y="4"/>
                    </a:moveTo>
                    <a:lnTo>
                      <a:pt x="34" y="4"/>
                    </a:lnTo>
                    <a:lnTo>
                      <a:pt x="37" y="6"/>
                    </a:lnTo>
                    <a:lnTo>
                      <a:pt x="38" y="7"/>
                    </a:lnTo>
                    <a:lnTo>
                      <a:pt x="40" y="11"/>
                    </a:lnTo>
                    <a:lnTo>
                      <a:pt x="38" y="17"/>
                    </a:lnTo>
                    <a:lnTo>
                      <a:pt x="38" y="17"/>
                    </a:lnTo>
                    <a:lnTo>
                      <a:pt x="37" y="23"/>
                    </a:lnTo>
                    <a:lnTo>
                      <a:pt x="35" y="27"/>
                    </a:lnTo>
                    <a:lnTo>
                      <a:pt x="33" y="30"/>
                    </a:lnTo>
                    <a:lnTo>
                      <a:pt x="30" y="30"/>
                    </a:lnTo>
                    <a:lnTo>
                      <a:pt x="30" y="30"/>
                    </a:lnTo>
                    <a:lnTo>
                      <a:pt x="27" y="30"/>
                    </a:lnTo>
                    <a:lnTo>
                      <a:pt x="25" y="27"/>
                    </a:lnTo>
                    <a:lnTo>
                      <a:pt x="24" y="25"/>
                    </a:lnTo>
                    <a:lnTo>
                      <a:pt x="25" y="19"/>
                    </a:lnTo>
                    <a:lnTo>
                      <a:pt x="25" y="19"/>
                    </a:lnTo>
                    <a:lnTo>
                      <a:pt x="27" y="13"/>
                    </a:lnTo>
                    <a:lnTo>
                      <a:pt x="28" y="9"/>
                    </a:lnTo>
                    <a:lnTo>
                      <a:pt x="31" y="6"/>
                    </a:lnTo>
                    <a:lnTo>
                      <a:pt x="34" y="4"/>
                    </a:lnTo>
                    <a:lnTo>
                      <a:pt x="34" y="4"/>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96" name="Freeform 96"/>
              <p:cNvSpPr>
                <a:spLocks/>
              </p:cNvSpPr>
              <p:nvPr userDrawn="1"/>
            </p:nvSpPr>
            <p:spPr bwMode="auto">
              <a:xfrm>
                <a:off x="5658" y="2897"/>
                <a:ext cx="101" cy="71"/>
              </a:xfrm>
              <a:custGeom>
                <a:avLst/>
                <a:gdLst/>
                <a:ahLst/>
                <a:cxnLst>
                  <a:cxn ang="0">
                    <a:pos x="46" y="20"/>
                  </a:cxn>
                  <a:cxn ang="0">
                    <a:pos x="46" y="20"/>
                  </a:cxn>
                  <a:cxn ang="0">
                    <a:pos x="33" y="45"/>
                  </a:cxn>
                  <a:cxn ang="0">
                    <a:pos x="18" y="71"/>
                  </a:cxn>
                  <a:cxn ang="0">
                    <a:pos x="18" y="71"/>
                  </a:cxn>
                  <a:cxn ang="0">
                    <a:pos x="14" y="71"/>
                  </a:cxn>
                  <a:cxn ang="0">
                    <a:pos x="14" y="71"/>
                  </a:cxn>
                  <a:cxn ang="0">
                    <a:pos x="8" y="71"/>
                  </a:cxn>
                  <a:cxn ang="0">
                    <a:pos x="8" y="71"/>
                  </a:cxn>
                  <a:cxn ang="0">
                    <a:pos x="5" y="30"/>
                  </a:cxn>
                  <a:cxn ang="0">
                    <a:pos x="0" y="0"/>
                  </a:cxn>
                  <a:cxn ang="0">
                    <a:pos x="0" y="0"/>
                  </a:cxn>
                  <a:cxn ang="0">
                    <a:pos x="9" y="0"/>
                  </a:cxn>
                  <a:cxn ang="0">
                    <a:pos x="9" y="0"/>
                  </a:cxn>
                  <a:cxn ang="0">
                    <a:pos x="18" y="0"/>
                  </a:cxn>
                  <a:cxn ang="0">
                    <a:pos x="18" y="0"/>
                  </a:cxn>
                  <a:cxn ang="0">
                    <a:pos x="21" y="52"/>
                  </a:cxn>
                  <a:cxn ang="0">
                    <a:pos x="22" y="52"/>
                  </a:cxn>
                  <a:cxn ang="0">
                    <a:pos x="22" y="52"/>
                  </a:cxn>
                  <a:cxn ang="0">
                    <a:pos x="50" y="0"/>
                  </a:cxn>
                  <a:cxn ang="0">
                    <a:pos x="50" y="0"/>
                  </a:cxn>
                  <a:cxn ang="0">
                    <a:pos x="54" y="0"/>
                  </a:cxn>
                  <a:cxn ang="0">
                    <a:pos x="54" y="0"/>
                  </a:cxn>
                  <a:cxn ang="0">
                    <a:pos x="60" y="0"/>
                  </a:cxn>
                  <a:cxn ang="0">
                    <a:pos x="60" y="0"/>
                  </a:cxn>
                  <a:cxn ang="0">
                    <a:pos x="63" y="25"/>
                  </a:cxn>
                  <a:cxn ang="0">
                    <a:pos x="66" y="52"/>
                  </a:cxn>
                  <a:cxn ang="0">
                    <a:pos x="68" y="52"/>
                  </a:cxn>
                  <a:cxn ang="0">
                    <a:pos x="68" y="52"/>
                  </a:cxn>
                  <a:cxn ang="0">
                    <a:pos x="92" y="0"/>
                  </a:cxn>
                  <a:cxn ang="0">
                    <a:pos x="92" y="0"/>
                  </a:cxn>
                  <a:cxn ang="0">
                    <a:pos x="97" y="0"/>
                  </a:cxn>
                  <a:cxn ang="0">
                    <a:pos x="97" y="0"/>
                  </a:cxn>
                  <a:cxn ang="0">
                    <a:pos x="101" y="0"/>
                  </a:cxn>
                  <a:cxn ang="0">
                    <a:pos x="101" y="0"/>
                  </a:cxn>
                  <a:cxn ang="0">
                    <a:pos x="85" y="30"/>
                  </a:cxn>
                  <a:cxn ang="0">
                    <a:pos x="65" y="71"/>
                  </a:cxn>
                  <a:cxn ang="0">
                    <a:pos x="65" y="71"/>
                  </a:cxn>
                  <a:cxn ang="0">
                    <a:pos x="59" y="71"/>
                  </a:cxn>
                  <a:cxn ang="0">
                    <a:pos x="59" y="71"/>
                  </a:cxn>
                  <a:cxn ang="0">
                    <a:pos x="53" y="71"/>
                  </a:cxn>
                  <a:cxn ang="0">
                    <a:pos x="53" y="71"/>
                  </a:cxn>
                  <a:cxn ang="0">
                    <a:pos x="50" y="46"/>
                  </a:cxn>
                  <a:cxn ang="0">
                    <a:pos x="47" y="20"/>
                  </a:cxn>
                  <a:cxn ang="0">
                    <a:pos x="46" y="20"/>
                  </a:cxn>
                </a:cxnLst>
                <a:rect l="0" t="0" r="r" b="b"/>
                <a:pathLst>
                  <a:path w="101" h="71">
                    <a:moveTo>
                      <a:pt x="46" y="20"/>
                    </a:moveTo>
                    <a:lnTo>
                      <a:pt x="46" y="20"/>
                    </a:lnTo>
                    <a:lnTo>
                      <a:pt x="33" y="45"/>
                    </a:lnTo>
                    <a:lnTo>
                      <a:pt x="18" y="71"/>
                    </a:lnTo>
                    <a:lnTo>
                      <a:pt x="18" y="71"/>
                    </a:lnTo>
                    <a:lnTo>
                      <a:pt x="14" y="71"/>
                    </a:lnTo>
                    <a:lnTo>
                      <a:pt x="14" y="71"/>
                    </a:lnTo>
                    <a:lnTo>
                      <a:pt x="8" y="71"/>
                    </a:lnTo>
                    <a:lnTo>
                      <a:pt x="8" y="71"/>
                    </a:lnTo>
                    <a:lnTo>
                      <a:pt x="5" y="30"/>
                    </a:lnTo>
                    <a:lnTo>
                      <a:pt x="0" y="0"/>
                    </a:lnTo>
                    <a:lnTo>
                      <a:pt x="0" y="0"/>
                    </a:lnTo>
                    <a:lnTo>
                      <a:pt x="9" y="0"/>
                    </a:lnTo>
                    <a:lnTo>
                      <a:pt x="9" y="0"/>
                    </a:lnTo>
                    <a:lnTo>
                      <a:pt x="18" y="0"/>
                    </a:lnTo>
                    <a:lnTo>
                      <a:pt x="18" y="0"/>
                    </a:lnTo>
                    <a:lnTo>
                      <a:pt x="21" y="52"/>
                    </a:lnTo>
                    <a:lnTo>
                      <a:pt x="22" y="52"/>
                    </a:lnTo>
                    <a:lnTo>
                      <a:pt x="22" y="52"/>
                    </a:lnTo>
                    <a:lnTo>
                      <a:pt x="50" y="0"/>
                    </a:lnTo>
                    <a:lnTo>
                      <a:pt x="50" y="0"/>
                    </a:lnTo>
                    <a:lnTo>
                      <a:pt x="54" y="0"/>
                    </a:lnTo>
                    <a:lnTo>
                      <a:pt x="54" y="0"/>
                    </a:lnTo>
                    <a:lnTo>
                      <a:pt x="60" y="0"/>
                    </a:lnTo>
                    <a:lnTo>
                      <a:pt x="60" y="0"/>
                    </a:lnTo>
                    <a:lnTo>
                      <a:pt x="63" y="25"/>
                    </a:lnTo>
                    <a:lnTo>
                      <a:pt x="66" y="52"/>
                    </a:lnTo>
                    <a:lnTo>
                      <a:pt x="68" y="52"/>
                    </a:lnTo>
                    <a:lnTo>
                      <a:pt x="68" y="52"/>
                    </a:lnTo>
                    <a:lnTo>
                      <a:pt x="92" y="0"/>
                    </a:lnTo>
                    <a:lnTo>
                      <a:pt x="92" y="0"/>
                    </a:lnTo>
                    <a:lnTo>
                      <a:pt x="97" y="0"/>
                    </a:lnTo>
                    <a:lnTo>
                      <a:pt x="97" y="0"/>
                    </a:lnTo>
                    <a:lnTo>
                      <a:pt x="101" y="0"/>
                    </a:lnTo>
                    <a:lnTo>
                      <a:pt x="101" y="0"/>
                    </a:lnTo>
                    <a:lnTo>
                      <a:pt x="85" y="30"/>
                    </a:lnTo>
                    <a:lnTo>
                      <a:pt x="65" y="71"/>
                    </a:lnTo>
                    <a:lnTo>
                      <a:pt x="65" y="71"/>
                    </a:lnTo>
                    <a:lnTo>
                      <a:pt x="59" y="71"/>
                    </a:lnTo>
                    <a:lnTo>
                      <a:pt x="59" y="71"/>
                    </a:lnTo>
                    <a:lnTo>
                      <a:pt x="53" y="71"/>
                    </a:lnTo>
                    <a:lnTo>
                      <a:pt x="53" y="71"/>
                    </a:lnTo>
                    <a:lnTo>
                      <a:pt x="50" y="46"/>
                    </a:lnTo>
                    <a:lnTo>
                      <a:pt x="47" y="20"/>
                    </a:lnTo>
                    <a:lnTo>
                      <a:pt x="46" y="2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97" name="Freeform 97"/>
              <p:cNvSpPr>
                <a:spLocks noEditPoints="1"/>
              </p:cNvSpPr>
              <p:nvPr userDrawn="1"/>
            </p:nvSpPr>
            <p:spPr bwMode="auto">
              <a:xfrm>
                <a:off x="5747" y="2916"/>
                <a:ext cx="49" cy="54"/>
              </a:xfrm>
              <a:custGeom>
                <a:avLst/>
                <a:gdLst/>
                <a:ahLst/>
                <a:cxnLst>
                  <a:cxn ang="0">
                    <a:pos x="18" y="23"/>
                  </a:cxn>
                  <a:cxn ang="0">
                    <a:pos x="18" y="23"/>
                  </a:cxn>
                  <a:cxn ang="0">
                    <a:pos x="19" y="16"/>
                  </a:cxn>
                  <a:cxn ang="0">
                    <a:pos x="22" y="11"/>
                  </a:cxn>
                  <a:cxn ang="0">
                    <a:pos x="25" y="7"/>
                  </a:cxn>
                  <a:cxn ang="0">
                    <a:pos x="30" y="6"/>
                  </a:cxn>
                  <a:cxn ang="0">
                    <a:pos x="30" y="6"/>
                  </a:cxn>
                  <a:cxn ang="0">
                    <a:pos x="33" y="7"/>
                  </a:cxn>
                  <a:cxn ang="0">
                    <a:pos x="35" y="10"/>
                  </a:cxn>
                  <a:cxn ang="0">
                    <a:pos x="35" y="16"/>
                  </a:cxn>
                  <a:cxn ang="0">
                    <a:pos x="34" y="23"/>
                  </a:cxn>
                  <a:cxn ang="0">
                    <a:pos x="18" y="23"/>
                  </a:cxn>
                  <a:cxn ang="0">
                    <a:pos x="47" y="27"/>
                  </a:cxn>
                  <a:cxn ang="0">
                    <a:pos x="47" y="27"/>
                  </a:cxn>
                  <a:cxn ang="0">
                    <a:pos x="49" y="23"/>
                  </a:cxn>
                  <a:cxn ang="0">
                    <a:pos x="49" y="23"/>
                  </a:cxn>
                  <a:cxn ang="0">
                    <a:pos x="49" y="14"/>
                  </a:cxn>
                  <a:cxn ang="0">
                    <a:pos x="47" y="10"/>
                  </a:cxn>
                  <a:cxn ang="0">
                    <a:pos x="46" y="7"/>
                  </a:cxn>
                  <a:cxn ang="0">
                    <a:pos x="43" y="4"/>
                  </a:cxn>
                  <a:cxn ang="0">
                    <a:pos x="40" y="3"/>
                  </a:cxn>
                  <a:cxn ang="0">
                    <a:pos x="35" y="1"/>
                  </a:cxn>
                  <a:cxn ang="0">
                    <a:pos x="31" y="0"/>
                  </a:cxn>
                  <a:cxn ang="0">
                    <a:pos x="31" y="0"/>
                  </a:cxn>
                  <a:cxn ang="0">
                    <a:pos x="21" y="3"/>
                  </a:cxn>
                  <a:cxn ang="0">
                    <a:pos x="16" y="4"/>
                  </a:cxn>
                  <a:cxn ang="0">
                    <a:pos x="12" y="7"/>
                  </a:cxn>
                  <a:cxn ang="0">
                    <a:pos x="9" y="11"/>
                  </a:cxn>
                  <a:cxn ang="0">
                    <a:pos x="6" y="16"/>
                  </a:cxn>
                  <a:cxn ang="0">
                    <a:pos x="3" y="22"/>
                  </a:cxn>
                  <a:cxn ang="0">
                    <a:pos x="2" y="27"/>
                  </a:cxn>
                  <a:cxn ang="0">
                    <a:pos x="2" y="27"/>
                  </a:cxn>
                  <a:cxn ang="0">
                    <a:pos x="0" y="33"/>
                  </a:cxn>
                  <a:cxn ang="0">
                    <a:pos x="2" y="39"/>
                  </a:cxn>
                  <a:cxn ang="0">
                    <a:pos x="3" y="44"/>
                  </a:cxn>
                  <a:cxn ang="0">
                    <a:pos x="5" y="48"/>
                  </a:cxn>
                  <a:cxn ang="0">
                    <a:pos x="9" y="51"/>
                  </a:cxn>
                  <a:cxn ang="0">
                    <a:pos x="12" y="52"/>
                  </a:cxn>
                  <a:cxn ang="0">
                    <a:pos x="22" y="54"/>
                  </a:cxn>
                  <a:cxn ang="0">
                    <a:pos x="22" y="54"/>
                  </a:cxn>
                  <a:cxn ang="0">
                    <a:pos x="33" y="52"/>
                  </a:cxn>
                  <a:cxn ang="0">
                    <a:pos x="38" y="49"/>
                  </a:cxn>
                  <a:cxn ang="0">
                    <a:pos x="43" y="44"/>
                  </a:cxn>
                  <a:cxn ang="0">
                    <a:pos x="41" y="42"/>
                  </a:cxn>
                  <a:cxn ang="0">
                    <a:pos x="41" y="42"/>
                  </a:cxn>
                  <a:cxn ang="0">
                    <a:pos x="34" y="46"/>
                  </a:cxn>
                  <a:cxn ang="0">
                    <a:pos x="27" y="46"/>
                  </a:cxn>
                  <a:cxn ang="0">
                    <a:pos x="27" y="46"/>
                  </a:cxn>
                  <a:cxn ang="0">
                    <a:pos x="24" y="46"/>
                  </a:cxn>
                  <a:cxn ang="0">
                    <a:pos x="21" y="45"/>
                  </a:cxn>
                  <a:cxn ang="0">
                    <a:pos x="18" y="42"/>
                  </a:cxn>
                  <a:cxn ang="0">
                    <a:pos x="16" y="35"/>
                  </a:cxn>
                  <a:cxn ang="0">
                    <a:pos x="18" y="27"/>
                  </a:cxn>
                  <a:cxn ang="0">
                    <a:pos x="47" y="27"/>
                  </a:cxn>
                </a:cxnLst>
                <a:rect l="0" t="0" r="r" b="b"/>
                <a:pathLst>
                  <a:path w="49" h="54">
                    <a:moveTo>
                      <a:pt x="18" y="23"/>
                    </a:moveTo>
                    <a:lnTo>
                      <a:pt x="18" y="23"/>
                    </a:lnTo>
                    <a:lnTo>
                      <a:pt x="19" y="16"/>
                    </a:lnTo>
                    <a:lnTo>
                      <a:pt x="22" y="11"/>
                    </a:lnTo>
                    <a:lnTo>
                      <a:pt x="25" y="7"/>
                    </a:lnTo>
                    <a:lnTo>
                      <a:pt x="30" y="6"/>
                    </a:lnTo>
                    <a:lnTo>
                      <a:pt x="30" y="6"/>
                    </a:lnTo>
                    <a:lnTo>
                      <a:pt x="33" y="7"/>
                    </a:lnTo>
                    <a:lnTo>
                      <a:pt x="35" y="10"/>
                    </a:lnTo>
                    <a:lnTo>
                      <a:pt x="35" y="16"/>
                    </a:lnTo>
                    <a:lnTo>
                      <a:pt x="34" y="23"/>
                    </a:lnTo>
                    <a:lnTo>
                      <a:pt x="18" y="23"/>
                    </a:lnTo>
                    <a:close/>
                    <a:moveTo>
                      <a:pt x="47" y="27"/>
                    </a:moveTo>
                    <a:lnTo>
                      <a:pt x="47" y="27"/>
                    </a:lnTo>
                    <a:lnTo>
                      <a:pt x="49" y="23"/>
                    </a:lnTo>
                    <a:lnTo>
                      <a:pt x="49" y="23"/>
                    </a:lnTo>
                    <a:lnTo>
                      <a:pt x="49" y="14"/>
                    </a:lnTo>
                    <a:lnTo>
                      <a:pt x="47" y="10"/>
                    </a:lnTo>
                    <a:lnTo>
                      <a:pt x="46" y="7"/>
                    </a:lnTo>
                    <a:lnTo>
                      <a:pt x="43" y="4"/>
                    </a:lnTo>
                    <a:lnTo>
                      <a:pt x="40" y="3"/>
                    </a:lnTo>
                    <a:lnTo>
                      <a:pt x="35" y="1"/>
                    </a:lnTo>
                    <a:lnTo>
                      <a:pt x="31" y="0"/>
                    </a:lnTo>
                    <a:lnTo>
                      <a:pt x="31" y="0"/>
                    </a:lnTo>
                    <a:lnTo>
                      <a:pt x="21" y="3"/>
                    </a:lnTo>
                    <a:lnTo>
                      <a:pt x="16" y="4"/>
                    </a:lnTo>
                    <a:lnTo>
                      <a:pt x="12" y="7"/>
                    </a:lnTo>
                    <a:lnTo>
                      <a:pt x="9" y="11"/>
                    </a:lnTo>
                    <a:lnTo>
                      <a:pt x="6" y="16"/>
                    </a:lnTo>
                    <a:lnTo>
                      <a:pt x="3" y="22"/>
                    </a:lnTo>
                    <a:lnTo>
                      <a:pt x="2" y="27"/>
                    </a:lnTo>
                    <a:lnTo>
                      <a:pt x="2" y="27"/>
                    </a:lnTo>
                    <a:lnTo>
                      <a:pt x="0" y="33"/>
                    </a:lnTo>
                    <a:lnTo>
                      <a:pt x="2" y="39"/>
                    </a:lnTo>
                    <a:lnTo>
                      <a:pt x="3" y="44"/>
                    </a:lnTo>
                    <a:lnTo>
                      <a:pt x="5" y="48"/>
                    </a:lnTo>
                    <a:lnTo>
                      <a:pt x="9" y="51"/>
                    </a:lnTo>
                    <a:lnTo>
                      <a:pt x="12" y="52"/>
                    </a:lnTo>
                    <a:lnTo>
                      <a:pt x="22" y="54"/>
                    </a:lnTo>
                    <a:lnTo>
                      <a:pt x="22" y="54"/>
                    </a:lnTo>
                    <a:lnTo>
                      <a:pt x="33" y="52"/>
                    </a:lnTo>
                    <a:lnTo>
                      <a:pt x="38" y="49"/>
                    </a:lnTo>
                    <a:lnTo>
                      <a:pt x="43" y="44"/>
                    </a:lnTo>
                    <a:lnTo>
                      <a:pt x="41" y="42"/>
                    </a:lnTo>
                    <a:lnTo>
                      <a:pt x="41" y="42"/>
                    </a:lnTo>
                    <a:lnTo>
                      <a:pt x="34" y="46"/>
                    </a:lnTo>
                    <a:lnTo>
                      <a:pt x="27" y="46"/>
                    </a:lnTo>
                    <a:lnTo>
                      <a:pt x="27" y="46"/>
                    </a:lnTo>
                    <a:lnTo>
                      <a:pt x="24" y="46"/>
                    </a:lnTo>
                    <a:lnTo>
                      <a:pt x="21" y="45"/>
                    </a:lnTo>
                    <a:lnTo>
                      <a:pt x="18" y="42"/>
                    </a:lnTo>
                    <a:lnTo>
                      <a:pt x="16" y="35"/>
                    </a:lnTo>
                    <a:lnTo>
                      <a:pt x="18" y="27"/>
                    </a:lnTo>
                    <a:lnTo>
                      <a:pt x="47" y="27"/>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98" name="Freeform 98"/>
              <p:cNvSpPr>
                <a:spLocks noEditPoints="1"/>
              </p:cNvSpPr>
              <p:nvPr userDrawn="1"/>
            </p:nvSpPr>
            <p:spPr bwMode="auto">
              <a:xfrm>
                <a:off x="5826" y="2897"/>
                <a:ext cx="76" cy="71"/>
              </a:xfrm>
              <a:custGeom>
                <a:avLst/>
                <a:gdLst/>
                <a:ahLst/>
                <a:cxnLst>
                  <a:cxn ang="0">
                    <a:pos x="25" y="26"/>
                  </a:cxn>
                  <a:cxn ang="0">
                    <a:pos x="25" y="26"/>
                  </a:cxn>
                  <a:cxn ang="0">
                    <a:pos x="29" y="6"/>
                  </a:cxn>
                  <a:cxn ang="0">
                    <a:pos x="29" y="6"/>
                  </a:cxn>
                  <a:cxn ang="0">
                    <a:pos x="40" y="6"/>
                  </a:cxn>
                  <a:cxn ang="0">
                    <a:pos x="40" y="6"/>
                  </a:cxn>
                  <a:cxn ang="0">
                    <a:pos x="45" y="6"/>
                  </a:cxn>
                  <a:cxn ang="0">
                    <a:pos x="50" y="7"/>
                  </a:cxn>
                  <a:cxn ang="0">
                    <a:pos x="53" y="10"/>
                  </a:cxn>
                  <a:cxn ang="0">
                    <a:pos x="56" y="13"/>
                  </a:cxn>
                  <a:cxn ang="0">
                    <a:pos x="59" y="17"/>
                  </a:cxn>
                  <a:cxn ang="0">
                    <a:pos x="60" y="22"/>
                  </a:cxn>
                  <a:cxn ang="0">
                    <a:pos x="60" y="28"/>
                  </a:cxn>
                  <a:cxn ang="0">
                    <a:pos x="59" y="33"/>
                  </a:cxn>
                  <a:cxn ang="0">
                    <a:pos x="59" y="33"/>
                  </a:cxn>
                  <a:cxn ang="0">
                    <a:pos x="57" y="41"/>
                  </a:cxn>
                  <a:cxn ang="0">
                    <a:pos x="54" y="48"/>
                  </a:cxn>
                  <a:cxn ang="0">
                    <a:pos x="51" y="52"/>
                  </a:cxn>
                  <a:cxn ang="0">
                    <a:pos x="47" y="58"/>
                  </a:cxn>
                  <a:cxn ang="0">
                    <a:pos x="43" y="61"/>
                  </a:cxn>
                  <a:cxn ang="0">
                    <a:pos x="38" y="64"/>
                  </a:cxn>
                  <a:cxn ang="0">
                    <a:pos x="32" y="65"/>
                  </a:cxn>
                  <a:cxn ang="0">
                    <a:pos x="26" y="65"/>
                  </a:cxn>
                  <a:cxn ang="0">
                    <a:pos x="26" y="65"/>
                  </a:cxn>
                  <a:cxn ang="0">
                    <a:pos x="18" y="65"/>
                  </a:cxn>
                  <a:cxn ang="0">
                    <a:pos x="18" y="65"/>
                  </a:cxn>
                  <a:cxn ang="0">
                    <a:pos x="22" y="45"/>
                  </a:cxn>
                  <a:cxn ang="0">
                    <a:pos x="25" y="26"/>
                  </a:cxn>
                  <a:cxn ang="0">
                    <a:pos x="6" y="42"/>
                  </a:cxn>
                  <a:cxn ang="0">
                    <a:pos x="6" y="42"/>
                  </a:cxn>
                  <a:cxn ang="0">
                    <a:pos x="0" y="71"/>
                  </a:cxn>
                  <a:cxn ang="0">
                    <a:pos x="0" y="71"/>
                  </a:cxn>
                  <a:cxn ang="0">
                    <a:pos x="9" y="71"/>
                  </a:cxn>
                  <a:cxn ang="0">
                    <a:pos x="9" y="71"/>
                  </a:cxn>
                  <a:cxn ang="0">
                    <a:pos x="32" y="71"/>
                  </a:cxn>
                  <a:cxn ang="0">
                    <a:pos x="32" y="71"/>
                  </a:cxn>
                  <a:cxn ang="0">
                    <a:pos x="40" y="71"/>
                  </a:cxn>
                  <a:cxn ang="0">
                    <a:pos x="47" y="68"/>
                  </a:cxn>
                  <a:cxn ang="0">
                    <a:pos x="53" y="65"/>
                  </a:cxn>
                  <a:cxn ang="0">
                    <a:pos x="59" y="61"/>
                  </a:cxn>
                  <a:cxn ang="0">
                    <a:pos x="64" y="55"/>
                  </a:cxn>
                  <a:cxn ang="0">
                    <a:pos x="69" y="49"/>
                  </a:cxn>
                  <a:cxn ang="0">
                    <a:pos x="73" y="42"/>
                  </a:cxn>
                  <a:cxn ang="0">
                    <a:pos x="76" y="33"/>
                  </a:cxn>
                  <a:cxn ang="0">
                    <a:pos x="76" y="33"/>
                  </a:cxn>
                  <a:cxn ang="0">
                    <a:pos x="76" y="25"/>
                  </a:cxn>
                  <a:cxn ang="0">
                    <a:pos x="76" y="17"/>
                  </a:cxn>
                  <a:cxn ang="0">
                    <a:pos x="73" y="11"/>
                  </a:cxn>
                  <a:cxn ang="0">
                    <a:pos x="69" y="7"/>
                  </a:cxn>
                  <a:cxn ang="0">
                    <a:pos x="64" y="3"/>
                  </a:cxn>
                  <a:cxn ang="0">
                    <a:pos x="57" y="1"/>
                  </a:cxn>
                  <a:cxn ang="0">
                    <a:pos x="50" y="0"/>
                  </a:cxn>
                  <a:cxn ang="0">
                    <a:pos x="41" y="0"/>
                  </a:cxn>
                  <a:cxn ang="0">
                    <a:pos x="41" y="0"/>
                  </a:cxn>
                  <a:cxn ang="0">
                    <a:pos x="22" y="0"/>
                  </a:cxn>
                  <a:cxn ang="0">
                    <a:pos x="22" y="0"/>
                  </a:cxn>
                  <a:cxn ang="0">
                    <a:pos x="15" y="0"/>
                  </a:cxn>
                  <a:cxn ang="0">
                    <a:pos x="15" y="0"/>
                  </a:cxn>
                  <a:cxn ang="0">
                    <a:pos x="9" y="29"/>
                  </a:cxn>
                  <a:cxn ang="0">
                    <a:pos x="6" y="42"/>
                  </a:cxn>
                </a:cxnLst>
                <a:rect l="0" t="0" r="r" b="b"/>
                <a:pathLst>
                  <a:path w="76" h="71">
                    <a:moveTo>
                      <a:pt x="25" y="26"/>
                    </a:moveTo>
                    <a:lnTo>
                      <a:pt x="25" y="26"/>
                    </a:lnTo>
                    <a:lnTo>
                      <a:pt x="29" y="6"/>
                    </a:lnTo>
                    <a:lnTo>
                      <a:pt x="29" y="6"/>
                    </a:lnTo>
                    <a:lnTo>
                      <a:pt x="40" y="6"/>
                    </a:lnTo>
                    <a:lnTo>
                      <a:pt x="40" y="6"/>
                    </a:lnTo>
                    <a:lnTo>
                      <a:pt x="45" y="6"/>
                    </a:lnTo>
                    <a:lnTo>
                      <a:pt x="50" y="7"/>
                    </a:lnTo>
                    <a:lnTo>
                      <a:pt x="53" y="10"/>
                    </a:lnTo>
                    <a:lnTo>
                      <a:pt x="56" y="13"/>
                    </a:lnTo>
                    <a:lnTo>
                      <a:pt x="59" y="17"/>
                    </a:lnTo>
                    <a:lnTo>
                      <a:pt x="60" y="22"/>
                    </a:lnTo>
                    <a:lnTo>
                      <a:pt x="60" y="28"/>
                    </a:lnTo>
                    <a:lnTo>
                      <a:pt x="59" y="33"/>
                    </a:lnTo>
                    <a:lnTo>
                      <a:pt x="59" y="33"/>
                    </a:lnTo>
                    <a:lnTo>
                      <a:pt x="57" y="41"/>
                    </a:lnTo>
                    <a:lnTo>
                      <a:pt x="54" y="48"/>
                    </a:lnTo>
                    <a:lnTo>
                      <a:pt x="51" y="52"/>
                    </a:lnTo>
                    <a:lnTo>
                      <a:pt x="47" y="58"/>
                    </a:lnTo>
                    <a:lnTo>
                      <a:pt x="43" y="61"/>
                    </a:lnTo>
                    <a:lnTo>
                      <a:pt x="38" y="64"/>
                    </a:lnTo>
                    <a:lnTo>
                      <a:pt x="32" y="65"/>
                    </a:lnTo>
                    <a:lnTo>
                      <a:pt x="26" y="65"/>
                    </a:lnTo>
                    <a:lnTo>
                      <a:pt x="26" y="65"/>
                    </a:lnTo>
                    <a:lnTo>
                      <a:pt x="18" y="65"/>
                    </a:lnTo>
                    <a:lnTo>
                      <a:pt x="18" y="65"/>
                    </a:lnTo>
                    <a:lnTo>
                      <a:pt x="22" y="45"/>
                    </a:lnTo>
                    <a:lnTo>
                      <a:pt x="25" y="26"/>
                    </a:lnTo>
                    <a:close/>
                    <a:moveTo>
                      <a:pt x="6" y="42"/>
                    </a:moveTo>
                    <a:lnTo>
                      <a:pt x="6" y="42"/>
                    </a:lnTo>
                    <a:lnTo>
                      <a:pt x="0" y="71"/>
                    </a:lnTo>
                    <a:lnTo>
                      <a:pt x="0" y="71"/>
                    </a:lnTo>
                    <a:lnTo>
                      <a:pt x="9" y="71"/>
                    </a:lnTo>
                    <a:lnTo>
                      <a:pt x="9" y="71"/>
                    </a:lnTo>
                    <a:lnTo>
                      <a:pt x="32" y="71"/>
                    </a:lnTo>
                    <a:lnTo>
                      <a:pt x="32" y="71"/>
                    </a:lnTo>
                    <a:lnTo>
                      <a:pt x="40" y="71"/>
                    </a:lnTo>
                    <a:lnTo>
                      <a:pt x="47" y="68"/>
                    </a:lnTo>
                    <a:lnTo>
                      <a:pt x="53" y="65"/>
                    </a:lnTo>
                    <a:lnTo>
                      <a:pt x="59" y="61"/>
                    </a:lnTo>
                    <a:lnTo>
                      <a:pt x="64" y="55"/>
                    </a:lnTo>
                    <a:lnTo>
                      <a:pt x="69" y="49"/>
                    </a:lnTo>
                    <a:lnTo>
                      <a:pt x="73" y="42"/>
                    </a:lnTo>
                    <a:lnTo>
                      <a:pt x="76" y="33"/>
                    </a:lnTo>
                    <a:lnTo>
                      <a:pt x="76" y="33"/>
                    </a:lnTo>
                    <a:lnTo>
                      <a:pt x="76" y="25"/>
                    </a:lnTo>
                    <a:lnTo>
                      <a:pt x="76" y="17"/>
                    </a:lnTo>
                    <a:lnTo>
                      <a:pt x="73" y="11"/>
                    </a:lnTo>
                    <a:lnTo>
                      <a:pt x="69" y="7"/>
                    </a:lnTo>
                    <a:lnTo>
                      <a:pt x="64" y="3"/>
                    </a:lnTo>
                    <a:lnTo>
                      <a:pt x="57" y="1"/>
                    </a:lnTo>
                    <a:lnTo>
                      <a:pt x="50" y="0"/>
                    </a:lnTo>
                    <a:lnTo>
                      <a:pt x="41" y="0"/>
                    </a:lnTo>
                    <a:lnTo>
                      <a:pt x="41" y="0"/>
                    </a:lnTo>
                    <a:lnTo>
                      <a:pt x="22" y="0"/>
                    </a:lnTo>
                    <a:lnTo>
                      <a:pt x="22" y="0"/>
                    </a:lnTo>
                    <a:lnTo>
                      <a:pt x="15" y="0"/>
                    </a:lnTo>
                    <a:lnTo>
                      <a:pt x="15" y="0"/>
                    </a:lnTo>
                    <a:lnTo>
                      <a:pt x="9" y="29"/>
                    </a:lnTo>
                    <a:lnTo>
                      <a:pt x="6" y="42"/>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99" name="Freeform 99"/>
              <p:cNvSpPr>
                <a:spLocks noEditPoints="1"/>
              </p:cNvSpPr>
              <p:nvPr userDrawn="1"/>
            </p:nvSpPr>
            <p:spPr bwMode="auto">
              <a:xfrm>
                <a:off x="5905" y="2916"/>
                <a:ext cx="53" cy="54"/>
              </a:xfrm>
              <a:custGeom>
                <a:avLst/>
                <a:gdLst/>
                <a:ahLst/>
                <a:cxnLst>
                  <a:cxn ang="0">
                    <a:pos x="36" y="25"/>
                  </a:cxn>
                  <a:cxn ang="0">
                    <a:pos x="36" y="25"/>
                  </a:cxn>
                  <a:cxn ang="0">
                    <a:pos x="35" y="35"/>
                  </a:cxn>
                  <a:cxn ang="0">
                    <a:pos x="31" y="44"/>
                  </a:cxn>
                  <a:cxn ang="0">
                    <a:pos x="26" y="48"/>
                  </a:cxn>
                  <a:cxn ang="0">
                    <a:pos x="22" y="49"/>
                  </a:cxn>
                  <a:cxn ang="0">
                    <a:pos x="22" y="49"/>
                  </a:cxn>
                  <a:cxn ang="0">
                    <a:pos x="20" y="49"/>
                  </a:cxn>
                  <a:cxn ang="0">
                    <a:pos x="18" y="48"/>
                  </a:cxn>
                  <a:cxn ang="0">
                    <a:pos x="16" y="44"/>
                  </a:cxn>
                  <a:cxn ang="0">
                    <a:pos x="15" y="36"/>
                  </a:cxn>
                  <a:cxn ang="0">
                    <a:pos x="16" y="29"/>
                  </a:cxn>
                  <a:cxn ang="0">
                    <a:pos x="16" y="29"/>
                  </a:cxn>
                  <a:cxn ang="0">
                    <a:pos x="19" y="19"/>
                  </a:cxn>
                  <a:cxn ang="0">
                    <a:pos x="22" y="11"/>
                  </a:cxn>
                  <a:cxn ang="0">
                    <a:pos x="26" y="7"/>
                  </a:cxn>
                  <a:cxn ang="0">
                    <a:pos x="31" y="6"/>
                  </a:cxn>
                  <a:cxn ang="0">
                    <a:pos x="31" y="6"/>
                  </a:cxn>
                  <a:cxn ang="0">
                    <a:pos x="35" y="7"/>
                  </a:cxn>
                  <a:cxn ang="0">
                    <a:pos x="38" y="10"/>
                  </a:cxn>
                  <a:cxn ang="0">
                    <a:pos x="38" y="16"/>
                  </a:cxn>
                  <a:cxn ang="0">
                    <a:pos x="36" y="25"/>
                  </a:cxn>
                  <a:cxn ang="0">
                    <a:pos x="36" y="25"/>
                  </a:cxn>
                  <a:cxn ang="0">
                    <a:pos x="0" y="29"/>
                  </a:cxn>
                  <a:cxn ang="0">
                    <a:pos x="0" y="29"/>
                  </a:cxn>
                  <a:cxn ang="0">
                    <a:pos x="0" y="35"/>
                  </a:cxn>
                  <a:cxn ang="0">
                    <a:pos x="0" y="41"/>
                  </a:cxn>
                  <a:cxn ang="0">
                    <a:pos x="3" y="45"/>
                  </a:cxn>
                  <a:cxn ang="0">
                    <a:pos x="4" y="48"/>
                  </a:cxn>
                  <a:cxn ang="0">
                    <a:pos x="9" y="51"/>
                  </a:cxn>
                  <a:cxn ang="0">
                    <a:pos x="12" y="52"/>
                  </a:cxn>
                  <a:cxn ang="0">
                    <a:pos x="22" y="54"/>
                  </a:cxn>
                  <a:cxn ang="0">
                    <a:pos x="22" y="54"/>
                  </a:cxn>
                  <a:cxn ang="0">
                    <a:pos x="26" y="54"/>
                  </a:cxn>
                  <a:cxn ang="0">
                    <a:pos x="32" y="52"/>
                  </a:cxn>
                  <a:cxn ang="0">
                    <a:pos x="36" y="49"/>
                  </a:cxn>
                  <a:cxn ang="0">
                    <a:pos x="41" y="46"/>
                  </a:cxn>
                  <a:cxn ang="0">
                    <a:pos x="45" y="42"/>
                  </a:cxn>
                  <a:cxn ang="0">
                    <a:pos x="48" y="38"/>
                  </a:cxn>
                  <a:cxn ang="0">
                    <a:pos x="51" y="32"/>
                  </a:cxn>
                  <a:cxn ang="0">
                    <a:pos x="53" y="26"/>
                  </a:cxn>
                  <a:cxn ang="0">
                    <a:pos x="53" y="26"/>
                  </a:cxn>
                  <a:cxn ang="0">
                    <a:pos x="53" y="20"/>
                  </a:cxn>
                  <a:cxn ang="0">
                    <a:pos x="53" y="16"/>
                  </a:cxn>
                  <a:cxn ang="0">
                    <a:pos x="51" y="11"/>
                  </a:cxn>
                  <a:cxn ang="0">
                    <a:pos x="50" y="7"/>
                  </a:cxn>
                  <a:cxn ang="0">
                    <a:pos x="47" y="4"/>
                  </a:cxn>
                  <a:cxn ang="0">
                    <a:pos x="42" y="3"/>
                  </a:cxn>
                  <a:cxn ang="0">
                    <a:pos x="38" y="1"/>
                  </a:cxn>
                  <a:cxn ang="0">
                    <a:pos x="32" y="0"/>
                  </a:cxn>
                  <a:cxn ang="0">
                    <a:pos x="32" y="0"/>
                  </a:cxn>
                  <a:cxn ang="0">
                    <a:pos x="22" y="3"/>
                  </a:cxn>
                  <a:cxn ang="0">
                    <a:pos x="18" y="4"/>
                  </a:cxn>
                  <a:cxn ang="0">
                    <a:pos x="13" y="7"/>
                  </a:cxn>
                  <a:cxn ang="0">
                    <a:pos x="9" y="11"/>
                  </a:cxn>
                  <a:cxn ang="0">
                    <a:pos x="6" y="16"/>
                  </a:cxn>
                  <a:cxn ang="0">
                    <a:pos x="3" y="22"/>
                  </a:cxn>
                  <a:cxn ang="0">
                    <a:pos x="0" y="29"/>
                  </a:cxn>
                  <a:cxn ang="0">
                    <a:pos x="0" y="29"/>
                  </a:cxn>
                </a:cxnLst>
                <a:rect l="0" t="0" r="r" b="b"/>
                <a:pathLst>
                  <a:path w="53" h="54">
                    <a:moveTo>
                      <a:pt x="36" y="25"/>
                    </a:moveTo>
                    <a:lnTo>
                      <a:pt x="36" y="25"/>
                    </a:lnTo>
                    <a:lnTo>
                      <a:pt x="35" y="35"/>
                    </a:lnTo>
                    <a:lnTo>
                      <a:pt x="31" y="44"/>
                    </a:lnTo>
                    <a:lnTo>
                      <a:pt x="26" y="48"/>
                    </a:lnTo>
                    <a:lnTo>
                      <a:pt x="22" y="49"/>
                    </a:lnTo>
                    <a:lnTo>
                      <a:pt x="22" y="49"/>
                    </a:lnTo>
                    <a:lnTo>
                      <a:pt x="20" y="49"/>
                    </a:lnTo>
                    <a:lnTo>
                      <a:pt x="18" y="48"/>
                    </a:lnTo>
                    <a:lnTo>
                      <a:pt x="16" y="44"/>
                    </a:lnTo>
                    <a:lnTo>
                      <a:pt x="15" y="36"/>
                    </a:lnTo>
                    <a:lnTo>
                      <a:pt x="16" y="29"/>
                    </a:lnTo>
                    <a:lnTo>
                      <a:pt x="16" y="29"/>
                    </a:lnTo>
                    <a:lnTo>
                      <a:pt x="19" y="19"/>
                    </a:lnTo>
                    <a:lnTo>
                      <a:pt x="22" y="11"/>
                    </a:lnTo>
                    <a:lnTo>
                      <a:pt x="26" y="7"/>
                    </a:lnTo>
                    <a:lnTo>
                      <a:pt x="31" y="6"/>
                    </a:lnTo>
                    <a:lnTo>
                      <a:pt x="31" y="6"/>
                    </a:lnTo>
                    <a:lnTo>
                      <a:pt x="35" y="7"/>
                    </a:lnTo>
                    <a:lnTo>
                      <a:pt x="38" y="10"/>
                    </a:lnTo>
                    <a:lnTo>
                      <a:pt x="38" y="16"/>
                    </a:lnTo>
                    <a:lnTo>
                      <a:pt x="36" y="25"/>
                    </a:lnTo>
                    <a:lnTo>
                      <a:pt x="36" y="25"/>
                    </a:lnTo>
                    <a:close/>
                    <a:moveTo>
                      <a:pt x="0" y="29"/>
                    </a:moveTo>
                    <a:lnTo>
                      <a:pt x="0" y="29"/>
                    </a:lnTo>
                    <a:lnTo>
                      <a:pt x="0" y="35"/>
                    </a:lnTo>
                    <a:lnTo>
                      <a:pt x="0" y="41"/>
                    </a:lnTo>
                    <a:lnTo>
                      <a:pt x="3" y="45"/>
                    </a:lnTo>
                    <a:lnTo>
                      <a:pt x="4" y="48"/>
                    </a:lnTo>
                    <a:lnTo>
                      <a:pt x="9" y="51"/>
                    </a:lnTo>
                    <a:lnTo>
                      <a:pt x="12" y="52"/>
                    </a:lnTo>
                    <a:lnTo>
                      <a:pt x="22" y="54"/>
                    </a:lnTo>
                    <a:lnTo>
                      <a:pt x="22" y="54"/>
                    </a:lnTo>
                    <a:lnTo>
                      <a:pt x="26" y="54"/>
                    </a:lnTo>
                    <a:lnTo>
                      <a:pt x="32" y="52"/>
                    </a:lnTo>
                    <a:lnTo>
                      <a:pt x="36" y="49"/>
                    </a:lnTo>
                    <a:lnTo>
                      <a:pt x="41" y="46"/>
                    </a:lnTo>
                    <a:lnTo>
                      <a:pt x="45" y="42"/>
                    </a:lnTo>
                    <a:lnTo>
                      <a:pt x="48" y="38"/>
                    </a:lnTo>
                    <a:lnTo>
                      <a:pt x="51" y="32"/>
                    </a:lnTo>
                    <a:lnTo>
                      <a:pt x="53" y="26"/>
                    </a:lnTo>
                    <a:lnTo>
                      <a:pt x="53" y="26"/>
                    </a:lnTo>
                    <a:lnTo>
                      <a:pt x="53" y="20"/>
                    </a:lnTo>
                    <a:lnTo>
                      <a:pt x="53" y="16"/>
                    </a:lnTo>
                    <a:lnTo>
                      <a:pt x="51" y="11"/>
                    </a:lnTo>
                    <a:lnTo>
                      <a:pt x="50" y="7"/>
                    </a:lnTo>
                    <a:lnTo>
                      <a:pt x="47" y="4"/>
                    </a:lnTo>
                    <a:lnTo>
                      <a:pt x="42" y="3"/>
                    </a:lnTo>
                    <a:lnTo>
                      <a:pt x="38" y="1"/>
                    </a:lnTo>
                    <a:lnTo>
                      <a:pt x="32" y="0"/>
                    </a:lnTo>
                    <a:lnTo>
                      <a:pt x="32" y="0"/>
                    </a:lnTo>
                    <a:lnTo>
                      <a:pt x="22" y="3"/>
                    </a:lnTo>
                    <a:lnTo>
                      <a:pt x="18" y="4"/>
                    </a:lnTo>
                    <a:lnTo>
                      <a:pt x="13" y="7"/>
                    </a:lnTo>
                    <a:lnTo>
                      <a:pt x="9" y="11"/>
                    </a:lnTo>
                    <a:lnTo>
                      <a:pt x="6" y="16"/>
                    </a:lnTo>
                    <a:lnTo>
                      <a:pt x="3" y="22"/>
                    </a:lnTo>
                    <a:lnTo>
                      <a:pt x="0" y="29"/>
                    </a:lnTo>
                    <a:lnTo>
                      <a:pt x="0" y="29"/>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grpSp>
      </p:grpSp>
      <p:sp>
        <p:nvSpPr>
          <p:cNvPr id="256100" name="Rectangle 100"/>
          <p:cNvSpPr>
            <a:spLocks noChangeArrowheads="1"/>
          </p:cNvSpPr>
          <p:nvPr userDrawn="1"/>
        </p:nvSpPr>
        <p:spPr bwMode="auto">
          <a:xfrm>
            <a:off x="6604489" y="-4762"/>
            <a:ext cx="2552700" cy="696913"/>
          </a:xfrm>
          <a:prstGeom prst="rect">
            <a:avLst/>
          </a:prstGeom>
          <a:solidFill>
            <a:schemeClr val="accent1"/>
          </a:solidFill>
          <a:ln w="9525">
            <a:noFill/>
            <a:miter lim="800000"/>
            <a:headEnd/>
            <a:tailEnd/>
          </a:ln>
          <a:effectLst/>
        </p:spPr>
        <p:txBody>
          <a:bodyPr wrap="none" anchor="ctr"/>
          <a:lstStyle/>
          <a:p>
            <a:pPr marL="92075" indent="-92075" algn="ctr">
              <a:lnSpc>
                <a:spcPct val="95000"/>
              </a:lnSpc>
              <a:buClr>
                <a:srgbClr val="B7B8FF"/>
              </a:buClr>
              <a:buSzPct val="45000"/>
              <a:buFont typeface="Wingdings" pitchFamily="2" charset="2"/>
              <a:buNone/>
            </a:pPr>
            <a:endParaRPr lang="en-US" sz="1000">
              <a:solidFill>
                <a:srgbClr val="FFFFFF"/>
              </a:solidFill>
              <a:latin typeface="Times New Roman" pitchFamily="18" charset="0"/>
              <a:cs typeface="+mn-cs"/>
            </a:endParaRPr>
          </a:p>
        </p:txBody>
      </p:sp>
      <p:sp>
        <p:nvSpPr>
          <p:cNvPr id="256103" name="Rectangle 103"/>
          <p:cNvSpPr>
            <a:spLocks noChangeArrowheads="1"/>
          </p:cNvSpPr>
          <p:nvPr userDrawn="1"/>
        </p:nvSpPr>
        <p:spPr bwMode="auto">
          <a:xfrm>
            <a:off x="6699740" y="493713"/>
            <a:ext cx="2092569" cy="152400"/>
          </a:xfrm>
          <a:prstGeom prst="rect">
            <a:avLst/>
          </a:prstGeom>
          <a:noFill/>
          <a:ln w="9525">
            <a:noFill/>
            <a:miter lim="800000"/>
            <a:headEnd/>
            <a:tailEnd/>
          </a:ln>
          <a:effectLst/>
        </p:spPr>
        <p:txBody>
          <a:bodyPr lIns="0" tIns="0" rIns="0" bIns="0">
            <a:spAutoFit/>
          </a:bodyPr>
          <a:lstStyle/>
          <a:p>
            <a:pPr defTabSz="839788">
              <a:spcBef>
                <a:spcPct val="50000"/>
              </a:spcBef>
            </a:pPr>
            <a:r>
              <a:rPr lang="en-GB" sz="1000" b="1">
                <a:solidFill>
                  <a:srgbClr val="FFFFFF"/>
                </a:solidFill>
                <a:latin typeface="Times New Roman" pitchFamily="18" charset="0"/>
                <a:cs typeface="+mn-cs"/>
              </a:rPr>
              <a:t>FINANCIAL SERVICES</a:t>
            </a:r>
          </a:p>
        </p:txBody>
      </p:sp>
      <p:sp>
        <p:nvSpPr>
          <p:cNvPr id="256104" name="Rectangle 104"/>
          <p:cNvSpPr>
            <a:spLocks noGrp="1" noChangeArrowheads="1"/>
          </p:cNvSpPr>
          <p:nvPr>
            <p:ph type="dt" sz="quarter" idx="2"/>
          </p:nvPr>
        </p:nvSpPr>
        <p:spPr bwMode="auto">
          <a:xfrm>
            <a:off x="6699740" y="731949"/>
            <a:ext cx="2092569" cy="187325"/>
          </a:xfrm>
          <a:prstGeom prst="rect">
            <a:avLst/>
          </a:prstGeom>
          <a:noFill/>
          <a:ln>
            <a:miter lim="800000"/>
            <a:headEnd/>
            <a:tailEnd/>
          </a:ln>
        </p:spPr>
        <p:txBody>
          <a:bodyPr vert="horz" wrap="square" lIns="0" tIns="0" rIns="0" bIns="0" numCol="1" anchor="t" anchorCtr="0" compatLnSpc="1">
            <a:prstTxWarp prst="textNoShape">
              <a:avLst/>
            </a:prstTxWarp>
          </a:bodyPr>
          <a:lstStyle>
            <a:lvl1pPr algn="l">
              <a:spcBef>
                <a:spcPct val="0"/>
              </a:spcBef>
              <a:defRPr sz="1000">
                <a:solidFill>
                  <a:schemeClr val="bg1"/>
                </a:solidFill>
                <a:latin typeface="Times New Roman" pitchFamily="18" charset="0"/>
              </a:defRPr>
            </a:lvl1pPr>
          </a:lstStyle>
          <a:p>
            <a:fld id="{D422C103-1765-4524-92CC-53EB32375037}" type="datetime4">
              <a:rPr lang="en-GB">
                <a:solidFill>
                  <a:srgbClr val="FFFFFF"/>
                </a:solidFill>
                <a:cs typeface="+mn-cs"/>
              </a:rPr>
              <a:pPr/>
              <a:t>28 April 2015</a:t>
            </a:fld>
            <a:endParaRPr lang="en-GB">
              <a:solidFill>
                <a:srgbClr val="FFFFFF"/>
              </a:solidFill>
              <a:cs typeface="+mn-cs"/>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algn="l">
              <a:spcBef>
                <a:spcPts val="600"/>
              </a:spcBef>
              <a:buFont typeface="Arial" pitchFamily="34" charset="0"/>
              <a:buNone/>
              <a:defRPr/>
            </a:lvl1pPr>
          </a:lstStyle>
          <a:p>
            <a:pPr lvl="0"/>
            <a:r>
              <a:rPr lang="en-US" dirty="0" smtClean="0"/>
              <a:t>Click to edit Master text styles</a:t>
            </a:r>
          </a:p>
        </p:txBody>
      </p:sp>
      <p:sp>
        <p:nvSpPr>
          <p:cNvPr id="7" name="Title Placeholder 1"/>
          <p:cNvSpPr>
            <a:spLocks noGrp="1"/>
          </p:cNvSpPr>
          <p:nvPr>
            <p:ph type="title"/>
          </p:nvPr>
        </p:nvSpPr>
        <p:spPr>
          <a:xfrm>
            <a:off x="1287884" y="9192"/>
            <a:ext cx="7856116" cy="899528"/>
          </a:xfrm>
          <a:prstGeom prst="rect">
            <a:avLst/>
          </a:prstGeom>
        </p:spPr>
        <p:txBody>
          <a:bodyPr rtlCol="0">
            <a:normAutofit/>
          </a:bodyPr>
          <a:lstStyle/>
          <a:p>
            <a:r>
              <a:rPr lang="en-US" dirty="0" smtClean="0"/>
              <a:t>Click to edit Master title style</a:t>
            </a:r>
            <a:endParaRPr lang="el-GR" dirty="0"/>
          </a:p>
        </p:txBody>
      </p:sp>
      <p:pic>
        <p:nvPicPr>
          <p:cNvPr id="5" name="Picture 2" descr="C:\Users\salkulabi\Desktop\Bankmuscat_logo.jpeg"/>
          <p:cNvPicPr>
            <a:picLocks noChangeAspect="1" noChangeArrowheads="1"/>
          </p:cNvPicPr>
          <p:nvPr userDrawn="1"/>
        </p:nvPicPr>
        <p:blipFill>
          <a:blip r:embed="rId2" cstate="print"/>
          <a:srcRect/>
          <a:stretch>
            <a:fillRect/>
          </a:stretch>
        </p:blipFill>
        <p:spPr bwMode="auto">
          <a:xfrm>
            <a:off x="7010400" y="6215743"/>
            <a:ext cx="1981200" cy="566057"/>
          </a:xfrm>
          <a:prstGeom prst="rect">
            <a:avLst/>
          </a:prstGeom>
          <a:noFill/>
        </p:spPr>
      </p:pic>
    </p:spTree>
    <p:extLst>
      <p:ext uri="{BB962C8B-B14F-4D97-AF65-F5344CB8AC3E}">
        <p14:creationId xmlns:p14="http://schemas.microsoft.com/office/powerpoint/2010/main" val="3248276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Τίτλος και Αντικείμενο">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l-GR" dirty="0"/>
          </a:p>
        </p:txBody>
      </p:sp>
      <p:pic>
        <p:nvPicPr>
          <p:cNvPr id="7" name="Picture 2" descr="C:\Users\salkulabi\Desktop\Bankmuscat_logo.jpeg"/>
          <p:cNvPicPr>
            <a:picLocks noChangeAspect="1" noChangeArrowheads="1"/>
          </p:cNvPicPr>
          <p:nvPr userDrawn="1"/>
        </p:nvPicPr>
        <p:blipFill>
          <a:blip r:embed="rId2" cstate="print"/>
          <a:srcRect/>
          <a:stretch>
            <a:fillRect/>
          </a:stretch>
        </p:blipFill>
        <p:spPr bwMode="auto">
          <a:xfrm>
            <a:off x="7010400" y="6215743"/>
            <a:ext cx="1981200" cy="566057"/>
          </a:xfrm>
          <a:prstGeom prst="rect">
            <a:avLst/>
          </a:prstGeom>
          <a:noFill/>
        </p:spPr>
      </p:pic>
    </p:spTree>
    <p:extLst>
      <p:ext uri="{BB962C8B-B14F-4D97-AF65-F5344CB8AC3E}">
        <p14:creationId xmlns:p14="http://schemas.microsoft.com/office/powerpoint/2010/main" val="3369667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796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0"/>
            <a:ext cx="9144000" cy="2506663"/>
          </a:xfrm>
          <a:prstGeom prst="rect">
            <a:avLst/>
          </a:prstGeom>
          <a:solidFill>
            <a:srgbClr val="014C6D"/>
          </a:solidFill>
          <a:ln w="9525">
            <a:noFill/>
            <a:miter lim="800000"/>
            <a:headEnd/>
            <a:tailEnd/>
          </a:ln>
          <a:effectLst/>
        </p:spPr>
        <p:txBody>
          <a:bodyPr/>
          <a:lstStyle/>
          <a:p>
            <a:pPr>
              <a:spcBef>
                <a:spcPct val="50000"/>
              </a:spcBef>
              <a:buFontTx/>
              <a:buChar char="•"/>
              <a:defRPr/>
            </a:pPr>
            <a:endParaRPr lang="en-US" sz="900" dirty="0">
              <a:solidFill>
                <a:srgbClr val="000000"/>
              </a:solidFill>
              <a:cs typeface="Times New Roman" pitchFamily="18" charset="0"/>
            </a:endParaRPr>
          </a:p>
        </p:txBody>
      </p:sp>
      <p:grpSp>
        <p:nvGrpSpPr>
          <p:cNvPr id="2" name="Group 10"/>
          <p:cNvGrpSpPr>
            <a:grpSpLocks/>
          </p:cNvGrpSpPr>
          <p:nvPr/>
        </p:nvGrpSpPr>
        <p:grpSpPr bwMode="auto">
          <a:xfrm>
            <a:off x="384175" y="385763"/>
            <a:ext cx="2989263" cy="412750"/>
            <a:chOff x="257" y="242"/>
            <a:chExt cx="1674" cy="231"/>
          </a:xfrm>
        </p:grpSpPr>
        <p:sp>
          <p:nvSpPr>
            <p:cNvPr id="6" name="Freeform 11"/>
            <p:cNvSpPr>
              <a:spLocks/>
            </p:cNvSpPr>
            <p:nvPr userDrawn="1"/>
          </p:nvSpPr>
          <p:spPr bwMode="auto">
            <a:xfrm>
              <a:off x="938" y="246"/>
              <a:ext cx="10" cy="219"/>
            </a:xfrm>
            <a:custGeom>
              <a:avLst/>
              <a:gdLst/>
              <a:ahLst/>
              <a:cxnLst>
                <a:cxn ang="0">
                  <a:pos x="0" y="2"/>
                </a:cxn>
                <a:cxn ang="0">
                  <a:pos x="0" y="106"/>
                </a:cxn>
                <a:cxn ang="0">
                  <a:pos x="2" y="109"/>
                </a:cxn>
                <a:cxn ang="0">
                  <a:pos x="5" y="106"/>
                </a:cxn>
                <a:cxn ang="0">
                  <a:pos x="5" y="2"/>
                </a:cxn>
                <a:cxn ang="0">
                  <a:pos x="2" y="0"/>
                </a:cxn>
                <a:cxn ang="0">
                  <a:pos x="0" y="2"/>
                </a:cxn>
              </a:cxnLst>
              <a:rect l="0" t="0" r="r" b="b"/>
              <a:pathLst>
                <a:path w="5" h="109">
                  <a:moveTo>
                    <a:pt x="0" y="2"/>
                  </a:moveTo>
                  <a:cubicBezTo>
                    <a:pt x="0" y="106"/>
                    <a:pt x="0" y="106"/>
                    <a:pt x="0" y="106"/>
                  </a:cubicBezTo>
                  <a:cubicBezTo>
                    <a:pt x="0" y="108"/>
                    <a:pt x="1" y="109"/>
                    <a:pt x="2" y="109"/>
                  </a:cubicBezTo>
                  <a:cubicBezTo>
                    <a:pt x="4" y="109"/>
                    <a:pt x="5" y="108"/>
                    <a:pt x="5" y="106"/>
                  </a:cubicBezTo>
                  <a:cubicBezTo>
                    <a:pt x="5" y="2"/>
                    <a:pt x="5" y="2"/>
                    <a:pt x="5" y="2"/>
                  </a:cubicBezTo>
                  <a:cubicBezTo>
                    <a:pt x="5" y="1"/>
                    <a:pt x="4" y="0"/>
                    <a:pt x="2" y="0"/>
                  </a:cubicBezTo>
                  <a:cubicBezTo>
                    <a:pt x="1" y="0"/>
                    <a:pt x="0" y="1"/>
                    <a:pt x="0" y="2"/>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7" name="Rectangle 12"/>
            <p:cNvSpPr>
              <a:spLocks noChangeArrowheads="1"/>
            </p:cNvSpPr>
            <p:nvPr userDrawn="1"/>
          </p:nvSpPr>
          <p:spPr bwMode="auto">
            <a:xfrm>
              <a:off x="492" y="248"/>
              <a:ext cx="68" cy="211"/>
            </a:xfrm>
            <a:prstGeom prst="rect">
              <a:avLst/>
            </a:prstGeom>
            <a:solidFill>
              <a:srgbClr val="FFFFFF"/>
            </a:solidFill>
            <a:ln w="9525">
              <a:noFill/>
              <a:miter lim="800000"/>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8" name="Freeform 13"/>
            <p:cNvSpPr>
              <a:spLocks/>
            </p:cNvSpPr>
            <p:nvPr userDrawn="1"/>
          </p:nvSpPr>
          <p:spPr bwMode="auto">
            <a:xfrm>
              <a:off x="582" y="248"/>
              <a:ext cx="148" cy="211"/>
            </a:xfrm>
            <a:custGeom>
              <a:avLst/>
              <a:gdLst/>
              <a:ahLst/>
              <a:cxnLst>
                <a:cxn ang="0">
                  <a:pos x="0" y="0"/>
                </a:cxn>
                <a:cxn ang="0">
                  <a:pos x="150" y="0"/>
                </a:cxn>
                <a:cxn ang="0">
                  <a:pos x="150" y="52"/>
                </a:cxn>
                <a:cxn ang="0">
                  <a:pos x="66" y="52"/>
                </a:cxn>
                <a:cxn ang="0">
                  <a:pos x="66" y="86"/>
                </a:cxn>
                <a:cxn ang="0">
                  <a:pos x="140" y="86"/>
                </a:cxn>
                <a:cxn ang="0">
                  <a:pos x="140" y="139"/>
                </a:cxn>
                <a:cxn ang="0">
                  <a:pos x="66" y="139"/>
                </a:cxn>
                <a:cxn ang="0">
                  <a:pos x="66" y="213"/>
                </a:cxn>
                <a:cxn ang="0">
                  <a:pos x="0" y="213"/>
                </a:cxn>
                <a:cxn ang="0">
                  <a:pos x="0" y="0"/>
                </a:cxn>
              </a:cxnLst>
              <a:rect l="0" t="0" r="r" b="b"/>
              <a:pathLst>
                <a:path w="150" h="213">
                  <a:moveTo>
                    <a:pt x="0" y="0"/>
                  </a:moveTo>
                  <a:lnTo>
                    <a:pt x="150" y="0"/>
                  </a:lnTo>
                  <a:lnTo>
                    <a:pt x="150" y="52"/>
                  </a:lnTo>
                  <a:lnTo>
                    <a:pt x="66" y="52"/>
                  </a:lnTo>
                  <a:lnTo>
                    <a:pt x="66" y="86"/>
                  </a:lnTo>
                  <a:lnTo>
                    <a:pt x="140" y="86"/>
                  </a:lnTo>
                  <a:lnTo>
                    <a:pt x="140" y="139"/>
                  </a:lnTo>
                  <a:lnTo>
                    <a:pt x="66" y="139"/>
                  </a:lnTo>
                  <a:lnTo>
                    <a:pt x="66" y="213"/>
                  </a:lnTo>
                  <a:lnTo>
                    <a:pt x="0" y="213"/>
                  </a:lnTo>
                  <a:lnTo>
                    <a:pt x="0" y="0"/>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9" name="Freeform 14"/>
            <p:cNvSpPr>
              <a:spLocks/>
            </p:cNvSpPr>
            <p:nvPr userDrawn="1"/>
          </p:nvSpPr>
          <p:spPr bwMode="auto">
            <a:xfrm>
              <a:off x="740" y="244"/>
              <a:ext cx="152" cy="221"/>
            </a:xfrm>
            <a:custGeom>
              <a:avLst/>
              <a:gdLst/>
              <a:ahLst/>
              <a:cxnLst>
                <a:cxn ang="0">
                  <a:pos x="76" y="106"/>
                </a:cxn>
                <a:cxn ang="0">
                  <a:pos x="52" y="110"/>
                </a:cxn>
                <a:cxn ang="0">
                  <a:pos x="0" y="54"/>
                </a:cxn>
                <a:cxn ang="0">
                  <a:pos x="52" y="0"/>
                </a:cxn>
                <a:cxn ang="0">
                  <a:pos x="76" y="4"/>
                </a:cxn>
                <a:cxn ang="0">
                  <a:pos x="76" y="32"/>
                </a:cxn>
                <a:cxn ang="0">
                  <a:pos x="59" y="28"/>
                </a:cxn>
                <a:cxn ang="0">
                  <a:pos x="34" y="54"/>
                </a:cxn>
                <a:cxn ang="0">
                  <a:pos x="58" y="82"/>
                </a:cxn>
                <a:cxn ang="0">
                  <a:pos x="76" y="78"/>
                </a:cxn>
                <a:cxn ang="0">
                  <a:pos x="76" y="106"/>
                </a:cxn>
              </a:cxnLst>
              <a:rect l="0" t="0" r="r" b="b"/>
              <a:pathLst>
                <a:path w="76" h="110">
                  <a:moveTo>
                    <a:pt x="76" y="106"/>
                  </a:moveTo>
                  <a:cubicBezTo>
                    <a:pt x="70" y="108"/>
                    <a:pt x="61" y="110"/>
                    <a:pt x="52" y="110"/>
                  </a:cubicBezTo>
                  <a:cubicBezTo>
                    <a:pt x="23" y="110"/>
                    <a:pt x="0" y="91"/>
                    <a:pt x="0" y="54"/>
                  </a:cubicBezTo>
                  <a:cubicBezTo>
                    <a:pt x="0" y="18"/>
                    <a:pt x="24" y="0"/>
                    <a:pt x="52" y="0"/>
                  </a:cubicBezTo>
                  <a:cubicBezTo>
                    <a:pt x="61" y="0"/>
                    <a:pt x="67" y="2"/>
                    <a:pt x="76" y="4"/>
                  </a:cubicBezTo>
                  <a:cubicBezTo>
                    <a:pt x="76" y="32"/>
                    <a:pt x="76" y="32"/>
                    <a:pt x="76" y="32"/>
                  </a:cubicBezTo>
                  <a:cubicBezTo>
                    <a:pt x="70" y="29"/>
                    <a:pt x="65" y="28"/>
                    <a:pt x="59" y="28"/>
                  </a:cubicBezTo>
                  <a:cubicBezTo>
                    <a:pt x="45" y="28"/>
                    <a:pt x="34" y="37"/>
                    <a:pt x="34" y="54"/>
                  </a:cubicBezTo>
                  <a:cubicBezTo>
                    <a:pt x="34" y="72"/>
                    <a:pt x="44" y="82"/>
                    <a:pt x="58" y="82"/>
                  </a:cubicBezTo>
                  <a:cubicBezTo>
                    <a:pt x="64" y="82"/>
                    <a:pt x="70" y="80"/>
                    <a:pt x="76" y="78"/>
                  </a:cubicBezTo>
                  <a:lnTo>
                    <a:pt x="76" y="106"/>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0" name="Rectangle 15"/>
            <p:cNvSpPr>
              <a:spLocks noChangeArrowheads="1"/>
            </p:cNvSpPr>
            <p:nvPr userDrawn="1"/>
          </p:nvSpPr>
          <p:spPr bwMode="auto">
            <a:xfrm>
              <a:off x="994" y="246"/>
              <a:ext cx="16" cy="64"/>
            </a:xfrm>
            <a:prstGeom prst="rect">
              <a:avLst/>
            </a:prstGeom>
            <a:solidFill>
              <a:srgbClr val="FFFFFF"/>
            </a:solidFill>
            <a:ln w="9525">
              <a:noFill/>
              <a:miter lim="800000"/>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1" name="Freeform 16"/>
            <p:cNvSpPr>
              <a:spLocks/>
            </p:cNvSpPr>
            <p:nvPr userDrawn="1"/>
          </p:nvSpPr>
          <p:spPr bwMode="auto">
            <a:xfrm>
              <a:off x="1022" y="262"/>
              <a:ext cx="50" cy="48"/>
            </a:xfrm>
            <a:custGeom>
              <a:avLst/>
              <a:gdLst/>
              <a:ahLst/>
              <a:cxnLst>
                <a:cxn ang="0">
                  <a:pos x="0" y="0"/>
                </a:cxn>
                <a:cxn ang="0">
                  <a:pos x="7" y="0"/>
                </a:cxn>
                <a:cxn ang="0">
                  <a:pos x="7" y="5"/>
                </a:cxn>
                <a:cxn ang="0">
                  <a:pos x="7" y="5"/>
                </a:cxn>
                <a:cxn ang="0">
                  <a:pos x="16" y="0"/>
                </a:cxn>
                <a:cxn ang="0">
                  <a:pos x="25" y="9"/>
                </a:cxn>
                <a:cxn ang="0">
                  <a:pos x="25" y="24"/>
                </a:cxn>
                <a:cxn ang="0">
                  <a:pos x="17" y="24"/>
                </a:cxn>
                <a:cxn ang="0">
                  <a:pos x="17" y="13"/>
                </a:cxn>
                <a:cxn ang="0">
                  <a:pos x="13" y="7"/>
                </a:cxn>
                <a:cxn ang="0">
                  <a:pos x="8" y="14"/>
                </a:cxn>
                <a:cxn ang="0">
                  <a:pos x="8" y="24"/>
                </a:cxn>
                <a:cxn ang="0">
                  <a:pos x="0" y="24"/>
                </a:cxn>
                <a:cxn ang="0">
                  <a:pos x="0" y="0"/>
                </a:cxn>
              </a:cxnLst>
              <a:rect l="0" t="0" r="r" b="b"/>
              <a:pathLst>
                <a:path w="25" h="24">
                  <a:moveTo>
                    <a:pt x="0" y="0"/>
                  </a:moveTo>
                  <a:cubicBezTo>
                    <a:pt x="7" y="0"/>
                    <a:pt x="7" y="0"/>
                    <a:pt x="7" y="0"/>
                  </a:cubicBezTo>
                  <a:cubicBezTo>
                    <a:pt x="7" y="5"/>
                    <a:pt x="7" y="5"/>
                    <a:pt x="7" y="5"/>
                  </a:cubicBezTo>
                  <a:cubicBezTo>
                    <a:pt x="7" y="5"/>
                    <a:pt x="7" y="5"/>
                    <a:pt x="7" y="5"/>
                  </a:cubicBezTo>
                  <a:cubicBezTo>
                    <a:pt x="9" y="1"/>
                    <a:pt x="12" y="0"/>
                    <a:pt x="16" y="0"/>
                  </a:cubicBezTo>
                  <a:cubicBezTo>
                    <a:pt x="22" y="0"/>
                    <a:pt x="25" y="4"/>
                    <a:pt x="25" y="9"/>
                  </a:cubicBezTo>
                  <a:cubicBezTo>
                    <a:pt x="25" y="24"/>
                    <a:pt x="25" y="24"/>
                    <a:pt x="25" y="24"/>
                  </a:cubicBezTo>
                  <a:cubicBezTo>
                    <a:pt x="17" y="24"/>
                    <a:pt x="17" y="24"/>
                    <a:pt x="17" y="24"/>
                  </a:cubicBezTo>
                  <a:cubicBezTo>
                    <a:pt x="17" y="13"/>
                    <a:pt x="17" y="13"/>
                    <a:pt x="17" y="13"/>
                  </a:cubicBezTo>
                  <a:cubicBezTo>
                    <a:pt x="17" y="8"/>
                    <a:pt x="15" y="7"/>
                    <a:pt x="13" y="7"/>
                  </a:cubicBezTo>
                  <a:cubicBezTo>
                    <a:pt x="10" y="7"/>
                    <a:pt x="8" y="9"/>
                    <a:pt x="8" y="14"/>
                  </a:cubicBezTo>
                  <a:cubicBezTo>
                    <a:pt x="8" y="24"/>
                    <a:pt x="8" y="24"/>
                    <a:pt x="8" y="24"/>
                  </a:cubicBezTo>
                  <a:cubicBezTo>
                    <a:pt x="0" y="24"/>
                    <a:pt x="0" y="24"/>
                    <a:pt x="0" y="24"/>
                  </a:cubicBezTo>
                  <a:lnTo>
                    <a:pt x="0" y="0"/>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2" name="Freeform 17"/>
            <p:cNvSpPr>
              <a:spLocks/>
            </p:cNvSpPr>
            <p:nvPr userDrawn="1"/>
          </p:nvSpPr>
          <p:spPr bwMode="auto">
            <a:xfrm>
              <a:off x="1078" y="248"/>
              <a:ext cx="36" cy="64"/>
            </a:xfrm>
            <a:custGeom>
              <a:avLst/>
              <a:gdLst/>
              <a:ahLst/>
              <a:cxnLst>
                <a:cxn ang="0">
                  <a:pos x="0" y="7"/>
                </a:cxn>
                <a:cxn ang="0">
                  <a:pos x="4" y="7"/>
                </a:cxn>
                <a:cxn ang="0">
                  <a:pos x="4" y="2"/>
                </a:cxn>
                <a:cxn ang="0">
                  <a:pos x="13" y="0"/>
                </a:cxn>
                <a:cxn ang="0">
                  <a:pos x="13" y="7"/>
                </a:cxn>
                <a:cxn ang="0">
                  <a:pos x="18" y="7"/>
                </a:cxn>
                <a:cxn ang="0">
                  <a:pos x="18" y="13"/>
                </a:cxn>
                <a:cxn ang="0">
                  <a:pos x="13" y="13"/>
                </a:cxn>
                <a:cxn ang="0">
                  <a:pos x="13" y="22"/>
                </a:cxn>
                <a:cxn ang="0">
                  <a:pos x="16" y="26"/>
                </a:cxn>
                <a:cxn ang="0">
                  <a:pos x="18" y="26"/>
                </a:cxn>
                <a:cxn ang="0">
                  <a:pos x="19" y="31"/>
                </a:cxn>
                <a:cxn ang="0">
                  <a:pos x="13" y="32"/>
                </a:cxn>
                <a:cxn ang="0">
                  <a:pos x="4" y="23"/>
                </a:cxn>
                <a:cxn ang="0">
                  <a:pos x="4" y="13"/>
                </a:cxn>
                <a:cxn ang="0">
                  <a:pos x="0" y="13"/>
                </a:cxn>
                <a:cxn ang="0">
                  <a:pos x="0" y="7"/>
                </a:cxn>
              </a:cxnLst>
              <a:rect l="0" t="0" r="r" b="b"/>
              <a:pathLst>
                <a:path w="19" h="32">
                  <a:moveTo>
                    <a:pt x="0" y="7"/>
                  </a:moveTo>
                  <a:cubicBezTo>
                    <a:pt x="4" y="7"/>
                    <a:pt x="4" y="7"/>
                    <a:pt x="4" y="7"/>
                  </a:cubicBezTo>
                  <a:cubicBezTo>
                    <a:pt x="4" y="2"/>
                    <a:pt x="4" y="2"/>
                    <a:pt x="4" y="2"/>
                  </a:cubicBezTo>
                  <a:cubicBezTo>
                    <a:pt x="13" y="0"/>
                    <a:pt x="13" y="0"/>
                    <a:pt x="13" y="0"/>
                  </a:cubicBezTo>
                  <a:cubicBezTo>
                    <a:pt x="13" y="7"/>
                    <a:pt x="13" y="7"/>
                    <a:pt x="13" y="7"/>
                  </a:cubicBezTo>
                  <a:cubicBezTo>
                    <a:pt x="18" y="7"/>
                    <a:pt x="18" y="7"/>
                    <a:pt x="18" y="7"/>
                  </a:cubicBezTo>
                  <a:cubicBezTo>
                    <a:pt x="18" y="13"/>
                    <a:pt x="18" y="13"/>
                    <a:pt x="18" y="13"/>
                  </a:cubicBezTo>
                  <a:cubicBezTo>
                    <a:pt x="13" y="13"/>
                    <a:pt x="13" y="13"/>
                    <a:pt x="13" y="13"/>
                  </a:cubicBezTo>
                  <a:cubicBezTo>
                    <a:pt x="13" y="22"/>
                    <a:pt x="13" y="22"/>
                    <a:pt x="13" y="22"/>
                  </a:cubicBezTo>
                  <a:cubicBezTo>
                    <a:pt x="13" y="25"/>
                    <a:pt x="13" y="26"/>
                    <a:pt x="16" y="26"/>
                  </a:cubicBezTo>
                  <a:cubicBezTo>
                    <a:pt x="17" y="26"/>
                    <a:pt x="18" y="26"/>
                    <a:pt x="18" y="26"/>
                  </a:cubicBezTo>
                  <a:cubicBezTo>
                    <a:pt x="19" y="31"/>
                    <a:pt x="19" y="31"/>
                    <a:pt x="19" y="31"/>
                  </a:cubicBezTo>
                  <a:cubicBezTo>
                    <a:pt x="17" y="31"/>
                    <a:pt x="16" y="32"/>
                    <a:pt x="13" y="32"/>
                  </a:cubicBezTo>
                  <a:cubicBezTo>
                    <a:pt x="6" y="32"/>
                    <a:pt x="4" y="29"/>
                    <a:pt x="4" y="23"/>
                  </a:cubicBezTo>
                  <a:cubicBezTo>
                    <a:pt x="4" y="13"/>
                    <a:pt x="4" y="13"/>
                    <a:pt x="4" y="13"/>
                  </a:cubicBezTo>
                  <a:cubicBezTo>
                    <a:pt x="0" y="13"/>
                    <a:pt x="0" y="13"/>
                    <a:pt x="0" y="13"/>
                  </a:cubicBezTo>
                  <a:lnTo>
                    <a:pt x="0" y="7"/>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3" name="Freeform 18"/>
            <p:cNvSpPr>
              <a:spLocks noEditPoints="1"/>
            </p:cNvSpPr>
            <p:nvPr userDrawn="1"/>
          </p:nvSpPr>
          <p:spPr bwMode="auto">
            <a:xfrm>
              <a:off x="1118" y="262"/>
              <a:ext cx="52" cy="50"/>
            </a:xfrm>
            <a:custGeom>
              <a:avLst/>
              <a:gdLst/>
              <a:ahLst/>
              <a:cxnLst>
                <a:cxn ang="0">
                  <a:pos x="9" y="15"/>
                </a:cxn>
                <a:cxn ang="0">
                  <a:pos x="16" y="19"/>
                </a:cxn>
                <a:cxn ang="0">
                  <a:pos x="23" y="17"/>
                </a:cxn>
                <a:cxn ang="0">
                  <a:pos x="23" y="23"/>
                </a:cxn>
                <a:cxn ang="0">
                  <a:pos x="14" y="25"/>
                </a:cxn>
                <a:cxn ang="0">
                  <a:pos x="0" y="12"/>
                </a:cxn>
                <a:cxn ang="0">
                  <a:pos x="13" y="0"/>
                </a:cxn>
                <a:cxn ang="0">
                  <a:pos x="25" y="13"/>
                </a:cxn>
                <a:cxn ang="0">
                  <a:pos x="25" y="15"/>
                </a:cxn>
                <a:cxn ang="0">
                  <a:pos x="9" y="15"/>
                </a:cxn>
                <a:cxn ang="0">
                  <a:pos x="18" y="10"/>
                </a:cxn>
                <a:cxn ang="0">
                  <a:pos x="13" y="5"/>
                </a:cxn>
                <a:cxn ang="0">
                  <a:pos x="9" y="10"/>
                </a:cxn>
                <a:cxn ang="0">
                  <a:pos x="18" y="10"/>
                </a:cxn>
              </a:cxnLst>
              <a:rect l="0" t="0" r="r" b="b"/>
              <a:pathLst>
                <a:path w="25" h="25">
                  <a:moveTo>
                    <a:pt x="9" y="15"/>
                  </a:moveTo>
                  <a:cubicBezTo>
                    <a:pt x="9" y="18"/>
                    <a:pt x="12" y="19"/>
                    <a:pt x="16" y="19"/>
                  </a:cubicBezTo>
                  <a:cubicBezTo>
                    <a:pt x="18" y="19"/>
                    <a:pt x="20" y="19"/>
                    <a:pt x="23" y="17"/>
                  </a:cubicBezTo>
                  <a:cubicBezTo>
                    <a:pt x="23" y="23"/>
                    <a:pt x="23" y="23"/>
                    <a:pt x="23" y="23"/>
                  </a:cubicBezTo>
                  <a:cubicBezTo>
                    <a:pt x="20" y="24"/>
                    <a:pt x="17" y="25"/>
                    <a:pt x="14" y="25"/>
                  </a:cubicBezTo>
                  <a:cubicBezTo>
                    <a:pt x="6" y="25"/>
                    <a:pt x="0" y="20"/>
                    <a:pt x="0" y="12"/>
                  </a:cubicBezTo>
                  <a:cubicBezTo>
                    <a:pt x="0" y="4"/>
                    <a:pt x="6" y="0"/>
                    <a:pt x="13" y="0"/>
                  </a:cubicBezTo>
                  <a:cubicBezTo>
                    <a:pt x="22" y="0"/>
                    <a:pt x="25" y="6"/>
                    <a:pt x="25" y="13"/>
                  </a:cubicBezTo>
                  <a:cubicBezTo>
                    <a:pt x="25" y="15"/>
                    <a:pt x="25" y="15"/>
                    <a:pt x="25" y="15"/>
                  </a:cubicBezTo>
                  <a:lnTo>
                    <a:pt x="9" y="15"/>
                  </a:lnTo>
                  <a:close/>
                  <a:moveTo>
                    <a:pt x="18" y="10"/>
                  </a:moveTo>
                  <a:cubicBezTo>
                    <a:pt x="18" y="7"/>
                    <a:pt x="16" y="5"/>
                    <a:pt x="13" y="5"/>
                  </a:cubicBezTo>
                  <a:cubicBezTo>
                    <a:pt x="10" y="5"/>
                    <a:pt x="9" y="7"/>
                    <a:pt x="9" y="10"/>
                  </a:cubicBezTo>
                  <a:lnTo>
                    <a:pt x="18" y="10"/>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4" name="Freeform 19"/>
            <p:cNvSpPr>
              <a:spLocks/>
            </p:cNvSpPr>
            <p:nvPr userDrawn="1"/>
          </p:nvSpPr>
          <p:spPr bwMode="auto">
            <a:xfrm>
              <a:off x="1176" y="262"/>
              <a:ext cx="34" cy="48"/>
            </a:xfrm>
            <a:custGeom>
              <a:avLst/>
              <a:gdLst/>
              <a:ahLst/>
              <a:cxnLst>
                <a:cxn ang="0">
                  <a:pos x="17" y="7"/>
                </a:cxn>
                <a:cxn ang="0">
                  <a:pos x="14" y="7"/>
                </a:cxn>
                <a:cxn ang="0">
                  <a:pos x="8" y="14"/>
                </a:cxn>
                <a:cxn ang="0">
                  <a:pos x="8" y="24"/>
                </a:cxn>
                <a:cxn ang="0">
                  <a:pos x="0" y="24"/>
                </a:cxn>
                <a:cxn ang="0">
                  <a:pos x="0" y="0"/>
                </a:cxn>
                <a:cxn ang="0">
                  <a:pos x="7" y="0"/>
                </a:cxn>
                <a:cxn ang="0">
                  <a:pos x="7" y="5"/>
                </a:cxn>
                <a:cxn ang="0">
                  <a:pos x="8" y="5"/>
                </a:cxn>
                <a:cxn ang="0">
                  <a:pos x="15" y="0"/>
                </a:cxn>
                <a:cxn ang="0">
                  <a:pos x="17" y="0"/>
                </a:cxn>
                <a:cxn ang="0">
                  <a:pos x="17" y="7"/>
                </a:cxn>
              </a:cxnLst>
              <a:rect l="0" t="0" r="r" b="b"/>
              <a:pathLst>
                <a:path w="17" h="24">
                  <a:moveTo>
                    <a:pt x="17" y="7"/>
                  </a:moveTo>
                  <a:cubicBezTo>
                    <a:pt x="16" y="7"/>
                    <a:pt x="15" y="7"/>
                    <a:pt x="14" y="7"/>
                  </a:cubicBezTo>
                  <a:cubicBezTo>
                    <a:pt x="10" y="7"/>
                    <a:pt x="8" y="10"/>
                    <a:pt x="8" y="14"/>
                  </a:cubicBezTo>
                  <a:cubicBezTo>
                    <a:pt x="8" y="24"/>
                    <a:pt x="8" y="24"/>
                    <a:pt x="8" y="24"/>
                  </a:cubicBezTo>
                  <a:cubicBezTo>
                    <a:pt x="0" y="24"/>
                    <a:pt x="0" y="24"/>
                    <a:pt x="0" y="24"/>
                  </a:cubicBezTo>
                  <a:cubicBezTo>
                    <a:pt x="0" y="0"/>
                    <a:pt x="0" y="0"/>
                    <a:pt x="0" y="0"/>
                  </a:cubicBezTo>
                  <a:cubicBezTo>
                    <a:pt x="7" y="0"/>
                    <a:pt x="7" y="0"/>
                    <a:pt x="7" y="0"/>
                  </a:cubicBezTo>
                  <a:cubicBezTo>
                    <a:pt x="7" y="5"/>
                    <a:pt x="7" y="5"/>
                    <a:pt x="7" y="5"/>
                  </a:cubicBezTo>
                  <a:cubicBezTo>
                    <a:pt x="8" y="5"/>
                    <a:pt x="8" y="5"/>
                    <a:pt x="8" y="5"/>
                  </a:cubicBezTo>
                  <a:cubicBezTo>
                    <a:pt x="9" y="2"/>
                    <a:pt x="11" y="0"/>
                    <a:pt x="15" y="0"/>
                  </a:cubicBezTo>
                  <a:cubicBezTo>
                    <a:pt x="16" y="0"/>
                    <a:pt x="17" y="0"/>
                    <a:pt x="17" y="0"/>
                  </a:cubicBezTo>
                  <a:lnTo>
                    <a:pt x="17" y="7"/>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5" name="Freeform 20"/>
            <p:cNvSpPr>
              <a:spLocks/>
            </p:cNvSpPr>
            <p:nvPr userDrawn="1"/>
          </p:nvSpPr>
          <p:spPr bwMode="auto">
            <a:xfrm>
              <a:off x="1218" y="262"/>
              <a:ext cx="50" cy="48"/>
            </a:xfrm>
            <a:custGeom>
              <a:avLst/>
              <a:gdLst/>
              <a:ahLst/>
              <a:cxnLst>
                <a:cxn ang="0">
                  <a:pos x="0" y="0"/>
                </a:cxn>
                <a:cxn ang="0">
                  <a:pos x="7" y="0"/>
                </a:cxn>
                <a:cxn ang="0">
                  <a:pos x="7" y="5"/>
                </a:cxn>
                <a:cxn ang="0">
                  <a:pos x="7" y="5"/>
                </a:cxn>
                <a:cxn ang="0">
                  <a:pos x="16" y="0"/>
                </a:cxn>
                <a:cxn ang="0">
                  <a:pos x="25" y="9"/>
                </a:cxn>
                <a:cxn ang="0">
                  <a:pos x="25" y="24"/>
                </a:cxn>
                <a:cxn ang="0">
                  <a:pos x="17" y="24"/>
                </a:cxn>
                <a:cxn ang="0">
                  <a:pos x="17" y="13"/>
                </a:cxn>
                <a:cxn ang="0">
                  <a:pos x="13" y="7"/>
                </a:cxn>
                <a:cxn ang="0">
                  <a:pos x="8" y="14"/>
                </a:cxn>
                <a:cxn ang="0">
                  <a:pos x="8" y="24"/>
                </a:cxn>
                <a:cxn ang="0">
                  <a:pos x="0" y="24"/>
                </a:cxn>
                <a:cxn ang="0">
                  <a:pos x="0" y="0"/>
                </a:cxn>
              </a:cxnLst>
              <a:rect l="0" t="0" r="r" b="b"/>
              <a:pathLst>
                <a:path w="25" h="24">
                  <a:moveTo>
                    <a:pt x="0" y="0"/>
                  </a:moveTo>
                  <a:cubicBezTo>
                    <a:pt x="7" y="0"/>
                    <a:pt x="7" y="0"/>
                    <a:pt x="7" y="0"/>
                  </a:cubicBezTo>
                  <a:cubicBezTo>
                    <a:pt x="7" y="5"/>
                    <a:pt x="7" y="5"/>
                    <a:pt x="7" y="5"/>
                  </a:cubicBezTo>
                  <a:cubicBezTo>
                    <a:pt x="7" y="5"/>
                    <a:pt x="7" y="5"/>
                    <a:pt x="7" y="5"/>
                  </a:cubicBezTo>
                  <a:cubicBezTo>
                    <a:pt x="9" y="1"/>
                    <a:pt x="12" y="0"/>
                    <a:pt x="16" y="0"/>
                  </a:cubicBezTo>
                  <a:cubicBezTo>
                    <a:pt x="22" y="0"/>
                    <a:pt x="25" y="4"/>
                    <a:pt x="25" y="9"/>
                  </a:cubicBezTo>
                  <a:cubicBezTo>
                    <a:pt x="25" y="24"/>
                    <a:pt x="25" y="24"/>
                    <a:pt x="25" y="24"/>
                  </a:cubicBezTo>
                  <a:cubicBezTo>
                    <a:pt x="17" y="24"/>
                    <a:pt x="17" y="24"/>
                    <a:pt x="17" y="24"/>
                  </a:cubicBezTo>
                  <a:cubicBezTo>
                    <a:pt x="17" y="13"/>
                    <a:pt x="17" y="13"/>
                    <a:pt x="17" y="13"/>
                  </a:cubicBezTo>
                  <a:cubicBezTo>
                    <a:pt x="17" y="8"/>
                    <a:pt x="15" y="7"/>
                    <a:pt x="13" y="7"/>
                  </a:cubicBezTo>
                  <a:cubicBezTo>
                    <a:pt x="10" y="7"/>
                    <a:pt x="8" y="9"/>
                    <a:pt x="8" y="14"/>
                  </a:cubicBezTo>
                  <a:cubicBezTo>
                    <a:pt x="8" y="24"/>
                    <a:pt x="8" y="24"/>
                    <a:pt x="8" y="24"/>
                  </a:cubicBezTo>
                  <a:cubicBezTo>
                    <a:pt x="0" y="24"/>
                    <a:pt x="0" y="24"/>
                    <a:pt x="0" y="24"/>
                  </a:cubicBezTo>
                  <a:lnTo>
                    <a:pt x="0" y="0"/>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6" name="Freeform 21"/>
            <p:cNvSpPr>
              <a:spLocks noEditPoints="1"/>
            </p:cNvSpPr>
            <p:nvPr userDrawn="1"/>
          </p:nvSpPr>
          <p:spPr bwMode="auto">
            <a:xfrm>
              <a:off x="1274" y="262"/>
              <a:ext cx="50" cy="50"/>
            </a:xfrm>
            <a:custGeom>
              <a:avLst/>
              <a:gdLst/>
              <a:ahLst/>
              <a:cxnLst>
                <a:cxn ang="0">
                  <a:pos x="17" y="24"/>
                </a:cxn>
                <a:cxn ang="0">
                  <a:pos x="17" y="20"/>
                </a:cxn>
                <a:cxn ang="0">
                  <a:pos x="17" y="20"/>
                </a:cxn>
                <a:cxn ang="0">
                  <a:pos x="9" y="25"/>
                </a:cxn>
                <a:cxn ang="0">
                  <a:pos x="0" y="17"/>
                </a:cxn>
                <a:cxn ang="0">
                  <a:pos x="13" y="9"/>
                </a:cxn>
                <a:cxn ang="0">
                  <a:pos x="17" y="9"/>
                </a:cxn>
                <a:cxn ang="0">
                  <a:pos x="11" y="5"/>
                </a:cxn>
                <a:cxn ang="0">
                  <a:pos x="4" y="7"/>
                </a:cxn>
                <a:cxn ang="0">
                  <a:pos x="3" y="2"/>
                </a:cxn>
                <a:cxn ang="0">
                  <a:pos x="13" y="0"/>
                </a:cxn>
                <a:cxn ang="0">
                  <a:pos x="24" y="10"/>
                </a:cxn>
                <a:cxn ang="0">
                  <a:pos x="24" y="19"/>
                </a:cxn>
                <a:cxn ang="0">
                  <a:pos x="25" y="24"/>
                </a:cxn>
                <a:cxn ang="0">
                  <a:pos x="17" y="24"/>
                </a:cxn>
                <a:cxn ang="0">
                  <a:pos x="11" y="19"/>
                </a:cxn>
                <a:cxn ang="0">
                  <a:pos x="17" y="14"/>
                </a:cxn>
                <a:cxn ang="0">
                  <a:pos x="13" y="14"/>
                </a:cxn>
                <a:cxn ang="0">
                  <a:pos x="8" y="17"/>
                </a:cxn>
                <a:cxn ang="0">
                  <a:pos x="11" y="19"/>
                </a:cxn>
              </a:cxnLst>
              <a:rect l="0" t="0" r="r" b="b"/>
              <a:pathLst>
                <a:path w="25" h="25">
                  <a:moveTo>
                    <a:pt x="17" y="24"/>
                  </a:moveTo>
                  <a:cubicBezTo>
                    <a:pt x="17" y="23"/>
                    <a:pt x="17" y="22"/>
                    <a:pt x="17" y="20"/>
                  </a:cubicBezTo>
                  <a:cubicBezTo>
                    <a:pt x="17" y="20"/>
                    <a:pt x="17" y="20"/>
                    <a:pt x="17" y="20"/>
                  </a:cubicBezTo>
                  <a:cubicBezTo>
                    <a:pt x="15" y="23"/>
                    <a:pt x="13" y="25"/>
                    <a:pt x="9" y="25"/>
                  </a:cubicBezTo>
                  <a:cubicBezTo>
                    <a:pt x="5" y="25"/>
                    <a:pt x="0" y="22"/>
                    <a:pt x="0" y="17"/>
                  </a:cubicBezTo>
                  <a:cubicBezTo>
                    <a:pt x="0" y="10"/>
                    <a:pt x="8" y="9"/>
                    <a:pt x="13" y="9"/>
                  </a:cubicBezTo>
                  <a:cubicBezTo>
                    <a:pt x="14" y="9"/>
                    <a:pt x="16" y="9"/>
                    <a:pt x="17" y="9"/>
                  </a:cubicBezTo>
                  <a:cubicBezTo>
                    <a:pt x="17" y="6"/>
                    <a:pt x="14" y="5"/>
                    <a:pt x="11" y="5"/>
                  </a:cubicBezTo>
                  <a:cubicBezTo>
                    <a:pt x="8" y="5"/>
                    <a:pt x="6" y="6"/>
                    <a:pt x="4" y="7"/>
                  </a:cubicBezTo>
                  <a:cubicBezTo>
                    <a:pt x="3" y="2"/>
                    <a:pt x="3" y="2"/>
                    <a:pt x="3" y="2"/>
                  </a:cubicBezTo>
                  <a:cubicBezTo>
                    <a:pt x="6" y="0"/>
                    <a:pt x="9" y="0"/>
                    <a:pt x="13" y="0"/>
                  </a:cubicBezTo>
                  <a:cubicBezTo>
                    <a:pt x="19" y="0"/>
                    <a:pt x="24" y="2"/>
                    <a:pt x="24" y="10"/>
                  </a:cubicBezTo>
                  <a:cubicBezTo>
                    <a:pt x="24" y="19"/>
                    <a:pt x="24" y="19"/>
                    <a:pt x="24" y="19"/>
                  </a:cubicBezTo>
                  <a:cubicBezTo>
                    <a:pt x="24" y="20"/>
                    <a:pt x="24" y="22"/>
                    <a:pt x="25" y="24"/>
                  </a:cubicBezTo>
                  <a:lnTo>
                    <a:pt x="17" y="24"/>
                  </a:lnTo>
                  <a:close/>
                  <a:moveTo>
                    <a:pt x="11" y="19"/>
                  </a:moveTo>
                  <a:cubicBezTo>
                    <a:pt x="15" y="19"/>
                    <a:pt x="17" y="16"/>
                    <a:pt x="17" y="14"/>
                  </a:cubicBezTo>
                  <a:cubicBezTo>
                    <a:pt x="16" y="14"/>
                    <a:pt x="14" y="14"/>
                    <a:pt x="13" y="14"/>
                  </a:cubicBezTo>
                  <a:cubicBezTo>
                    <a:pt x="10" y="14"/>
                    <a:pt x="8" y="14"/>
                    <a:pt x="8" y="17"/>
                  </a:cubicBezTo>
                  <a:cubicBezTo>
                    <a:pt x="8" y="18"/>
                    <a:pt x="10" y="19"/>
                    <a:pt x="11" y="19"/>
                  </a:cubicBez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7" name="Freeform 22"/>
            <p:cNvSpPr>
              <a:spLocks/>
            </p:cNvSpPr>
            <p:nvPr userDrawn="1"/>
          </p:nvSpPr>
          <p:spPr bwMode="auto">
            <a:xfrm>
              <a:off x="1328" y="248"/>
              <a:ext cx="36" cy="64"/>
            </a:xfrm>
            <a:custGeom>
              <a:avLst/>
              <a:gdLst/>
              <a:ahLst/>
              <a:cxnLst>
                <a:cxn ang="0">
                  <a:pos x="0" y="7"/>
                </a:cxn>
                <a:cxn ang="0">
                  <a:pos x="5" y="7"/>
                </a:cxn>
                <a:cxn ang="0">
                  <a:pos x="5" y="2"/>
                </a:cxn>
                <a:cxn ang="0">
                  <a:pos x="13" y="0"/>
                </a:cxn>
                <a:cxn ang="0">
                  <a:pos x="13" y="7"/>
                </a:cxn>
                <a:cxn ang="0">
                  <a:pos x="19" y="7"/>
                </a:cxn>
                <a:cxn ang="0">
                  <a:pos x="19" y="13"/>
                </a:cxn>
                <a:cxn ang="0">
                  <a:pos x="13" y="13"/>
                </a:cxn>
                <a:cxn ang="0">
                  <a:pos x="13" y="22"/>
                </a:cxn>
                <a:cxn ang="0">
                  <a:pos x="16" y="26"/>
                </a:cxn>
                <a:cxn ang="0">
                  <a:pos x="19" y="26"/>
                </a:cxn>
                <a:cxn ang="0">
                  <a:pos x="19" y="31"/>
                </a:cxn>
                <a:cxn ang="0">
                  <a:pos x="14" y="32"/>
                </a:cxn>
                <a:cxn ang="0">
                  <a:pos x="5" y="23"/>
                </a:cxn>
                <a:cxn ang="0">
                  <a:pos x="5" y="13"/>
                </a:cxn>
                <a:cxn ang="0">
                  <a:pos x="0" y="13"/>
                </a:cxn>
                <a:cxn ang="0">
                  <a:pos x="0" y="7"/>
                </a:cxn>
              </a:cxnLst>
              <a:rect l="0" t="0" r="r" b="b"/>
              <a:pathLst>
                <a:path w="19" h="32">
                  <a:moveTo>
                    <a:pt x="0" y="7"/>
                  </a:moveTo>
                  <a:cubicBezTo>
                    <a:pt x="5" y="7"/>
                    <a:pt x="5" y="7"/>
                    <a:pt x="5" y="7"/>
                  </a:cubicBezTo>
                  <a:cubicBezTo>
                    <a:pt x="5" y="2"/>
                    <a:pt x="5" y="2"/>
                    <a:pt x="5" y="2"/>
                  </a:cubicBezTo>
                  <a:cubicBezTo>
                    <a:pt x="13" y="0"/>
                    <a:pt x="13" y="0"/>
                    <a:pt x="13" y="0"/>
                  </a:cubicBezTo>
                  <a:cubicBezTo>
                    <a:pt x="13" y="7"/>
                    <a:pt x="13" y="7"/>
                    <a:pt x="13" y="7"/>
                  </a:cubicBezTo>
                  <a:cubicBezTo>
                    <a:pt x="19" y="7"/>
                    <a:pt x="19" y="7"/>
                    <a:pt x="19" y="7"/>
                  </a:cubicBezTo>
                  <a:cubicBezTo>
                    <a:pt x="19" y="13"/>
                    <a:pt x="19" y="13"/>
                    <a:pt x="19" y="13"/>
                  </a:cubicBezTo>
                  <a:cubicBezTo>
                    <a:pt x="13" y="13"/>
                    <a:pt x="13" y="13"/>
                    <a:pt x="13" y="13"/>
                  </a:cubicBezTo>
                  <a:cubicBezTo>
                    <a:pt x="13" y="22"/>
                    <a:pt x="13" y="22"/>
                    <a:pt x="13" y="22"/>
                  </a:cubicBezTo>
                  <a:cubicBezTo>
                    <a:pt x="13" y="25"/>
                    <a:pt x="14" y="26"/>
                    <a:pt x="16" y="26"/>
                  </a:cubicBezTo>
                  <a:cubicBezTo>
                    <a:pt x="17" y="26"/>
                    <a:pt x="18" y="26"/>
                    <a:pt x="19" y="26"/>
                  </a:cubicBezTo>
                  <a:cubicBezTo>
                    <a:pt x="19" y="31"/>
                    <a:pt x="19" y="31"/>
                    <a:pt x="19" y="31"/>
                  </a:cubicBezTo>
                  <a:cubicBezTo>
                    <a:pt x="17" y="31"/>
                    <a:pt x="16" y="32"/>
                    <a:pt x="14" y="32"/>
                  </a:cubicBezTo>
                  <a:cubicBezTo>
                    <a:pt x="6" y="32"/>
                    <a:pt x="5" y="29"/>
                    <a:pt x="5" y="23"/>
                  </a:cubicBezTo>
                  <a:cubicBezTo>
                    <a:pt x="5" y="13"/>
                    <a:pt x="5" y="13"/>
                    <a:pt x="5" y="13"/>
                  </a:cubicBezTo>
                  <a:cubicBezTo>
                    <a:pt x="0" y="13"/>
                    <a:pt x="0" y="13"/>
                    <a:pt x="0" y="13"/>
                  </a:cubicBezTo>
                  <a:lnTo>
                    <a:pt x="0" y="7"/>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8" name="Freeform 23"/>
            <p:cNvSpPr>
              <a:spLocks noEditPoints="1"/>
            </p:cNvSpPr>
            <p:nvPr userDrawn="1"/>
          </p:nvSpPr>
          <p:spPr bwMode="auto">
            <a:xfrm>
              <a:off x="1374" y="244"/>
              <a:ext cx="16" cy="68"/>
            </a:xfrm>
            <a:custGeom>
              <a:avLst/>
              <a:gdLst/>
              <a:ahLst/>
              <a:cxnLst>
                <a:cxn ang="0">
                  <a:pos x="16" y="12"/>
                </a:cxn>
                <a:cxn ang="0">
                  <a:pos x="0" y="12"/>
                </a:cxn>
                <a:cxn ang="0">
                  <a:pos x="0" y="0"/>
                </a:cxn>
                <a:cxn ang="0">
                  <a:pos x="16" y="0"/>
                </a:cxn>
                <a:cxn ang="0">
                  <a:pos x="16" y="12"/>
                </a:cxn>
                <a:cxn ang="0">
                  <a:pos x="0" y="18"/>
                </a:cxn>
                <a:cxn ang="0">
                  <a:pos x="16" y="18"/>
                </a:cxn>
                <a:cxn ang="0">
                  <a:pos x="16" y="66"/>
                </a:cxn>
                <a:cxn ang="0">
                  <a:pos x="0" y="66"/>
                </a:cxn>
                <a:cxn ang="0">
                  <a:pos x="0" y="18"/>
                </a:cxn>
              </a:cxnLst>
              <a:rect l="0" t="0" r="r" b="b"/>
              <a:pathLst>
                <a:path w="16" h="66">
                  <a:moveTo>
                    <a:pt x="16" y="12"/>
                  </a:moveTo>
                  <a:lnTo>
                    <a:pt x="0" y="12"/>
                  </a:lnTo>
                  <a:lnTo>
                    <a:pt x="0" y="0"/>
                  </a:lnTo>
                  <a:lnTo>
                    <a:pt x="16" y="0"/>
                  </a:lnTo>
                  <a:lnTo>
                    <a:pt x="16" y="12"/>
                  </a:lnTo>
                  <a:close/>
                  <a:moveTo>
                    <a:pt x="0" y="18"/>
                  </a:moveTo>
                  <a:lnTo>
                    <a:pt x="16" y="18"/>
                  </a:lnTo>
                  <a:lnTo>
                    <a:pt x="16" y="66"/>
                  </a:lnTo>
                  <a:lnTo>
                    <a:pt x="0" y="66"/>
                  </a:lnTo>
                  <a:lnTo>
                    <a:pt x="0" y="18"/>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9" name="Freeform 24"/>
            <p:cNvSpPr>
              <a:spLocks noEditPoints="1"/>
            </p:cNvSpPr>
            <p:nvPr userDrawn="1"/>
          </p:nvSpPr>
          <p:spPr bwMode="auto">
            <a:xfrm>
              <a:off x="1398" y="262"/>
              <a:ext cx="60" cy="50"/>
            </a:xfrm>
            <a:custGeom>
              <a:avLst/>
              <a:gdLst/>
              <a:ahLst/>
              <a:cxnLst>
                <a:cxn ang="0">
                  <a:pos x="0" y="12"/>
                </a:cxn>
                <a:cxn ang="0">
                  <a:pos x="14" y="0"/>
                </a:cxn>
                <a:cxn ang="0">
                  <a:pos x="28" y="12"/>
                </a:cxn>
                <a:cxn ang="0">
                  <a:pos x="14" y="25"/>
                </a:cxn>
                <a:cxn ang="0">
                  <a:pos x="0" y="12"/>
                </a:cxn>
                <a:cxn ang="0">
                  <a:pos x="20" y="12"/>
                </a:cxn>
                <a:cxn ang="0">
                  <a:pos x="14" y="6"/>
                </a:cxn>
                <a:cxn ang="0">
                  <a:pos x="9" y="12"/>
                </a:cxn>
                <a:cxn ang="0">
                  <a:pos x="14" y="19"/>
                </a:cxn>
                <a:cxn ang="0">
                  <a:pos x="20" y="12"/>
                </a:cxn>
              </a:cxnLst>
              <a:rect l="0" t="0" r="r" b="b"/>
              <a:pathLst>
                <a:path w="28" h="25">
                  <a:moveTo>
                    <a:pt x="0" y="12"/>
                  </a:moveTo>
                  <a:cubicBezTo>
                    <a:pt x="0" y="4"/>
                    <a:pt x="6" y="0"/>
                    <a:pt x="14" y="0"/>
                  </a:cubicBezTo>
                  <a:cubicBezTo>
                    <a:pt x="22" y="0"/>
                    <a:pt x="28" y="4"/>
                    <a:pt x="28" y="12"/>
                  </a:cubicBezTo>
                  <a:cubicBezTo>
                    <a:pt x="28" y="20"/>
                    <a:pt x="22" y="25"/>
                    <a:pt x="14" y="25"/>
                  </a:cubicBezTo>
                  <a:cubicBezTo>
                    <a:pt x="6" y="25"/>
                    <a:pt x="0" y="20"/>
                    <a:pt x="0" y="12"/>
                  </a:cubicBezTo>
                  <a:close/>
                  <a:moveTo>
                    <a:pt x="20" y="12"/>
                  </a:moveTo>
                  <a:cubicBezTo>
                    <a:pt x="20" y="9"/>
                    <a:pt x="18" y="6"/>
                    <a:pt x="14" y="6"/>
                  </a:cubicBezTo>
                  <a:cubicBezTo>
                    <a:pt x="11" y="6"/>
                    <a:pt x="9" y="9"/>
                    <a:pt x="9" y="12"/>
                  </a:cubicBezTo>
                  <a:cubicBezTo>
                    <a:pt x="9" y="16"/>
                    <a:pt x="11" y="19"/>
                    <a:pt x="14" y="19"/>
                  </a:cubicBezTo>
                  <a:cubicBezTo>
                    <a:pt x="18" y="19"/>
                    <a:pt x="20" y="16"/>
                    <a:pt x="20" y="12"/>
                  </a:cubicBez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0" name="Freeform 25"/>
            <p:cNvSpPr>
              <a:spLocks/>
            </p:cNvSpPr>
            <p:nvPr userDrawn="1"/>
          </p:nvSpPr>
          <p:spPr bwMode="auto">
            <a:xfrm>
              <a:off x="1463" y="262"/>
              <a:ext cx="50" cy="48"/>
            </a:xfrm>
            <a:custGeom>
              <a:avLst/>
              <a:gdLst/>
              <a:ahLst/>
              <a:cxnLst>
                <a:cxn ang="0">
                  <a:pos x="0" y="0"/>
                </a:cxn>
                <a:cxn ang="0">
                  <a:pos x="7" y="0"/>
                </a:cxn>
                <a:cxn ang="0">
                  <a:pos x="7" y="5"/>
                </a:cxn>
                <a:cxn ang="0">
                  <a:pos x="7" y="5"/>
                </a:cxn>
                <a:cxn ang="0">
                  <a:pos x="16" y="0"/>
                </a:cxn>
                <a:cxn ang="0">
                  <a:pos x="25" y="9"/>
                </a:cxn>
                <a:cxn ang="0">
                  <a:pos x="25" y="24"/>
                </a:cxn>
                <a:cxn ang="0">
                  <a:pos x="17" y="24"/>
                </a:cxn>
                <a:cxn ang="0">
                  <a:pos x="17" y="13"/>
                </a:cxn>
                <a:cxn ang="0">
                  <a:pos x="13" y="7"/>
                </a:cxn>
                <a:cxn ang="0">
                  <a:pos x="8" y="14"/>
                </a:cxn>
                <a:cxn ang="0">
                  <a:pos x="8" y="24"/>
                </a:cxn>
                <a:cxn ang="0">
                  <a:pos x="0" y="24"/>
                </a:cxn>
                <a:cxn ang="0">
                  <a:pos x="0" y="0"/>
                </a:cxn>
              </a:cxnLst>
              <a:rect l="0" t="0" r="r" b="b"/>
              <a:pathLst>
                <a:path w="25" h="24">
                  <a:moveTo>
                    <a:pt x="0" y="0"/>
                  </a:moveTo>
                  <a:cubicBezTo>
                    <a:pt x="7" y="0"/>
                    <a:pt x="7" y="0"/>
                    <a:pt x="7" y="0"/>
                  </a:cubicBezTo>
                  <a:cubicBezTo>
                    <a:pt x="7" y="5"/>
                    <a:pt x="7" y="5"/>
                    <a:pt x="7" y="5"/>
                  </a:cubicBezTo>
                  <a:cubicBezTo>
                    <a:pt x="7" y="5"/>
                    <a:pt x="7" y="5"/>
                    <a:pt x="7" y="5"/>
                  </a:cubicBezTo>
                  <a:cubicBezTo>
                    <a:pt x="9" y="1"/>
                    <a:pt x="12" y="0"/>
                    <a:pt x="16" y="0"/>
                  </a:cubicBezTo>
                  <a:cubicBezTo>
                    <a:pt x="22" y="0"/>
                    <a:pt x="25" y="4"/>
                    <a:pt x="25" y="9"/>
                  </a:cubicBezTo>
                  <a:cubicBezTo>
                    <a:pt x="25" y="24"/>
                    <a:pt x="25" y="24"/>
                    <a:pt x="25" y="24"/>
                  </a:cubicBezTo>
                  <a:cubicBezTo>
                    <a:pt x="17" y="24"/>
                    <a:pt x="17" y="24"/>
                    <a:pt x="17" y="24"/>
                  </a:cubicBezTo>
                  <a:cubicBezTo>
                    <a:pt x="17" y="13"/>
                    <a:pt x="17" y="13"/>
                    <a:pt x="17" y="13"/>
                  </a:cubicBezTo>
                  <a:cubicBezTo>
                    <a:pt x="17" y="8"/>
                    <a:pt x="15" y="7"/>
                    <a:pt x="13" y="7"/>
                  </a:cubicBezTo>
                  <a:cubicBezTo>
                    <a:pt x="10" y="7"/>
                    <a:pt x="8" y="9"/>
                    <a:pt x="8" y="14"/>
                  </a:cubicBezTo>
                  <a:cubicBezTo>
                    <a:pt x="8" y="24"/>
                    <a:pt x="8" y="24"/>
                    <a:pt x="8" y="24"/>
                  </a:cubicBezTo>
                  <a:cubicBezTo>
                    <a:pt x="0" y="24"/>
                    <a:pt x="0" y="24"/>
                    <a:pt x="0" y="24"/>
                  </a:cubicBezTo>
                  <a:lnTo>
                    <a:pt x="0" y="0"/>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1" name="Freeform 26"/>
            <p:cNvSpPr>
              <a:spLocks noEditPoints="1"/>
            </p:cNvSpPr>
            <p:nvPr userDrawn="1"/>
          </p:nvSpPr>
          <p:spPr bwMode="auto">
            <a:xfrm>
              <a:off x="1519" y="262"/>
              <a:ext cx="50" cy="50"/>
            </a:xfrm>
            <a:custGeom>
              <a:avLst/>
              <a:gdLst/>
              <a:ahLst/>
              <a:cxnLst>
                <a:cxn ang="0">
                  <a:pos x="17" y="24"/>
                </a:cxn>
                <a:cxn ang="0">
                  <a:pos x="17" y="20"/>
                </a:cxn>
                <a:cxn ang="0">
                  <a:pos x="17" y="20"/>
                </a:cxn>
                <a:cxn ang="0">
                  <a:pos x="9" y="25"/>
                </a:cxn>
                <a:cxn ang="0">
                  <a:pos x="0" y="17"/>
                </a:cxn>
                <a:cxn ang="0">
                  <a:pos x="13" y="9"/>
                </a:cxn>
                <a:cxn ang="0">
                  <a:pos x="17" y="9"/>
                </a:cxn>
                <a:cxn ang="0">
                  <a:pos x="11" y="5"/>
                </a:cxn>
                <a:cxn ang="0">
                  <a:pos x="4" y="7"/>
                </a:cxn>
                <a:cxn ang="0">
                  <a:pos x="3" y="2"/>
                </a:cxn>
                <a:cxn ang="0">
                  <a:pos x="13" y="0"/>
                </a:cxn>
                <a:cxn ang="0">
                  <a:pos x="24" y="10"/>
                </a:cxn>
                <a:cxn ang="0">
                  <a:pos x="24" y="19"/>
                </a:cxn>
                <a:cxn ang="0">
                  <a:pos x="25" y="24"/>
                </a:cxn>
                <a:cxn ang="0">
                  <a:pos x="17" y="24"/>
                </a:cxn>
                <a:cxn ang="0">
                  <a:pos x="12" y="19"/>
                </a:cxn>
                <a:cxn ang="0">
                  <a:pos x="17" y="14"/>
                </a:cxn>
                <a:cxn ang="0">
                  <a:pos x="13" y="14"/>
                </a:cxn>
                <a:cxn ang="0">
                  <a:pos x="8" y="17"/>
                </a:cxn>
                <a:cxn ang="0">
                  <a:pos x="12" y="19"/>
                </a:cxn>
              </a:cxnLst>
              <a:rect l="0" t="0" r="r" b="b"/>
              <a:pathLst>
                <a:path w="25" h="25">
                  <a:moveTo>
                    <a:pt x="17" y="24"/>
                  </a:moveTo>
                  <a:cubicBezTo>
                    <a:pt x="17" y="23"/>
                    <a:pt x="17" y="22"/>
                    <a:pt x="17" y="20"/>
                  </a:cubicBezTo>
                  <a:cubicBezTo>
                    <a:pt x="17" y="20"/>
                    <a:pt x="17" y="20"/>
                    <a:pt x="17" y="20"/>
                  </a:cubicBezTo>
                  <a:cubicBezTo>
                    <a:pt x="15" y="23"/>
                    <a:pt x="13" y="25"/>
                    <a:pt x="9" y="25"/>
                  </a:cubicBezTo>
                  <a:cubicBezTo>
                    <a:pt x="5" y="25"/>
                    <a:pt x="0" y="22"/>
                    <a:pt x="0" y="17"/>
                  </a:cubicBezTo>
                  <a:cubicBezTo>
                    <a:pt x="0" y="10"/>
                    <a:pt x="8" y="9"/>
                    <a:pt x="13" y="9"/>
                  </a:cubicBezTo>
                  <a:cubicBezTo>
                    <a:pt x="14" y="9"/>
                    <a:pt x="16" y="9"/>
                    <a:pt x="17" y="9"/>
                  </a:cubicBezTo>
                  <a:cubicBezTo>
                    <a:pt x="17" y="6"/>
                    <a:pt x="14" y="5"/>
                    <a:pt x="11" y="5"/>
                  </a:cubicBezTo>
                  <a:cubicBezTo>
                    <a:pt x="9" y="5"/>
                    <a:pt x="6" y="6"/>
                    <a:pt x="4" y="7"/>
                  </a:cubicBezTo>
                  <a:cubicBezTo>
                    <a:pt x="3" y="2"/>
                    <a:pt x="3" y="2"/>
                    <a:pt x="3" y="2"/>
                  </a:cubicBezTo>
                  <a:cubicBezTo>
                    <a:pt x="6" y="0"/>
                    <a:pt x="9" y="0"/>
                    <a:pt x="13" y="0"/>
                  </a:cubicBezTo>
                  <a:cubicBezTo>
                    <a:pt x="19" y="0"/>
                    <a:pt x="24" y="2"/>
                    <a:pt x="24" y="10"/>
                  </a:cubicBezTo>
                  <a:cubicBezTo>
                    <a:pt x="24" y="19"/>
                    <a:pt x="24" y="19"/>
                    <a:pt x="24" y="19"/>
                  </a:cubicBezTo>
                  <a:cubicBezTo>
                    <a:pt x="24" y="20"/>
                    <a:pt x="24" y="22"/>
                    <a:pt x="25" y="24"/>
                  </a:cubicBezTo>
                  <a:lnTo>
                    <a:pt x="17" y="24"/>
                  </a:lnTo>
                  <a:close/>
                  <a:moveTo>
                    <a:pt x="12" y="19"/>
                  </a:moveTo>
                  <a:cubicBezTo>
                    <a:pt x="15" y="19"/>
                    <a:pt x="17" y="16"/>
                    <a:pt x="17" y="14"/>
                  </a:cubicBezTo>
                  <a:cubicBezTo>
                    <a:pt x="16" y="14"/>
                    <a:pt x="14" y="14"/>
                    <a:pt x="13" y="14"/>
                  </a:cubicBezTo>
                  <a:cubicBezTo>
                    <a:pt x="10" y="14"/>
                    <a:pt x="8" y="14"/>
                    <a:pt x="8" y="17"/>
                  </a:cubicBezTo>
                  <a:cubicBezTo>
                    <a:pt x="8" y="18"/>
                    <a:pt x="10" y="19"/>
                    <a:pt x="12" y="19"/>
                  </a:cubicBez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2" name="Rectangle 27"/>
            <p:cNvSpPr>
              <a:spLocks noChangeArrowheads="1"/>
            </p:cNvSpPr>
            <p:nvPr userDrawn="1"/>
          </p:nvSpPr>
          <p:spPr bwMode="auto">
            <a:xfrm>
              <a:off x="1579" y="242"/>
              <a:ext cx="16" cy="68"/>
            </a:xfrm>
            <a:prstGeom prst="rect">
              <a:avLst/>
            </a:prstGeom>
            <a:solidFill>
              <a:srgbClr val="FFFFFF"/>
            </a:solidFill>
            <a:ln w="9525">
              <a:noFill/>
              <a:miter lim="800000"/>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3" name="Freeform 28"/>
            <p:cNvSpPr>
              <a:spLocks/>
            </p:cNvSpPr>
            <p:nvPr userDrawn="1"/>
          </p:nvSpPr>
          <p:spPr bwMode="auto">
            <a:xfrm>
              <a:off x="994" y="334"/>
              <a:ext cx="42" cy="65"/>
            </a:xfrm>
            <a:custGeom>
              <a:avLst/>
              <a:gdLst/>
              <a:ahLst/>
              <a:cxnLst>
                <a:cxn ang="0">
                  <a:pos x="0" y="0"/>
                </a:cxn>
                <a:cxn ang="0">
                  <a:pos x="42" y="0"/>
                </a:cxn>
                <a:cxn ang="0">
                  <a:pos x="42" y="13"/>
                </a:cxn>
                <a:cxn ang="0">
                  <a:pos x="16" y="13"/>
                </a:cxn>
                <a:cxn ang="0">
                  <a:pos x="16" y="27"/>
                </a:cxn>
                <a:cxn ang="0">
                  <a:pos x="42" y="27"/>
                </a:cxn>
                <a:cxn ang="0">
                  <a:pos x="42" y="39"/>
                </a:cxn>
                <a:cxn ang="0">
                  <a:pos x="16" y="39"/>
                </a:cxn>
                <a:cxn ang="0">
                  <a:pos x="16" y="65"/>
                </a:cxn>
                <a:cxn ang="0">
                  <a:pos x="0" y="65"/>
                </a:cxn>
                <a:cxn ang="0">
                  <a:pos x="0" y="0"/>
                </a:cxn>
              </a:cxnLst>
              <a:rect l="0" t="0" r="r" b="b"/>
              <a:pathLst>
                <a:path w="42" h="65">
                  <a:moveTo>
                    <a:pt x="0" y="0"/>
                  </a:moveTo>
                  <a:lnTo>
                    <a:pt x="42" y="0"/>
                  </a:lnTo>
                  <a:lnTo>
                    <a:pt x="42" y="13"/>
                  </a:lnTo>
                  <a:lnTo>
                    <a:pt x="16" y="13"/>
                  </a:lnTo>
                  <a:lnTo>
                    <a:pt x="16" y="27"/>
                  </a:lnTo>
                  <a:lnTo>
                    <a:pt x="42" y="27"/>
                  </a:lnTo>
                  <a:lnTo>
                    <a:pt x="42" y="39"/>
                  </a:lnTo>
                  <a:lnTo>
                    <a:pt x="16" y="39"/>
                  </a:lnTo>
                  <a:lnTo>
                    <a:pt x="16" y="65"/>
                  </a:lnTo>
                  <a:lnTo>
                    <a:pt x="0" y="65"/>
                  </a:lnTo>
                  <a:lnTo>
                    <a:pt x="0" y="0"/>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4" name="Freeform 29"/>
            <p:cNvSpPr>
              <a:spLocks noEditPoints="1"/>
            </p:cNvSpPr>
            <p:nvPr userDrawn="1"/>
          </p:nvSpPr>
          <p:spPr bwMode="auto">
            <a:xfrm>
              <a:off x="1046" y="330"/>
              <a:ext cx="16" cy="69"/>
            </a:xfrm>
            <a:custGeom>
              <a:avLst/>
              <a:gdLst/>
              <a:ahLst/>
              <a:cxnLst>
                <a:cxn ang="0">
                  <a:pos x="16" y="13"/>
                </a:cxn>
                <a:cxn ang="0">
                  <a:pos x="0" y="13"/>
                </a:cxn>
                <a:cxn ang="0">
                  <a:pos x="0" y="0"/>
                </a:cxn>
                <a:cxn ang="0">
                  <a:pos x="16" y="0"/>
                </a:cxn>
                <a:cxn ang="0">
                  <a:pos x="16" y="13"/>
                </a:cxn>
                <a:cxn ang="0">
                  <a:pos x="0" y="21"/>
                </a:cxn>
                <a:cxn ang="0">
                  <a:pos x="16" y="21"/>
                </a:cxn>
                <a:cxn ang="0">
                  <a:pos x="16" y="69"/>
                </a:cxn>
                <a:cxn ang="0">
                  <a:pos x="0" y="69"/>
                </a:cxn>
                <a:cxn ang="0">
                  <a:pos x="0" y="21"/>
                </a:cxn>
              </a:cxnLst>
              <a:rect l="0" t="0" r="r" b="b"/>
              <a:pathLst>
                <a:path w="16" h="69">
                  <a:moveTo>
                    <a:pt x="16" y="13"/>
                  </a:moveTo>
                  <a:lnTo>
                    <a:pt x="0" y="13"/>
                  </a:lnTo>
                  <a:lnTo>
                    <a:pt x="0" y="0"/>
                  </a:lnTo>
                  <a:lnTo>
                    <a:pt x="16" y="0"/>
                  </a:lnTo>
                  <a:lnTo>
                    <a:pt x="16" y="13"/>
                  </a:lnTo>
                  <a:close/>
                  <a:moveTo>
                    <a:pt x="0" y="21"/>
                  </a:moveTo>
                  <a:lnTo>
                    <a:pt x="16" y="21"/>
                  </a:lnTo>
                  <a:lnTo>
                    <a:pt x="16" y="69"/>
                  </a:lnTo>
                  <a:lnTo>
                    <a:pt x="0" y="69"/>
                  </a:lnTo>
                  <a:lnTo>
                    <a:pt x="0" y="21"/>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5" name="Freeform 30"/>
            <p:cNvSpPr>
              <a:spLocks/>
            </p:cNvSpPr>
            <p:nvPr userDrawn="1"/>
          </p:nvSpPr>
          <p:spPr bwMode="auto">
            <a:xfrm>
              <a:off x="1072" y="349"/>
              <a:ext cx="52" cy="52"/>
            </a:xfrm>
            <a:custGeom>
              <a:avLst/>
              <a:gdLst/>
              <a:ahLst/>
              <a:cxnLst>
                <a:cxn ang="0">
                  <a:pos x="0" y="1"/>
                </a:cxn>
                <a:cxn ang="0">
                  <a:pos x="8" y="1"/>
                </a:cxn>
                <a:cxn ang="0">
                  <a:pos x="8" y="5"/>
                </a:cxn>
                <a:cxn ang="0">
                  <a:pos x="8" y="5"/>
                </a:cxn>
                <a:cxn ang="0">
                  <a:pos x="17" y="0"/>
                </a:cxn>
                <a:cxn ang="0">
                  <a:pos x="26" y="10"/>
                </a:cxn>
                <a:cxn ang="0">
                  <a:pos x="26" y="25"/>
                </a:cxn>
                <a:cxn ang="0">
                  <a:pos x="17" y="25"/>
                </a:cxn>
                <a:cxn ang="0">
                  <a:pos x="17" y="13"/>
                </a:cxn>
                <a:cxn ang="0">
                  <a:pos x="14" y="7"/>
                </a:cxn>
                <a:cxn ang="0">
                  <a:pos x="9" y="14"/>
                </a:cxn>
                <a:cxn ang="0">
                  <a:pos x="9" y="25"/>
                </a:cxn>
                <a:cxn ang="0">
                  <a:pos x="0" y="25"/>
                </a:cxn>
                <a:cxn ang="0">
                  <a:pos x="0" y="1"/>
                </a:cxn>
              </a:cxnLst>
              <a:rect l="0" t="0" r="r" b="b"/>
              <a:pathLst>
                <a:path w="26" h="25">
                  <a:moveTo>
                    <a:pt x="0" y="1"/>
                  </a:moveTo>
                  <a:cubicBezTo>
                    <a:pt x="8" y="1"/>
                    <a:pt x="8" y="1"/>
                    <a:pt x="8" y="1"/>
                  </a:cubicBezTo>
                  <a:cubicBezTo>
                    <a:pt x="8" y="5"/>
                    <a:pt x="8" y="5"/>
                    <a:pt x="8" y="5"/>
                  </a:cubicBezTo>
                  <a:cubicBezTo>
                    <a:pt x="8" y="5"/>
                    <a:pt x="8" y="5"/>
                    <a:pt x="8" y="5"/>
                  </a:cubicBezTo>
                  <a:cubicBezTo>
                    <a:pt x="10" y="2"/>
                    <a:pt x="13" y="0"/>
                    <a:pt x="17" y="0"/>
                  </a:cubicBezTo>
                  <a:cubicBezTo>
                    <a:pt x="23" y="0"/>
                    <a:pt x="26" y="5"/>
                    <a:pt x="26" y="10"/>
                  </a:cubicBezTo>
                  <a:cubicBezTo>
                    <a:pt x="26" y="25"/>
                    <a:pt x="26" y="25"/>
                    <a:pt x="26" y="25"/>
                  </a:cubicBezTo>
                  <a:cubicBezTo>
                    <a:pt x="17" y="25"/>
                    <a:pt x="17" y="25"/>
                    <a:pt x="17" y="25"/>
                  </a:cubicBezTo>
                  <a:cubicBezTo>
                    <a:pt x="17" y="13"/>
                    <a:pt x="17" y="13"/>
                    <a:pt x="17" y="13"/>
                  </a:cubicBezTo>
                  <a:cubicBezTo>
                    <a:pt x="17" y="9"/>
                    <a:pt x="16" y="7"/>
                    <a:pt x="14" y="7"/>
                  </a:cubicBezTo>
                  <a:cubicBezTo>
                    <a:pt x="10" y="7"/>
                    <a:pt x="9" y="9"/>
                    <a:pt x="9" y="14"/>
                  </a:cubicBezTo>
                  <a:cubicBezTo>
                    <a:pt x="9" y="25"/>
                    <a:pt x="9" y="25"/>
                    <a:pt x="9" y="25"/>
                  </a:cubicBezTo>
                  <a:cubicBezTo>
                    <a:pt x="0" y="25"/>
                    <a:pt x="0" y="25"/>
                    <a:pt x="0" y="25"/>
                  </a:cubicBezTo>
                  <a:lnTo>
                    <a:pt x="0" y="1"/>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6" name="Freeform 31"/>
            <p:cNvSpPr>
              <a:spLocks noEditPoints="1"/>
            </p:cNvSpPr>
            <p:nvPr userDrawn="1"/>
          </p:nvSpPr>
          <p:spPr bwMode="auto">
            <a:xfrm>
              <a:off x="1130" y="349"/>
              <a:ext cx="48" cy="52"/>
            </a:xfrm>
            <a:custGeom>
              <a:avLst/>
              <a:gdLst/>
              <a:ahLst/>
              <a:cxnLst>
                <a:cxn ang="0">
                  <a:pos x="17" y="25"/>
                </a:cxn>
                <a:cxn ang="0">
                  <a:pos x="17" y="21"/>
                </a:cxn>
                <a:cxn ang="0">
                  <a:pos x="17" y="21"/>
                </a:cxn>
                <a:cxn ang="0">
                  <a:pos x="9" y="25"/>
                </a:cxn>
                <a:cxn ang="0">
                  <a:pos x="0" y="18"/>
                </a:cxn>
                <a:cxn ang="0">
                  <a:pos x="12" y="9"/>
                </a:cxn>
                <a:cxn ang="0">
                  <a:pos x="16" y="10"/>
                </a:cxn>
                <a:cxn ang="0">
                  <a:pos x="11" y="6"/>
                </a:cxn>
                <a:cxn ang="0">
                  <a:pos x="3" y="7"/>
                </a:cxn>
                <a:cxn ang="0">
                  <a:pos x="3" y="2"/>
                </a:cxn>
                <a:cxn ang="0">
                  <a:pos x="13" y="0"/>
                </a:cxn>
                <a:cxn ang="0">
                  <a:pos x="24" y="10"/>
                </a:cxn>
                <a:cxn ang="0">
                  <a:pos x="24" y="19"/>
                </a:cxn>
                <a:cxn ang="0">
                  <a:pos x="24" y="25"/>
                </a:cxn>
                <a:cxn ang="0">
                  <a:pos x="17" y="25"/>
                </a:cxn>
                <a:cxn ang="0">
                  <a:pos x="11" y="20"/>
                </a:cxn>
                <a:cxn ang="0">
                  <a:pos x="16" y="14"/>
                </a:cxn>
                <a:cxn ang="0">
                  <a:pos x="13" y="14"/>
                </a:cxn>
                <a:cxn ang="0">
                  <a:pos x="8" y="17"/>
                </a:cxn>
                <a:cxn ang="0">
                  <a:pos x="11" y="20"/>
                </a:cxn>
              </a:cxnLst>
              <a:rect l="0" t="0" r="r" b="b"/>
              <a:pathLst>
                <a:path w="24" h="25">
                  <a:moveTo>
                    <a:pt x="17" y="25"/>
                  </a:moveTo>
                  <a:cubicBezTo>
                    <a:pt x="17" y="23"/>
                    <a:pt x="17" y="22"/>
                    <a:pt x="17" y="21"/>
                  </a:cubicBezTo>
                  <a:cubicBezTo>
                    <a:pt x="17" y="21"/>
                    <a:pt x="17" y="21"/>
                    <a:pt x="17" y="21"/>
                  </a:cubicBezTo>
                  <a:cubicBezTo>
                    <a:pt x="15" y="24"/>
                    <a:pt x="12" y="25"/>
                    <a:pt x="9" y="25"/>
                  </a:cubicBezTo>
                  <a:cubicBezTo>
                    <a:pt x="4" y="25"/>
                    <a:pt x="0" y="23"/>
                    <a:pt x="0" y="18"/>
                  </a:cubicBezTo>
                  <a:cubicBezTo>
                    <a:pt x="0" y="10"/>
                    <a:pt x="8" y="9"/>
                    <a:pt x="12" y="9"/>
                  </a:cubicBezTo>
                  <a:cubicBezTo>
                    <a:pt x="14" y="9"/>
                    <a:pt x="15" y="10"/>
                    <a:pt x="16" y="10"/>
                  </a:cubicBezTo>
                  <a:cubicBezTo>
                    <a:pt x="16" y="7"/>
                    <a:pt x="14" y="6"/>
                    <a:pt x="11" y="6"/>
                  </a:cubicBezTo>
                  <a:cubicBezTo>
                    <a:pt x="8" y="6"/>
                    <a:pt x="6" y="6"/>
                    <a:pt x="3" y="7"/>
                  </a:cubicBezTo>
                  <a:cubicBezTo>
                    <a:pt x="3" y="2"/>
                    <a:pt x="3" y="2"/>
                    <a:pt x="3" y="2"/>
                  </a:cubicBezTo>
                  <a:cubicBezTo>
                    <a:pt x="6" y="1"/>
                    <a:pt x="9" y="0"/>
                    <a:pt x="13" y="0"/>
                  </a:cubicBezTo>
                  <a:cubicBezTo>
                    <a:pt x="19" y="0"/>
                    <a:pt x="24" y="3"/>
                    <a:pt x="24" y="10"/>
                  </a:cubicBezTo>
                  <a:cubicBezTo>
                    <a:pt x="24" y="19"/>
                    <a:pt x="24" y="19"/>
                    <a:pt x="24" y="19"/>
                  </a:cubicBezTo>
                  <a:cubicBezTo>
                    <a:pt x="24" y="21"/>
                    <a:pt x="24" y="23"/>
                    <a:pt x="24" y="25"/>
                  </a:cubicBezTo>
                  <a:lnTo>
                    <a:pt x="17" y="25"/>
                  </a:lnTo>
                  <a:close/>
                  <a:moveTo>
                    <a:pt x="11" y="20"/>
                  </a:moveTo>
                  <a:cubicBezTo>
                    <a:pt x="14" y="20"/>
                    <a:pt x="16" y="17"/>
                    <a:pt x="16" y="14"/>
                  </a:cubicBezTo>
                  <a:cubicBezTo>
                    <a:pt x="15" y="14"/>
                    <a:pt x="14" y="14"/>
                    <a:pt x="13" y="14"/>
                  </a:cubicBezTo>
                  <a:cubicBezTo>
                    <a:pt x="10" y="14"/>
                    <a:pt x="8" y="15"/>
                    <a:pt x="8" y="17"/>
                  </a:cubicBezTo>
                  <a:cubicBezTo>
                    <a:pt x="8" y="19"/>
                    <a:pt x="9" y="20"/>
                    <a:pt x="11" y="20"/>
                  </a:cubicBez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7" name="Freeform 32"/>
            <p:cNvSpPr>
              <a:spLocks/>
            </p:cNvSpPr>
            <p:nvPr userDrawn="1"/>
          </p:nvSpPr>
          <p:spPr bwMode="auto">
            <a:xfrm>
              <a:off x="1188" y="349"/>
              <a:ext cx="50" cy="52"/>
            </a:xfrm>
            <a:custGeom>
              <a:avLst/>
              <a:gdLst/>
              <a:ahLst/>
              <a:cxnLst>
                <a:cxn ang="0">
                  <a:pos x="0" y="1"/>
                </a:cxn>
                <a:cxn ang="0">
                  <a:pos x="7" y="1"/>
                </a:cxn>
                <a:cxn ang="0">
                  <a:pos x="7" y="5"/>
                </a:cxn>
                <a:cxn ang="0">
                  <a:pos x="7" y="5"/>
                </a:cxn>
                <a:cxn ang="0">
                  <a:pos x="16" y="0"/>
                </a:cxn>
                <a:cxn ang="0">
                  <a:pos x="25" y="10"/>
                </a:cxn>
                <a:cxn ang="0">
                  <a:pos x="25" y="25"/>
                </a:cxn>
                <a:cxn ang="0">
                  <a:pos x="17" y="25"/>
                </a:cxn>
                <a:cxn ang="0">
                  <a:pos x="17" y="13"/>
                </a:cxn>
                <a:cxn ang="0">
                  <a:pos x="13" y="7"/>
                </a:cxn>
                <a:cxn ang="0">
                  <a:pos x="8" y="14"/>
                </a:cxn>
                <a:cxn ang="0">
                  <a:pos x="8" y="25"/>
                </a:cxn>
                <a:cxn ang="0">
                  <a:pos x="0" y="25"/>
                </a:cxn>
                <a:cxn ang="0">
                  <a:pos x="0" y="1"/>
                </a:cxn>
              </a:cxnLst>
              <a:rect l="0" t="0" r="r" b="b"/>
              <a:pathLst>
                <a:path w="25" h="25">
                  <a:moveTo>
                    <a:pt x="0" y="1"/>
                  </a:moveTo>
                  <a:cubicBezTo>
                    <a:pt x="7" y="1"/>
                    <a:pt x="7" y="1"/>
                    <a:pt x="7" y="1"/>
                  </a:cubicBezTo>
                  <a:cubicBezTo>
                    <a:pt x="7" y="5"/>
                    <a:pt x="7" y="5"/>
                    <a:pt x="7" y="5"/>
                  </a:cubicBezTo>
                  <a:cubicBezTo>
                    <a:pt x="7" y="5"/>
                    <a:pt x="7" y="5"/>
                    <a:pt x="7" y="5"/>
                  </a:cubicBezTo>
                  <a:cubicBezTo>
                    <a:pt x="9" y="2"/>
                    <a:pt x="12" y="0"/>
                    <a:pt x="16" y="0"/>
                  </a:cubicBezTo>
                  <a:cubicBezTo>
                    <a:pt x="23" y="0"/>
                    <a:pt x="25" y="5"/>
                    <a:pt x="25" y="10"/>
                  </a:cubicBezTo>
                  <a:cubicBezTo>
                    <a:pt x="25" y="25"/>
                    <a:pt x="25" y="25"/>
                    <a:pt x="25" y="25"/>
                  </a:cubicBezTo>
                  <a:cubicBezTo>
                    <a:pt x="17" y="25"/>
                    <a:pt x="17" y="25"/>
                    <a:pt x="17" y="25"/>
                  </a:cubicBezTo>
                  <a:cubicBezTo>
                    <a:pt x="17" y="13"/>
                    <a:pt x="17" y="13"/>
                    <a:pt x="17" y="13"/>
                  </a:cubicBezTo>
                  <a:cubicBezTo>
                    <a:pt x="17" y="9"/>
                    <a:pt x="15" y="7"/>
                    <a:pt x="13" y="7"/>
                  </a:cubicBezTo>
                  <a:cubicBezTo>
                    <a:pt x="10" y="7"/>
                    <a:pt x="8" y="9"/>
                    <a:pt x="8" y="14"/>
                  </a:cubicBezTo>
                  <a:cubicBezTo>
                    <a:pt x="8" y="25"/>
                    <a:pt x="8" y="25"/>
                    <a:pt x="8" y="25"/>
                  </a:cubicBezTo>
                  <a:cubicBezTo>
                    <a:pt x="0" y="25"/>
                    <a:pt x="0" y="25"/>
                    <a:pt x="0" y="25"/>
                  </a:cubicBezTo>
                  <a:lnTo>
                    <a:pt x="0" y="1"/>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8" name="Freeform 33"/>
            <p:cNvSpPr>
              <a:spLocks/>
            </p:cNvSpPr>
            <p:nvPr userDrawn="1"/>
          </p:nvSpPr>
          <p:spPr bwMode="auto">
            <a:xfrm>
              <a:off x="1246" y="349"/>
              <a:ext cx="40" cy="52"/>
            </a:xfrm>
            <a:custGeom>
              <a:avLst/>
              <a:gdLst/>
              <a:ahLst/>
              <a:cxnLst>
                <a:cxn ang="0">
                  <a:pos x="19" y="8"/>
                </a:cxn>
                <a:cxn ang="0">
                  <a:pos x="14" y="6"/>
                </a:cxn>
                <a:cxn ang="0">
                  <a:pos x="8" y="13"/>
                </a:cxn>
                <a:cxn ang="0">
                  <a:pos x="15" y="19"/>
                </a:cxn>
                <a:cxn ang="0">
                  <a:pos x="20" y="18"/>
                </a:cxn>
                <a:cxn ang="0">
                  <a:pos x="20" y="24"/>
                </a:cxn>
                <a:cxn ang="0">
                  <a:pos x="13" y="25"/>
                </a:cxn>
                <a:cxn ang="0">
                  <a:pos x="0" y="13"/>
                </a:cxn>
                <a:cxn ang="0">
                  <a:pos x="13" y="0"/>
                </a:cxn>
                <a:cxn ang="0">
                  <a:pos x="20" y="1"/>
                </a:cxn>
                <a:cxn ang="0">
                  <a:pos x="19" y="8"/>
                </a:cxn>
              </a:cxnLst>
              <a:rect l="0" t="0" r="r" b="b"/>
              <a:pathLst>
                <a:path w="20" h="25">
                  <a:moveTo>
                    <a:pt x="19" y="8"/>
                  </a:moveTo>
                  <a:cubicBezTo>
                    <a:pt x="18" y="7"/>
                    <a:pt x="16" y="6"/>
                    <a:pt x="14" y="6"/>
                  </a:cubicBezTo>
                  <a:cubicBezTo>
                    <a:pt x="11" y="6"/>
                    <a:pt x="8" y="9"/>
                    <a:pt x="8" y="13"/>
                  </a:cubicBezTo>
                  <a:cubicBezTo>
                    <a:pt x="8" y="17"/>
                    <a:pt x="11" y="19"/>
                    <a:pt x="15" y="19"/>
                  </a:cubicBezTo>
                  <a:cubicBezTo>
                    <a:pt x="17" y="19"/>
                    <a:pt x="19" y="19"/>
                    <a:pt x="20" y="18"/>
                  </a:cubicBezTo>
                  <a:cubicBezTo>
                    <a:pt x="20" y="24"/>
                    <a:pt x="20" y="24"/>
                    <a:pt x="20" y="24"/>
                  </a:cubicBezTo>
                  <a:cubicBezTo>
                    <a:pt x="18" y="25"/>
                    <a:pt x="16" y="25"/>
                    <a:pt x="13" y="25"/>
                  </a:cubicBezTo>
                  <a:cubicBezTo>
                    <a:pt x="6" y="25"/>
                    <a:pt x="0" y="20"/>
                    <a:pt x="0" y="13"/>
                  </a:cubicBezTo>
                  <a:cubicBezTo>
                    <a:pt x="0" y="5"/>
                    <a:pt x="6" y="0"/>
                    <a:pt x="13" y="0"/>
                  </a:cubicBezTo>
                  <a:cubicBezTo>
                    <a:pt x="16" y="0"/>
                    <a:pt x="18" y="1"/>
                    <a:pt x="20" y="1"/>
                  </a:cubicBezTo>
                  <a:lnTo>
                    <a:pt x="19" y="8"/>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9" name="Freeform 34"/>
            <p:cNvSpPr>
              <a:spLocks noEditPoints="1"/>
            </p:cNvSpPr>
            <p:nvPr userDrawn="1"/>
          </p:nvSpPr>
          <p:spPr bwMode="auto">
            <a:xfrm>
              <a:off x="1290" y="349"/>
              <a:ext cx="50" cy="52"/>
            </a:xfrm>
            <a:custGeom>
              <a:avLst/>
              <a:gdLst/>
              <a:ahLst/>
              <a:cxnLst>
                <a:cxn ang="0">
                  <a:pos x="8" y="15"/>
                </a:cxn>
                <a:cxn ang="0">
                  <a:pos x="15" y="20"/>
                </a:cxn>
                <a:cxn ang="0">
                  <a:pos x="23" y="18"/>
                </a:cxn>
                <a:cxn ang="0">
                  <a:pos x="23" y="24"/>
                </a:cxn>
                <a:cxn ang="0">
                  <a:pos x="14" y="25"/>
                </a:cxn>
                <a:cxn ang="0">
                  <a:pos x="0" y="13"/>
                </a:cxn>
                <a:cxn ang="0">
                  <a:pos x="13" y="0"/>
                </a:cxn>
                <a:cxn ang="0">
                  <a:pos x="25" y="14"/>
                </a:cxn>
                <a:cxn ang="0">
                  <a:pos x="25" y="15"/>
                </a:cxn>
                <a:cxn ang="0">
                  <a:pos x="8" y="15"/>
                </a:cxn>
                <a:cxn ang="0">
                  <a:pos x="17" y="10"/>
                </a:cxn>
                <a:cxn ang="0">
                  <a:pos x="13" y="5"/>
                </a:cxn>
                <a:cxn ang="0">
                  <a:pos x="8" y="10"/>
                </a:cxn>
                <a:cxn ang="0">
                  <a:pos x="17" y="10"/>
                </a:cxn>
              </a:cxnLst>
              <a:rect l="0" t="0" r="r" b="b"/>
              <a:pathLst>
                <a:path w="25" h="25">
                  <a:moveTo>
                    <a:pt x="8" y="15"/>
                  </a:moveTo>
                  <a:cubicBezTo>
                    <a:pt x="9" y="18"/>
                    <a:pt x="11" y="20"/>
                    <a:pt x="15" y="20"/>
                  </a:cubicBezTo>
                  <a:cubicBezTo>
                    <a:pt x="18" y="20"/>
                    <a:pt x="20" y="19"/>
                    <a:pt x="23" y="18"/>
                  </a:cubicBezTo>
                  <a:cubicBezTo>
                    <a:pt x="23" y="24"/>
                    <a:pt x="23" y="24"/>
                    <a:pt x="23" y="24"/>
                  </a:cubicBezTo>
                  <a:cubicBezTo>
                    <a:pt x="20" y="25"/>
                    <a:pt x="17" y="25"/>
                    <a:pt x="14" y="25"/>
                  </a:cubicBezTo>
                  <a:cubicBezTo>
                    <a:pt x="6" y="25"/>
                    <a:pt x="0" y="20"/>
                    <a:pt x="0" y="13"/>
                  </a:cubicBezTo>
                  <a:cubicBezTo>
                    <a:pt x="0" y="5"/>
                    <a:pt x="5" y="0"/>
                    <a:pt x="13" y="0"/>
                  </a:cubicBezTo>
                  <a:cubicBezTo>
                    <a:pt x="22" y="0"/>
                    <a:pt x="25" y="6"/>
                    <a:pt x="25" y="14"/>
                  </a:cubicBezTo>
                  <a:cubicBezTo>
                    <a:pt x="25" y="15"/>
                    <a:pt x="25" y="15"/>
                    <a:pt x="25" y="15"/>
                  </a:cubicBezTo>
                  <a:lnTo>
                    <a:pt x="8" y="15"/>
                  </a:lnTo>
                  <a:close/>
                  <a:moveTo>
                    <a:pt x="17" y="10"/>
                  </a:moveTo>
                  <a:cubicBezTo>
                    <a:pt x="17" y="8"/>
                    <a:pt x="16" y="5"/>
                    <a:pt x="13" y="5"/>
                  </a:cubicBezTo>
                  <a:cubicBezTo>
                    <a:pt x="10" y="5"/>
                    <a:pt x="8" y="8"/>
                    <a:pt x="8" y="10"/>
                  </a:cubicBezTo>
                  <a:lnTo>
                    <a:pt x="17" y="10"/>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30" name="Freeform 35"/>
            <p:cNvSpPr>
              <a:spLocks/>
            </p:cNvSpPr>
            <p:nvPr userDrawn="1"/>
          </p:nvSpPr>
          <p:spPr bwMode="auto">
            <a:xfrm>
              <a:off x="1372" y="332"/>
              <a:ext cx="56" cy="68"/>
            </a:xfrm>
            <a:custGeom>
              <a:avLst/>
              <a:gdLst/>
              <a:ahLst/>
              <a:cxnLst>
                <a:cxn ang="0">
                  <a:pos x="28" y="32"/>
                </a:cxn>
                <a:cxn ang="0">
                  <a:pos x="19" y="33"/>
                </a:cxn>
                <a:cxn ang="0">
                  <a:pos x="0" y="17"/>
                </a:cxn>
                <a:cxn ang="0">
                  <a:pos x="19" y="0"/>
                </a:cxn>
                <a:cxn ang="0">
                  <a:pos x="28" y="2"/>
                </a:cxn>
                <a:cxn ang="0">
                  <a:pos x="27" y="9"/>
                </a:cxn>
                <a:cxn ang="0">
                  <a:pos x="19" y="6"/>
                </a:cxn>
                <a:cxn ang="0">
                  <a:pos x="9" y="17"/>
                </a:cxn>
                <a:cxn ang="0">
                  <a:pos x="20" y="27"/>
                </a:cxn>
                <a:cxn ang="0">
                  <a:pos x="28" y="25"/>
                </a:cxn>
                <a:cxn ang="0">
                  <a:pos x="28" y="32"/>
                </a:cxn>
              </a:cxnLst>
              <a:rect l="0" t="0" r="r" b="b"/>
              <a:pathLst>
                <a:path w="28" h="33">
                  <a:moveTo>
                    <a:pt x="28" y="32"/>
                  </a:moveTo>
                  <a:cubicBezTo>
                    <a:pt x="26" y="32"/>
                    <a:pt x="23" y="33"/>
                    <a:pt x="19" y="33"/>
                  </a:cubicBezTo>
                  <a:cubicBezTo>
                    <a:pt x="10" y="33"/>
                    <a:pt x="0" y="29"/>
                    <a:pt x="0" y="17"/>
                  </a:cubicBezTo>
                  <a:cubicBezTo>
                    <a:pt x="0" y="6"/>
                    <a:pt x="8" y="0"/>
                    <a:pt x="19" y="0"/>
                  </a:cubicBezTo>
                  <a:cubicBezTo>
                    <a:pt x="22" y="0"/>
                    <a:pt x="25" y="1"/>
                    <a:pt x="28" y="2"/>
                  </a:cubicBezTo>
                  <a:cubicBezTo>
                    <a:pt x="27" y="9"/>
                    <a:pt x="27" y="9"/>
                    <a:pt x="27" y="9"/>
                  </a:cubicBezTo>
                  <a:cubicBezTo>
                    <a:pt x="25" y="7"/>
                    <a:pt x="22" y="6"/>
                    <a:pt x="19" y="6"/>
                  </a:cubicBezTo>
                  <a:cubicBezTo>
                    <a:pt x="13" y="6"/>
                    <a:pt x="9" y="11"/>
                    <a:pt x="9" y="17"/>
                  </a:cubicBezTo>
                  <a:cubicBezTo>
                    <a:pt x="9" y="23"/>
                    <a:pt x="13" y="27"/>
                    <a:pt x="20" y="27"/>
                  </a:cubicBezTo>
                  <a:cubicBezTo>
                    <a:pt x="22" y="27"/>
                    <a:pt x="25" y="26"/>
                    <a:pt x="28" y="25"/>
                  </a:cubicBezTo>
                  <a:lnTo>
                    <a:pt x="28" y="32"/>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31" name="Freeform 36"/>
            <p:cNvSpPr>
              <a:spLocks noEditPoints="1"/>
            </p:cNvSpPr>
            <p:nvPr userDrawn="1"/>
          </p:nvSpPr>
          <p:spPr bwMode="auto">
            <a:xfrm>
              <a:off x="1432" y="349"/>
              <a:ext cx="57" cy="52"/>
            </a:xfrm>
            <a:custGeom>
              <a:avLst/>
              <a:gdLst/>
              <a:ahLst/>
              <a:cxnLst>
                <a:cxn ang="0">
                  <a:pos x="0" y="13"/>
                </a:cxn>
                <a:cxn ang="0">
                  <a:pos x="14" y="0"/>
                </a:cxn>
                <a:cxn ang="0">
                  <a:pos x="28" y="13"/>
                </a:cxn>
                <a:cxn ang="0">
                  <a:pos x="14" y="25"/>
                </a:cxn>
                <a:cxn ang="0">
                  <a:pos x="0" y="13"/>
                </a:cxn>
                <a:cxn ang="0">
                  <a:pos x="19" y="13"/>
                </a:cxn>
                <a:cxn ang="0">
                  <a:pos x="14" y="6"/>
                </a:cxn>
                <a:cxn ang="0">
                  <a:pos x="8" y="13"/>
                </a:cxn>
                <a:cxn ang="0">
                  <a:pos x="14" y="19"/>
                </a:cxn>
                <a:cxn ang="0">
                  <a:pos x="19" y="13"/>
                </a:cxn>
              </a:cxnLst>
              <a:rect l="0" t="0" r="r" b="b"/>
              <a:pathLst>
                <a:path w="28" h="25">
                  <a:moveTo>
                    <a:pt x="0" y="13"/>
                  </a:moveTo>
                  <a:cubicBezTo>
                    <a:pt x="0" y="5"/>
                    <a:pt x="6" y="0"/>
                    <a:pt x="14" y="0"/>
                  </a:cubicBezTo>
                  <a:cubicBezTo>
                    <a:pt x="22" y="0"/>
                    <a:pt x="28" y="5"/>
                    <a:pt x="28" y="13"/>
                  </a:cubicBezTo>
                  <a:cubicBezTo>
                    <a:pt x="28" y="20"/>
                    <a:pt x="22" y="25"/>
                    <a:pt x="14" y="25"/>
                  </a:cubicBezTo>
                  <a:cubicBezTo>
                    <a:pt x="6" y="25"/>
                    <a:pt x="0" y="20"/>
                    <a:pt x="0" y="13"/>
                  </a:cubicBezTo>
                  <a:close/>
                  <a:moveTo>
                    <a:pt x="19" y="13"/>
                  </a:moveTo>
                  <a:cubicBezTo>
                    <a:pt x="19" y="9"/>
                    <a:pt x="18" y="6"/>
                    <a:pt x="14" y="6"/>
                  </a:cubicBezTo>
                  <a:cubicBezTo>
                    <a:pt x="10" y="6"/>
                    <a:pt x="8" y="9"/>
                    <a:pt x="8" y="13"/>
                  </a:cubicBezTo>
                  <a:cubicBezTo>
                    <a:pt x="8" y="16"/>
                    <a:pt x="10" y="19"/>
                    <a:pt x="14" y="19"/>
                  </a:cubicBezTo>
                  <a:cubicBezTo>
                    <a:pt x="18" y="19"/>
                    <a:pt x="19" y="16"/>
                    <a:pt x="19" y="13"/>
                  </a:cubicBez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32" name="Freeform 37"/>
            <p:cNvSpPr>
              <a:spLocks/>
            </p:cNvSpPr>
            <p:nvPr userDrawn="1"/>
          </p:nvSpPr>
          <p:spPr bwMode="auto">
            <a:xfrm>
              <a:off x="1495" y="349"/>
              <a:ext cx="34" cy="52"/>
            </a:xfrm>
            <a:custGeom>
              <a:avLst/>
              <a:gdLst/>
              <a:ahLst/>
              <a:cxnLst>
                <a:cxn ang="0">
                  <a:pos x="17" y="7"/>
                </a:cxn>
                <a:cxn ang="0">
                  <a:pos x="14" y="7"/>
                </a:cxn>
                <a:cxn ang="0">
                  <a:pos x="8" y="14"/>
                </a:cxn>
                <a:cxn ang="0">
                  <a:pos x="8" y="25"/>
                </a:cxn>
                <a:cxn ang="0">
                  <a:pos x="0" y="25"/>
                </a:cxn>
                <a:cxn ang="0">
                  <a:pos x="0" y="1"/>
                </a:cxn>
                <a:cxn ang="0">
                  <a:pos x="8" y="1"/>
                </a:cxn>
                <a:cxn ang="0">
                  <a:pos x="8" y="5"/>
                </a:cxn>
                <a:cxn ang="0">
                  <a:pos x="8" y="5"/>
                </a:cxn>
                <a:cxn ang="0">
                  <a:pos x="15" y="0"/>
                </a:cxn>
                <a:cxn ang="0">
                  <a:pos x="17" y="0"/>
                </a:cxn>
                <a:cxn ang="0">
                  <a:pos x="17" y="7"/>
                </a:cxn>
              </a:cxnLst>
              <a:rect l="0" t="0" r="r" b="b"/>
              <a:pathLst>
                <a:path w="17" h="25">
                  <a:moveTo>
                    <a:pt x="17" y="7"/>
                  </a:moveTo>
                  <a:cubicBezTo>
                    <a:pt x="16" y="7"/>
                    <a:pt x="15" y="7"/>
                    <a:pt x="14" y="7"/>
                  </a:cubicBezTo>
                  <a:cubicBezTo>
                    <a:pt x="10" y="7"/>
                    <a:pt x="8" y="10"/>
                    <a:pt x="8" y="14"/>
                  </a:cubicBezTo>
                  <a:cubicBezTo>
                    <a:pt x="8" y="25"/>
                    <a:pt x="8" y="25"/>
                    <a:pt x="8" y="25"/>
                  </a:cubicBezTo>
                  <a:cubicBezTo>
                    <a:pt x="0" y="25"/>
                    <a:pt x="0" y="25"/>
                    <a:pt x="0" y="25"/>
                  </a:cubicBezTo>
                  <a:cubicBezTo>
                    <a:pt x="0" y="1"/>
                    <a:pt x="0" y="1"/>
                    <a:pt x="0" y="1"/>
                  </a:cubicBezTo>
                  <a:cubicBezTo>
                    <a:pt x="8" y="1"/>
                    <a:pt x="8" y="1"/>
                    <a:pt x="8" y="1"/>
                  </a:cubicBezTo>
                  <a:cubicBezTo>
                    <a:pt x="8" y="5"/>
                    <a:pt x="8" y="5"/>
                    <a:pt x="8" y="5"/>
                  </a:cubicBezTo>
                  <a:cubicBezTo>
                    <a:pt x="8" y="5"/>
                    <a:pt x="8" y="5"/>
                    <a:pt x="8" y="5"/>
                  </a:cubicBezTo>
                  <a:cubicBezTo>
                    <a:pt x="9" y="2"/>
                    <a:pt x="11" y="0"/>
                    <a:pt x="15" y="0"/>
                  </a:cubicBezTo>
                  <a:cubicBezTo>
                    <a:pt x="16" y="0"/>
                    <a:pt x="17" y="0"/>
                    <a:pt x="17" y="0"/>
                  </a:cubicBezTo>
                  <a:lnTo>
                    <a:pt x="17" y="7"/>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33" name="Freeform 38"/>
            <p:cNvSpPr>
              <a:spLocks noEditPoints="1"/>
            </p:cNvSpPr>
            <p:nvPr userDrawn="1"/>
          </p:nvSpPr>
          <p:spPr bwMode="auto">
            <a:xfrm>
              <a:off x="1535" y="349"/>
              <a:ext cx="52" cy="68"/>
            </a:xfrm>
            <a:custGeom>
              <a:avLst/>
              <a:gdLst/>
              <a:ahLst/>
              <a:cxnLst>
                <a:cxn ang="0">
                  <a:pos x="0" y="1"/>
                </a:cxn>
                <a:cxn ang="0">
                  <a:pos x="8" y="1"/>
                </a:cxn>
                <a:cxn ang="0">
                  <a:pos x="8" y="5"/>
                </a:cxn>
                <a:cxn ang="0">
                  <a:pos x="8" y="5"/>
                </a:cxn>
                <a:cxn ang="0">
                  <a:pos x="17" y="0"/>
                </a:cxn>
                <a:cxn ang="0">
                  <a:pos x="27" y="12"/>
                </a:cxn>
                <a:cxn ang="0">
                  <a:pos x="16" y="25"/>
                </a:cxn>
                <a:cxn ang="0">
                  <a:pos x="8" y="21"/>
                </a:cxn>
                <a:cxn ang="0">
                  <a:pos x="8" y="21"/>
                </a:cxn>
                <a:cxn ang="0">
                  <a:pos x="8" y="34"/>
                </a:cxn>
                <a:cxn ang="0">
                  <a:pos x="0" y="34"/>
                </a:cxn>
                <a:cxn ang="0">
                  <a:pos x="0" y="1"/>
                </a:cxn>
                <a:cxn ang="0">
                  <a:pos x="13" y="6"/>
                </a:cxn>
                <a:cxn ang="0">
                  <a:pos x="8" y="13"/>
                </a:cxn>
                <a:cxn ang="0">
                  <a:pos x="13" y="19"/>
                </a:cxn>
                <a:cxn ang="0">
                  <a:pos x="18" y="12"/>
                </a:cxn>
                <a:cxn ang="0">
                  <a:pos x="13" y="6"/>
                </a:cxn>
              </a:cxnLst>
              <a:rect l="0" t="0" r="r" b="b"/>
              <a:pathLst>
                <a:path w="27" h="34">
                  <a:moveTo>
                    <a:pt x="0" y="1"/>
                  </a:moveTo>
                  <a:cubicBezTo>
                    <a:pt x="8" y="1"/>
                    <a:pt x="8" y="1"/>
                    <a:pt x="8" y="1"/>
                  </a:cubicBezTo>
                  <a:cubicBezTo>
                    <a:pt x="8" y="5"/>
                    <a:pt x="8" y="5"/>
                    <a:pt x="8" y="5"/>
                  </a:cubicBezTo>
                  <a:cubicBezTo>
                    <a:pt x="8" y="5"/>
                    <a:pt x="8" y="5"/>
                    <a:pt x="8" y="5"/>
                  </a:cubicBezTo>
                  <a:cubicBezTo>
                    <a:pt x="9" y="2"/>
                    <a:pt x="13" y="0"/>
                    <a:pt x="17" y="0"/>
                  </a:cubicBezTo>
                  <a:cubicBezTo>
                    <a:pt x="23" y="0"/>
                    <a:pt x="27" y="6"/>
                    <a:pt x="27" y="12"/>
                  </a:cubicBezTo>
                  <a:cubicBezTo>
                    <a:pt x="27" y="19"/>
                    <a:pt x="23" y="25"/>
                    <a:pt x="16" y="25"/>
                  </a:cubicBezTo>
                  <a:cubicBezTo>
                    <a:pt x="13" y="25"/>
                    <a:pt x="10" y="24"/>
                    <a:pt x="8" y="21"/>
                  </a:cubicBezTo>
                  <a:cubicBezTo>
                    <a:pt x="8" y="21"/>
                    <a:pt x="8" y="21"/>
                    <a:pt x="8" y="21"/>
                  </a:cubicBezTo>
                  <a:cubicBezTo>
                    <a:pt x="8" y="34"/>
                    <a:pt x="8" y="34"/>
                    <a:pt x="8" y="34"/>
                  </a:cubicBezTo>
                  <a:cubicBezTo>
                    <a:pt x="0" y="34"/>
                    <a:pt x="0" y="34"/>
                    <a:pt x="0" y="34"/>
                  </a:cubicBezTo>
                  <a:lnTo>
                    <a:pt x="0" y="1"/>
                  </a:lnTo>
                  <a:close/>
                  <a:moveTo>
                    <a:pt x="13" y="6"/>
                  </a:moveTo>
                  <a:cubicBezTo>
                    <a:pt x="10" y="6"/>
                    <a:pt x="8" y="9"/>
                    <a:pt x="8" y="13"/>
                  </a:cubicBezTo>
                  <a:cubicBezTo>
                    <a:pt x="8" y="16"/>
                    <a:pt x="11" y="19"/>
                    <a:pt x="13" y="19"/>
                  </a:cubicBezTo>
                  <a:cubicBezTo>
                    <a:pt x="16" y="19"/>
                    <a:pt x="18" y="16"/>
                    <a:pt x="18" y="12"/>
                  </a:cubicBezTo>
                  <a:cubicBezTo>
                    <a:pt x="18" y="9"/>
                    <a:pt x="17" y="6"/>
                    <a:pt x="13" y="6"/>
                  </a:cubicBez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34" name="Freeform 39"/>
            <p:cNvSpPr>
              <a:spLocks noEditPoints="1"/>
            </p:cNvSpPr>
            <p:nvPr userDrawn="1"/>
          </p:nvSpPr>
          <p:spPr bwMode="auto">
            <a:xfrm>
              <a:off x="1593" y="349"/>
              <a:ext cx="56" cy="52"/>
            </a:xfrm>
            <a:custGeom>
              <a:avLst/>
              <a:gdLst/>
              <a:ahLst/>
              <a:cxnLst>
                <a:cxn ang="0">
                  <a:pos x="0" y="13"/>
                </a:cxn>
                <a:cxn ang="0">
                  <a:pos x="14" y="0"/>
                </a:cxn>
                <a:cxn ang="0">
                  <a:pos x="28" y="13"/>
                </a:cxn>
                <a:cxn ang="0">
                  <a:pos x="14" y="25"/>
                </a:cxn>
                <a:cxn ang="0">
                  <a:pos x="0" y="13"/>
                </a:cxn>
                <a:cxn ang="0">
                  <a:pos x="19" y="13"/>
                </a:cxn>
                <a:cxn ang="0">
                  <a:pos x="14" y="6"/>
                </a:cxn>
                <a:cxn ang="0">
                  <a:pos x="9" y="13"/>
                </a:cxn>
                <a:cxn ang="0">
                  <a:pos x="14" y="19"/>
                </a:cxn>
                <a:cxn ang="0">
                  <a:pos x="19" y="13"/>
                </a:cxn>
              </a:cxnLst>
              <a:rect l="0" t="0" r="r" b="b"/>
              <a:pathLst>
                <a:path w="28" h="25">
                  <a:moveTo>
                    <a:pt x="0" y="13"/>
                  </a:moveTo>
                  <a:cubicBezTo>
                    <a:pt x="0" y="5"/>
                    <a:pt x="6" y="0"/>
                    <a:pt x="14" y="0"/>
                  </a:cubicBezTo>
                  <a:cubicBezTo>
                    <a:pt x="22" y="0"/>
                    <a:pt x="28" y="5"/>
                    <a:pt x="28" y="13"/>
                  </a:cubicBezTo>
                  <a:cubicBezTo>
                    <a:pt x="28" y="20"/>
                    <a:pt x="22" y="25"/>
                    <a:pt x="14" y="25"/>
                  </a:cubicBezTo>
                  <a:cubicBezTo>
                    <a:pt x="6" y="25"/>
                    <a:pt x="0" y="20"/>
                    <a:pt x="0" y="13"/>
                  </a:cubicBezTo>
                  <a:close/>
                  <a:moveTo>
                    <a:pt x="19" y="13"/>
                  </a:moveTo>
                  <a:cubicBezTo>
                    <a:pt x="19" y="9"/>
                    <a:pt x="18" y="6"/>
                    <a:pt x="14" y="6"/>
                  </a:cubicBezTo>
                  <a:cubicBezTo>
                    <a:pt x="10" y="6"/>
                    <a:pt x="9" y="9"/>
                    <a:pt x="9" y="13"/>
                  </a:cubicBezTo>
                  <a:cubicBezTo>
                    <a:pt x="9" y="16"/>
                    <a:pt x="10" y="19"/>
                    <a:pt x="14" y="19"/>
                  </a:cubicBezTo>
                  <a:cubicBezTo>
                    <a:pt x="18" y="19"/>
                    <a:pt x="19" y="16"/>
                    <a:pt x="19" y="13"/>
                  </a:cubicBez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35" name="Freeform 40"/>
            <p:cNvSpPr>
              <a:spLocks/>
            </p:cNvSpPr>
            <p:nvPr userDrawn="1"/>
          </p:nvSpPr>
          <p:spPr bwMode="auto">
            <a:xfrm>
              <a:off x="1655" y="349"/>
              <a:ext cx="36" cy="52"/>
            </a:xfrm>
            <a:custGeom>
              <a:avLst/>
              <a:gdLst/>
              <a:ahLst/>
              <a:cxnLst>
                <a:cxn ang="0">
                  <a:pos x="17" y="7"/>
                </a:cxn>
                <a:cxn ang="0">
                  <a:pos x="15" y="7"/>
                </a:cxn>
                <a:cxn ang="0">
                  <a:pos x="9" y="14"/>
                </a:cxn>
                <a:cxn ang="0">
                  <a:pos x="9" y="25"/>
                </a:cxn>
                <a:cxn ang="0">
                  <a:pos x="0" y="25"/>
                </a:cxn>
                <a:cxn ang="0">
                  <a:pos x="0" y="1"/>
                </a:cxn>
                <a:cxn ang="0">
                  <a:pos x="8" y="1"/>
                </a:cxn>
                <a:cxn ang="0">
                  <a:pos x="8" y="5"/>
                </a:cxn>
                <a:cxn ang="0">
                  <a:pos x="8" y="5"/>
                </a:cxn>
                <a:cxn ang="0">
                  <a:pos x="15" y="0"/>
                </a:cxn>
                <a:cxn ang="0">
                  <a:pos x="18" y="0"/>
                </a:cxn>
                <a:cxn ang="0">
                  <a:pos x="17" y="7"/>
                </a:cxn>
              </a:cxnLst>
              <a:rect l="0" t="0" r="r" b="b"/>
              <a:pathLst>
                <a:path w="18" h="25">
                  <a:moveTo>
                    <a:pt x="17" y="7"/>
                  </a:moveTo>
                  <a:cubicBezTo>
                    <a:pt x="16" y="7"/>
                    <a:pt x="16" y="7"/>
                    <a:pt x="15" y="7"/>
                  </a:cubicBezTo>
                  <a:cubicBezTo>
                    <a:pt x="11" y="7"/>
                    <a:pt x="9" y="10"/>
                    <a:pt x="9" y="14"/>
                  </a:cubicBezTo>
                  <a:cubicBezTo>
                    <a:pt x="9" y="25"/>
                    <a:pt x="9" y="25"/>
                    <a:pt x="9" y="25"/>
                  </a:cubicBezTo>
                  <a:cubicBezTo>
                    <a:pt x="0" y="25"/>
                    <a:pt x="0" y="25"/>
                    <a:pt x="0" y="25"/>
                  </a:cubicBezTo>
                  <a:cubicBezTo>
                    <a:pt x="0" y="1"/>
                    <a:pt x="0" y="1"/>
                    <a:pt x="0" y="1"/>
                  </a:cubicBezTo>
                  <a:cubicBezTo>
                    <a:pt x="8" y="1"/>
                    <a:pt x="8" y="1"/>
                    <a:pt x="8" y="1"/>
                  </a:cubicBezTo>
                  <a:cubicBezTo>
                    <a:pt x="8" y="5"/>
                    <a:pt x="8" y="5"/>
                    <a:pt x="8" y="5"/>
                  </a:cubicBezTo>
                  <a:cubicBezTo>
                    <a:pt x="8" y="5"/>
                    <a:pt x="8" y="5"/>
                    <a:pt x="8" y="5"/>
                  </a:cubicBezTo>
                  <a:cubicBezTo>
                    <a:pt x="9" y="2"/>
                    <a:pt x="11" y="0"/>
                    <a:pt x="15" y="0"/>
                  </a:cubicBezTo>
                  <a:cubicBezTo>
                    <a:pt x="16" y="0"/>
                    <a:pt x="17" y="0"/>
                    <a:pt x="18" y="0"/>
                  </a:cubicBezTo>
                  <a:lnTo>
                    <a:pt x="17" y="7"/>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36" name="Freeform 41"/>
            <p:cNvSpPr>
              <a:spLocks noEditPoints="1"/>
            </p:cNvSpPr>
            <p:nvPr userDrawn="1"/>
          </p:nvSpPr>
          <p:spPr bwMode="auto">
            <a:xfrm>
              <a:off x="1693" y="349"/>
              <a:ext cx="48" cy="52"/>
            </a:xfrm>
            <a:custGeom>
              <a:avLst/>
              <a:gdLst/>
              <a:ahLst/>
              <a:cxnLst>
                <a:cxn ang="0">
                  <a:pos x="17" y="25"/>
                </a:cxn>
                <a:cxn ang="0">
                  <a:pos x="17" y="21"/>
                </a:cxn>
                <a:cxn ang="0">
                  <a:pos x="16" y="21"/>
                </a:cxn>
                <a:cxn ang="0">
                  <a:pos x="9" y="25"/>
                </a:cxn>
                <a:cxn ang="0">
                  <a:pos x="0" y="18"/>
                </a:cxn>
                <a:cxn ang="0">
                  <a:pos x="12" y="9"/>
                </a:cxn>
                <a:cxn ang="0">
                  <a:pos x="16" y="10"/>
                </a:cxn>
                <a:cxn ang="0">
                  <a:pos x="11" y="6"/>
                </a:cxn>
                <a:cxn ang="0">
                  <a:pos x="3" y="7"/>
                </a:cxn>
                <a:cxn ang="0">
                  <a:pos x="3" y="2"/>
                </a:cxn>
                <a:cxn ang="0">
                  <a:pos x="13" y="0"/>
                </a:cxn>
                <a:cxn ang="0">
                  <a:pos x="24" y="10"/>
                </a:cxn>
                <a:cxn ang="0">
                  <a:pos x="24" y="19"/>
                </a:cxn>
                <a:cxn ang="0">
                  <a:pos x="24" y="25"/>
                </a:cxn>
                <a:cxn ang="0">
                  <a:pos x="17" y="25"/>
                </a:cxn>
                <a:cxn ang="0">
                  <a:pos x="11" y="20"/>
                </a:cxn>
                <a:cxn ang="0">
                  <a:pos x="16" y="14"/>
                </a:cxn>
                <a:cxn ang="0">
                  <a:pos x="13" y="14"/>
                </a:cxn>
                <a:cxn ang="0">
                  <a:pos x="8" y="17"/>
                </a:cxn>
                <a:cxn ang="0">
                  <a:pos x="11" y="20"/>
                </a:cxn>
              </a:cxnLst>
              <a:rect l="0" t="0" r="r" b="b"/>
              <a:pathLst>
                <a:path w="24" h="25">
                  <a:moveTo>
                    <a:pt x="17" y="25"/>
                  </a:moveTo>
                  <a:cubicBezTo>
                    <a:pt x="17" y="23"/>
                    <a:pt x="17" y="22"/>
                    <a:pt x="17" y="21"/>
                  </a:cubicBezTo>
                  <a:cubicBezTo>
                    <a:pt x="16" y="21"/>
                    <a:pt x="16" y="21"/>
                    <a:pt x="16" y="21"/>
                  </a:cubicBezTo>
                  <a:cubicBezTo>
                    <a:pt x="15" y="24"/>
                    <a:pt x="12" y="25"/>
                    <a:pt x="9" y="25"/>
                  </a:cubicBezTo>
                  <a:cubicBezTo>
                    <a:pt x="4" y="25"/>
                    <a:pt x="0" y="23"/>
                    <a:pt x="0" y="18"/>
                  </a:cubicBezTo>
                  <a:cubicBezTo>
                    <a:pt x="0" y="10"/>
                    <a:pt x="8" y="9"/>
                    <a:pt x="12" y="9"/>
                  </a:cubicBezTo>
                  <a:cubicBezTo>
                    <a:pt x="14" y="9"/>
                    <a:pt x="15" y="10"/>
                    <a:pt x="16" y="10"/>
                  </a:cubicBezTo>
                  <a:cubicBezTo>
                    <a:pt x="16" y="7"/>
                    <a:pt x="14" y="6"/>
                    <a:pt x="11" y="6"/>
                  </a:cubicBezTo>
                  <a:cubicBezTo>
                    <a:pt x="8" y="6"/>
                    <a:pt x="5" y="6"/>
                    <a:pt x="3" y="7"/>
                  </a:cubicBezTo>
                  <a:cubicBezTo>
                    <a:pt x="3" y="2"/>
                    <a:pt x="3" y="2"/>
                    <a:pt x="3" y="2"/>
                  </a:cubicBezTo>
                  <a:cubicBezTo>
                    <a:pt x="6" y="1"/>
                    <a:pt x="9" y="0"/>
                    <a:pt x="13" y="0"/>
                  </a:cubicBezTo>
                  <a:cubicBezTo>
                    <a:pt x="19" y="0"/>
                    <a:pt x="24" y="3"/>
                    <a:pt x="24" y="10"/>
                  </a:cubicBezTo>
                  <a:cubicBezTo>
                    <a:pt x="24" y="19"/>
                    <a:pt x="24" y="19"/>
                    <a:pt x="24" y="19"/>
                  </a:cubicBezTo>
                  <a:cubicBezTo>
                    <a:pt x="24" y="21"/>
                    <a:pt x="24" y="23"/>
                    <a:pt x="24" y="25"/>
                  </a:cubicBezTo>
                  <a:lnTo>
                    <a:pt x="17" y="25"/>
                  </a:lnTo>
                  <a:close/>
                  <a:moveTo>
                    <a:pt x="11" y="20"/>
                  </a:moveTo>
                  <a:cubicBezTo>
                    <a:pt x="14" y="20"/>
                    <a:pt x="16" y="17"/>
                    <a:pt x="16" y="14"/>
                  </a:cubicBezTo>
                  <a:cubicBezTo>
                    <a:pt x="15" y="14"/>
                    <a:pt x="14" y="14"/>
                    <a:pt x="13" y="14"/>
                  </a:cubicBezTo>
                  <a:cubicBezTo>
                    <a:pt x="10" y="14"/>
                    <a:pt x="8" y="15"/>
                    <a:pt x="8" y="17"/>
                  </a:cubicBezTo>
                  <a:cubicBezTo>
                    <a:pt x="8" y="19"/>
                    <a:pt x="9" y="20"/>
                    <a:pt x="11" y="20"/>
                  </a:cubicBez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37" name="Freeform 42"/>
            <p:cNvSpPr>
              <a:spLocks/>
            </p:cNvSpPr>
            <p:nvPr userDrawn="1"/>
          </p:nvSpPr>
          <p:spPr bwMode="auto">
            <a:xfrm>
              <a:off x="1747" y="334"/>
              <a:ext cx="38" cy="65"/>
            </a:xfrm>
            <a:custGeom>
              <a:avLst/>
              <a:gdLst/>
              <a:ahLst/>
              <a:cxnLst>
                <a:cxn ang="0">
                  <a:pos x="0" y="8"/>
                </a:cxn>
                <a:cxn ang="0">
                  <a:pos x="4" y="8"/>
                </a:cxn>
                <a:cxn ang="0">
                  <a:pos x="4" y="2"/>
                </a:cxn>
                <a:cxn ang="0">
                  <a:pos x="12" y="0"/>
                </a:cxn>
                <a:cxn ang="0">
                  <a:pos x="12" y="8"/>
                </a:cxn>
                <a:cxn ang="0">
                  <a:pos x="18" y="8"/>
                </a:cxn>
                <a:cxn ang="0">
                  <a:pos x="18" y="13"/>
                </a:cxn>
                <a:cxn ang="0">
                  <a:pos x="12" y="13"/>
                </a:cxn>
                <a:cxn ang="0">
                  <a:pos x="12" y="22"/>
                </a:cxn>
                <a:cxn ang="0">
                  <a:pos x="16" y="27"/>
                </a:cxn>
                <a:cxn ang="0">
                  <a:pos x="18" y="26"/>
                </a:cxn>
                <a:cxn ang="0">
                  <a:pos x="19" y="32"/>
                </a:cxn>
                <a:cxn ang="0">
                  <a:pos x="13" y="32"/>
                </a:cxn>
                <a:cxn ang="0">
                  <a:pos x="4" y="23"/>
                </a:cxn>
                <a:cxn ang="0">
                  <a:pos x="4" y="13"/>
                </a:cxn>
                <a:cxn ang="0">
                  <a:pos x="0" y="13"/>
                </a:cxn>
                <a:cxn ang="0">
                  <a:pos x="0" y="8"/>
                </a:cxn>
              </a:cxnLst>
              <a:rect l="0" t="0" r="r" b="b"/>
              <a:pathLst>
                <a:path w="19" h="32">
                  <a:moveTo>
                    <a:pt x="0" y="8"/>
                  </a:moveTo>
                  <a:cubicBezTo>
                    <a:pt x="4" y="8"/>
                    <a:pt x="4" y="8"/>
                    <a:pt x="4" y="8"/>
                  </a:cubicBezTo>
                  <a:cubicBezTo>
                    <a:pt x="4" y="2"/>
                    <a:pt x="4" y="2"/>
                    <a:pt x="4" y="2"/>
                  </a:cubicBezTo>
                  <a:cubicBezTo>
                    <a:pt x="12" y="0"/>
                    <a:pt x="12" y="0"/>
                    <a:pt x="12" y="0"/>
                  </a:cubicBezTo>
                  <a:cubicBezTo>
                    <a:pt x="12" y="8"/>
                    <a:pt x="12" y="8"/>
                    <a:pt x="12" y="8"/>
                  </a:cubicBezTo>
                  <a:cubicBezTo>
                    <a:pt x="18" y="8"/>
                    <a:pt x="18" y="8"/>
                    <a:pt x="18" y="8"/>
                  </a:cubicBezTo>
                  <a:cubicBezTo>
                    <a:pt x="18" y="13"/>
                    <a:pt x="18" y="13"/>
                    <a:pt x="18" y="13"/>
                  </a:cubicBezTo>
                  <a:cubicBezTo>
                    <a:pt x="12" y="13"/>
                    <a:pt x="12" y="13"/>
                    <a:pt x="12" y="13"/>
                  </a:cubicBezTo>
                  <a:cubicBezTo>
                    <a:pt x="12" y="22"/>
                    <a:pt x="12" y="22"/>
                    <a:pt x="12" y="22"/>
                  </a:cubicBezTo>
                  <a:cubicBezTo>
                    <a:pt x="12" y="25"/>
                    <a:pt x="13" y="27"/>
                    <a:pt x="16" y="27"/>
                  </a:cubicBezTo>
                  <a:cubicBezTo>
                    <a:pt x="17" y="27"/>
                    <a:pt x="17" y="26"/>
                    <a:pt x="18" y="26"/>
                  </a:cubicBezTo>
                  <a:cubicBezTo>
                    <a:pt x="19" y="32"/>
                    <a:pt x="19" y="32"/>
                    <a:pt x="19" y="32"/>
                  </a:cubicBezTo>
                  <a:cubicBezTo>
                    <a:pt x="17" y="32"/>
                    <a:pt x="15" y="32"/>
                    <a:pt x="13" y="32"/>
                  </a:cubicBezTo>
                  <a:cubicBezTo>
                    <a:pt x="6" y="32"/>
                    <a:pt x="4" y="29"/>
                    <a:pt x="4" y="23"/>
                  </a:cubicBezTo>
                  <a:cubicBezTo>
                    <a:pt x="4" y="13"/>
                    <a:pt x="4" y="13"/>
                    <a:pt x="4" y="13"/>
                  </a:cubicBezTo>
                  <a:cubicBezTo>
                    <a:pt x="0" y="13"/>
                    <a:pt x="0" y="13"/>
                    <a:pt x="0" y="13"/>
                  </a:cubicBezTo>
                  <a:lnTo>
                    <a:pt x="0" y="8"/>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38" name="Freeform 43"/>
            <p:cNvSpPr>
              <a:spLocks noEditPoints="1"/>
            </p:cNvSpPr>
            <p:nvPr userDrawn="1"/>
          </p:nvSpPr>
          <p:spPr bwMode="auto">
            <a:xfrm>
              <a:off x="1791" y="330"/>
              <a:ext cx="18" cy="69"/>
            </a:xfrm>
            <a:custGeom>
              <a:avLst/>
              <a:gdLst/>
              <a:ahLst/>
              <a:cxnLst>
                <a:cxn ang="0">
                  <a:pos x="18" y="13"/>
                </a:cxn>
                <a:cxn ang="0">
                  <a:pos x="0" y="13"/>
                </a:cxn>
                <a:cxn ang="0">
                  <a:pos x="0" y="0"/>
                </a:cxn>
                <a:cxn ang="0">
                  <a:pos x="18" y="0"/>
                </a:cxn>
                <a:cxn ang="0">
                  <a:pos x="18" y="13"/>
                </a:cxn>
                <a:cxn ang="0">
                  <a:pos x="0" y="21"/>
                </a:cxn>
                <a:cxn ang="0">
                  <a:pos x="18" y="21"/>
                </a:cxn>
                <a:cxn ang="0">
                  <a:pos x="18" y="69"/>
                </a:cxn>
                <a:cxn ang="0">
                  <a:pos x="0" y="69"/>
                </a:cxn>
                <a:cxn ang="0">
                  <a:pos x="0" y="21"/>
                </a:cxn>
              </a:cxnLst>
              <a:rect l="0" t="0" r="r" b="b"/>
              <a:pathLst>
                <a:path w="18" h="69">
                  <a:moveTo>
                    <a:pt x="18" y="13"/>
                  </a:moveTo>
                  <a:lnTo>
                    <a:pt x="0" y="13"/>
                  </a:lnTo>
                  <a:lnTo>
                    <a:pt x="0" y="0"/>
                  </a:lnTo>
                  <a:lnTo>
                    <a:pt x="18" y="0"/>
                  </a:lnTo>
                  <a:lnTo>
                    <a:pt x="18" y="13"/>
                  </a:lnTo>
                  <a:close/>
                  <a:moveTo>
                    <a:pt x="0" y="21"/>
                  </a:moveTo>
                  <a:lnTo>
                    <a:pt x="18" y="21"/>
                  </a:lnTo>
                  <a:lnTo>
                    <a:pt x="18" y="69"/>
                  </a:lnTo>
                  <a:lnTo>
                    <a:pt x="0" y="69"/>
                  </a:lnTo>
                  <a:lnTo>
                    <a:pt x="0" y="21"/>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39" name="Freeform 44"/>
            <p:cNvSpPr>
              <a:spLocks noEditPoints="1"/>
            </p:cNvSpPr>
            <p:nvPr userDrawn="1"/>
          </p:nvSpPr>
          <p:spPr bwMode="auto">
            <a:xfrm>
              <a:off x="1817" y="349"/>
              <a:ext cx="56" cy="52"/>
            </a:xfrm>
            <a:custGeom>
              <a:avLst/>
              <a:gdLst/>
              <a:ahLst/>
              <a:cxnLst>
                <a:cxn ang="0">
                  <a:pos x="0" y="13"/>
                </a:cxn>
                <a:cxn ang="0">
                  <a:pos x="14" y="0"/>
                </a:cxn>
                <a:cxn ang="0">
                  <a:pos x="28" y="13"/>
                </a:cxn>
                <a:cxn ang="0">
                  <a:pos x="14" y="25"/>
                </a:cxn>
                <a:cxn ang="0">
                  <a:pos x="0" y="13"/>
                </a:cxn>
                <a:cxn ang="0">
                  <a:pos x="19" y="13"/>
                </a:cxn>
                <a:cxn ang="0">
                  <a:pos x="14" y="6"/>
                </a:cxn>
                <a:cxn ang="0">
                  <a:pos x="9" y="13"/>
                </a:cxn>
                <a:cxn ang="0">
                  <a:pos x="14" y="19"/>
                </a:cxn>
                <a:cxn ang="0">
                  <a:pos x="19" y="13"/>
                </a:cxn>
              </a:cxnLst>
              <a:rect l="0" t="0" r="r" b="b"/>
              <a:pathLst>
                <a:path w="28" h="25">
                  <a:moveTo>
                    <a:pt x="0" y="13"/>
                  </a:moveTo>
                  <a:cubicBezTo>
                    <a:pt x="0" y="5"/>
                    <a:pt x="6" y="0"/>
                    <a:pt x="14" y="0"/>
                  </a:cubicBezTo>
                  <a:cubicBezTo>
                    <a:pt x="22" y="0"/>
                    <a:pt x="28" y="5"/>
                    <a:pt x="28" y="13"/>
                  </a:cubicBezTo>
                  <a:cubicBezTo>
                    <a:pt x="28" y="20"/>
                    <a:pt x="22" y="25"/>
                    <a:pt x="14" y="25"/>
                  </a:cubicBezTo>
                  <a:cubicBezTo>
                    <a:pt x="6" y="25"/>
                    <a:pt x="0" y="20"/>
                    <a:pt x="0" y="13"/>
                  </a:cubicBezTo>
                  <a:close/>
                  <a:moveTo>
                    <a:pt x="19" y="13"/>
                  </a:moveTo>
                  <a:cubicBezTo>
                    <a:pt x="19" y="9"/>
                    <a:pt x="18" y="6"/>
                    <a:pt x="14" y="6"/>
                  </a:cubicBezTo>
                  <a:cubicBezTo>
                    <a:pt x="10" y="6"/>
                    <a:pt x="9" y="9"/>
                    <a:pt x="9" y="13"/>
                  </a:cubicBezTo>
                  <a:cubicBezTo>
                    <a:pt x="9" y="16"/>
                    <a:pt x="10" y="19"/>
                    <a:pt x="14" y="19"/>
                  </a:cubicBezTo>
                  <a:cubicBezTo>
                    <a:pt x="18" y="19"/>
                    <a:pt x="19" y="16"/>
                    <a:pt x="19" y="13"/>
                  </a:cubicBez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40" name="Freeform 45"/>
            <p:cNvSpPr>
              <a:spLocks/>
            </p:cNvSpPr>
            <p:nvPr userDrawn="1"/>
          </p:nvSpPr>
          <p:spPr bwMode="auto">
            <a:xfrm>
              <a:off x="1879" y="349"/>
              <a:ext cx="52" cy="52"/>
            </a:xfrm>
            <a:custGeom>
              <a:avLst/>
              <a:gdLst/>
              <a:ahLst/>
              <a:cxnLst>
                <a:cxn ang="0">
                  <a:pos x="0" y="1"/>
                </a:cxn>
                <a:cxn ang="0">
                  <a:pos x="8" y="1"/>
                </a:cxn>
                <a:cxn ang="0">
                  <a:pos x="8" y="5"/>
                </a:cxn>
                <a:cxn ang="0">
                  <a:pos x="8" y="5"/>
                </a:cxn>
                <a:cxn ang="0">
                  <a:pos x="16" y="0"/>
                </a:cxn>
                <a:cxn ang="0">
                  <a:pos x="26" y="10"/>
                </a:cxn>
                <a:cxn ang="0">
                  <a:pos x="26" y="25"/>
                </a:cxn>
                <a:cxn ang="0">
                  <a:pos x="17" y="25"/>
                </a:cxn>
                <a:cxn ang="0">
                  <a:pos x="17" y="13"/>
                </a:cxn>
                <a:cxn ang="0">
                  <a:pos x="14" y="7"/>
                </a:cxn>
                <a:cxn ang="0">
                  <a:pos x="8" y="14"/>
                </a:cxn>
                <a:cxn ang="0">
                  <a:pos x="8" y="25"/>
                </a:cxn>
                <a:cxn ang="0">
                  <a:pos x="0" y="25"/>
                </a:cxn>
                <a:cxn ang="0">
                  <a:pos x="0" y="1"/>
                </a:cxn>
              </a:cxnLst>
              <a:rect l="0" t="0" r="r" b="b"/>
              <a:pathLst>
                <a:path w="26" h="25">
                  <a:moveTo>
                    <a:pt x="0" y="1"/>
                  </a:moveTo>
                  <a:cubicBezTo>
                    <a:pt x="8" y="1"/>
                    <a:pt x="8" y="1"/>
                    <a:pt x="8" y="1"/>
                  </a:cubicBezTo>
                  <a:cubicBezTo>
                    <a:pt x="8" y="5"/>
                    <a:pt x="8" y="5"/>
                    <a:pt x="8" y="5"/>
                  </a:cubicBezTo>
                  <a:cubicBezTo>
                    <a:pt x="8" y="5"/>
                    <a:pt x="8" y="5"/>
                    <a:pt x="8" y="5"/>
                  </a:cubicBezTo>
                  <a:cubicBezTo>
                    <a:pt x="9" y="2"/>
                    <a:pt x="13" y="0"/>
                    <a:pt x="16" y="0"/>
                  </a:cubicBezTo>
                  <a:cubicBezTo>
                    <a:pt x="23" y="0"/>
                    <a:pt x="26" y="5"/>
                    <a:pt x="26" y="10"/>
                  </a:cubicBezTo>
                  <a:cubicBezTo>
                    <a:pt x="26" y="25"/>
                    <a:pt x="26" y="25"/>
                    <a:pt x="26" y="25"/>
                  </a:cubicBezTo>
                  <a:cubicBezTo>
                    <a:pt x="17" y="25"/>
                    <a:pt x="17" y="25"/>
                    <a:pt x="17" y="25"/>
                  </a:cubicBezTo>
                  <a:cubicBezTo>
                    <a:pt x="17" y="13"/>
                    <a:pt x="17" y="13"/>
                    <a:pt x="17" y="13"/>
                  </a:cubicBezTo>
                  <a:cubicBezTo>
                    <a:pt x="17" y="9"/>
                    <a:pt x="16" y="7"/>
                    <a:pt x="14" y="7"/>
                  </a:cubicBezTo>
                  <a:cubicBezTo>
                    <a:pt x="10" y="7"/>
                    <a:pt x="8" y="9"/>
                    <a:pt x="8" y="14"/>
                  </a:cubicBezTo>
                  <a:cubicBezTo>
                    <a:pt x="8" y="25"/>
                    <a:pt x="8" y="25"/>
                    <a:pt x="8" y="25"/>
                  </a:cubicBezTo>
                  <a:cubicBezTo>
                    <a:pt x="0" y="25"/>
                    <a:pt x="0" y="25"/>
                    <a:pt x="0" y="25"/>
                  </a:cubicBezTo>
                  <a:lnTo>
                    <a:pt x="0" y="1"/>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41" name="Freeform 46"/>
            <p:cNvSpPr>
              <a:spLocks/>
            </p:cNvSpPr>
            <p:nvPr userDrawn="1"/>
          </p:nvSpPr>
          <p:spPr bwMode="auto">
            <a:xfrm>
              <a:off x="990" y="425"/>
              <a:ext cx="48" cy="38"/>
            </a:xfrm>
            <a:custGeom>
              <a:avLst/>
              <a:gdLst/>
              <a:ahLst/>
              <a:cxnLst>
                <a:cxn ang="0">
                  <a:pos x="38" y="38"/>
                </a:cxn>
                <a:cxn ang="0">
                  <a:pos x="34" y="38"/>
                </a:cxn>
                <a:cxn ang="0">
                  <a:pos x="24" y="4"/>
                </a:cxn>
                <a:cxn ang="0">
                  <a:pos x="24" y="4"/>
                </a:cxn>
                <a:cxn ang="0">
                  <a:pos x="16" y="38"/>
                </a:cxn>
                <a:cxn ang="0">
                  <a:pos x="10" y="38"/>
                </a:cxn>
                <a:cxn ang="0">
                  <a:pos x="0" y="0"/>
                </a:cxn>
                <a:cxn ang="0">
                  <a:pos x="4" y="0"/>
                </a:cxn>
                <a:cxn ang="0">
                  <a:pos x="14" y="34"/>
                </a:cxn>
                <a:cxn ang="0">
                  <a:pos x="14" y="34"/>
                </a:cxn>
                <a:cxn ang="0">
                  <a:pos x="22" y="0"/>
                </a:cxn>
                <a:cxn ang="0">
                  <a:pos x="26" y="0"/>
                </a:cxn>
                <a:cxn ang="0">
                  <a:pos x="36" y="34"/>
                </a:cxn>
                <a:cxn ang="0">
                  <a:pos x="36" y="34"/>
                </a:cxn>
                <a:cxn ang="0">
                  <a:pos x="46" y="0"/>
                </a:cxn>
                <a:cxn ang="0">
                  <a:pos x="48" y="0"/>
                </a:cxn>
                <a:cxn ang="0">
                  <a:pos x="38" y="38"/>
                </a:cxn>
              </a:cxnLst>
              <a:rect l="0" t="0" r="r" b="b"/>
              <a:pathLst>
                <a:path w="48" h="38">
                  <a:moveTo>
                    <a:pt x="38" y="38"/>
                  </a:moveTo>
                  <a:lnTo>
                    <a:pt x="34" y="38"/>
                  </a:lnTo>
                  <a:lnTo>
                    <a:pt x="24" y="4"/>
                  </a:lnTo>
                  <a:lnTo>
                    <a:pt x="24" y="4"/>
                  </a:lnTo>
                  <a:lnTo>
                    <a:pt x="16" y="38"/>
                  </a:lnTo>
                  <a:lnTo>
                    <a:pt x="10" y="38"/>
                  </a:lnTo>
                  <a:lnTo>
                    <a:pt x="0" y="0"/>
                  </a:lnTo>
                  <a:lnTo>
                    <a:pt x="4" y="0"/>
                  </a:lnTo>
                  <a:lnTo>
                    <a:pt x="14" y="34"/>
                  </a:lnTo>
                  <a:lnTo>
                    <a:pt x="14" y="34"/>
                  </a:lnTo>
                  <a:lnTo>
                    <a:pt x="22" y="0"/>
                  </a:lnTo>
                  <a:lnTo>
                    <a:pt x="26" y="0"/>
                  </a:lnTo>
                  <a:lnTo>
                    <a:pt x="36" y="34"/>
                  </a:lnTo>
                  <a:lnTo>
                    <a:pt x="36" y="34"/>
                  </a:lnTo>
                  <a:lnTo>
                    <a:pt x="46" y="0"/>
                  </a:lnTo>
                  <a:lnTo>
                    <a:pt x="48" y="0"/>
                  </a:lnTo>
                  <a:lnTo>
                    <a:pt x="38" y="38"/>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42" name="Freeform 47"/>
            <p:cNvSpPr>
              <a:spLocks noEditPoints="1"/>
            </p:cNvSpPr>
            <p:nvPr userDrawn="1"/>
          </p:nvSpPr>
          <p:spPr bwMode="auto">
            <a:xfrm>
              <a:off x="1040" y="435"/>
              <a:ext cx="24" cy="28"/>
            </a:xfrm>
            <a:custGeom>
              <a:avLst/>
              <a:gdLst/>
              <a:ahLst/>
              <a:cxnLst>
                <a:cxn ang="0">
                  <a:pos x="6" y="0"/>
                </a:cxn>
                <a:cxn ang="0">
                  <a:pos x="12" y="7"/>
                </a:cxn>
                <a:cxn ang="0">
                  <a:pos x="6" y="14"/>
                </a:cxn>
                <a:cxn ang="0">
                  <a:pos x="0" y="7"/>
                </a:cxn>
                <a:cxn ang="0">
                  <a:pos x="6" y="0"/>
                </a:cxn>
                <a:cxn ang="0">
                  <a:pos x="6" y="13"/>
                </a:cxn>
                <a:cxn ang="0">
                  <a:pos x="11" y="7"/>
                </a:cxn>
                <a:cxn ang="0">
                  <a:pos x="6" y="1"/>
                </a:cxn>
                <a:cxn ang="0">
                  <a:pos x="2" y="7"/>
                </a:cxn>
                <a:cxn ang="0">
                  <a:pos x="6" y="13"/>
                </a:cxn>
              </a:cxnLst>
              <a:rect l="0" t="0" r="r" b="b"/>
              <a:pathLst>
                <a:path w="12" h="14">
                  <a:moveTo>
                    <a:pt x="6" y="0"/>
                  </a:moveTo>
                  <a:cubicBezTo>
                    <a:pt x="10" y="0"/>
                    <a:pt x="12" y="3"/>
                    <a:pt x="12" y="7"/>
                  </a:cubicBezTo>
                  <a:cubicBezTo>
                    <a:pt x="12" y="11"/>
                    <a:pt x="10" y="14"/>
                    <a:pt x="6" y="14"/>
                  </a:cubicBezTo>
                  <a:cubicBezTo>
                    <a:pt x="2" y="14"/>
                    <a:pt x="0" y="11"/>
                    <a:pt x="0" y="7"/>
                  </a:cubicBezTo>
                  <a:cubicBezTo>
                    <a:pt x="0" y="3"/>
                    <a:pt x="2" y="0"/>
                    <a:pt x="6" y="0"/>
                  </a:cubicBezTo>
                  <a:close/>
                  <a:moveTo>
                    <a:pt x="6" y="13"/>
                  </a:moveTo>
                  <a:cubicBezTo>
                    <a:pt x="9" y="13"/>
                    <a:pt x="11" y="10"/>
                    <a:pt x="11" y="7"/>
                  </a:cubicBezTo>
                  <a:cubicBezTo>
                    <a:pt x="11" y="4"/>
                    <a:pt x="9" y="1"/>
                    <a:pt x="6" y="1"/>
                  </a:cubicBezTo>
                  <a:cubicBezTo>
                    <a:pt x="3" y="1"/>
                    <a:pt x="2" y="4"/>
                    <a:pt x="2" y="7"/>
                  </a:cubicBezTo>
                  <a:cubicBezTo>
                    <a:pt x="2" y="10"/>
                    <a:pt x="3" y="13"/>
                    <a:pt x="6" y="13"/>
                  </a:cubicBez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43" name="Freeform 48"/>
            <p:cNvSpPr>
              <a:spLocks/>
            </p:cNvSpPr>
            <p:nvPr userDrawn="1"/>
          </p:nvSpPr>
          <p:spPr bwMode="auto">
            <a:xfrm>
              <a:off x="1070" y="435"/>
              <a:ext cx="12" cy="28"/>
            </a:xfrm>
            <a:custGeom>
              <a:avLst/>
              <a:gdLst/>
              <a:ahLst/>
              <a:cxnLst>
                <a:cxn ang="0">
                  <a:pos x="0" y="3"/>
                </a:cxn>
                <a:cxn ang="0">
                  <a:pos x="0" y="0"/>
                </a:cxn>
                <a:cxn ang="0">
                  <a:pos x="2" y="0"/>
                </a:cxn>
                <a:cxn ang="0">
                  <a:pos x="2" y="3"/>
                </a:cxn>
                <a:cxn ang="0">
                  <a:pos x="2" y="3"/>
                </a:cxn>
                <a:cxn ang="0">
                  <a:pos x="5" y="0"/>
                </a:cxn>
                <a:cxn ang="0">
                  <a:pos x="6" y="0"/>
                </a:cxn>
                <a:cxn ang="0">
                  <a:pos x="6" y="2"/>
                </a:cxn>
                <a:cxn ang="0">
                  <a:pos x="5" y="2"/>
                </a:cxn>
                <a:cxn ang="0">
                  <a:pos x="2" y="7"/>
                </a:cxn>
                <a:cxn ang="0">
                  <a:pos x="2" y="14"/>
                </a:cxn>
                <a:cxn ang="0">
                  <a:pos x="0" y="14"/>
                </a:cxn>
                <a:cxn ang="0">
                  <a:pos x="0" y="3"/>
                </a:cxn>
              </a:cxnLst>
              <a:rect l="0" t="0" r="r" b="b"/>
              <a:pathLst>
                <a:path w="6" h="14">
                  <a:moveTo>
                    <a:pt x="0" y="3"/>
                  </a:moveTo>
                  <a:cubicBezTo>
                    <a:pt x="0" y="2"/>
                    <a:pt x="0" y="1"/>
                    <a:pt x="0" y="0"/>
                  </a:cubicBezTo>
                  <a:cubicBezTo>
                    <a:pt x="2" y="0"/>
                    <a:pt x="2" y="0"/>
                    <a:pt x="2" y="0"/>
                  </a:cubicBezTo>
                  <a:cubicBezTo>
                    <a:pt x="2" y="3"/>
                    <a:pt x="2" y="3"/>
                    <a:pt x="2" y="3"/>
                  </a:cubicBezTo>
                  <a:cubicBezTo>
                    <a:pt x="2" y="3"/>
                    <a:pt x="2" y="3"/>
                    <a:pt x="2" y="3"/>
                  </a:cubicBezTo>
                  <a:cubicBezTo>
                    <a:pt x="2" y="1"/>
                    <a:pt x="3" y="0"/>
                    <a:pt x="5" y="0"/>
                  </a:cubicBezTo>
                  <a:cubicBezTo>
                    <a:pt x="6" y="0"/>
                    <a:pt x="6" y="0"/>
                    <a:pt x="6" y="0"/>
                  </a:cubicBezTo>
                  <a:cubicBezTo>
                    <a:pt x="6" y="2"/>
                    <a:pt x="6" y="2"/>
                    <a:pt x="6" y="2"/>
                  </a:cubicBezTo>
                  <a:cubicBezTo>
                    <a:pt x="6" y="2"/>
                    <a:pt x="6" y="2"/>
                    <a:pt x="5" y="2"/>
                  </a:cubicBezTo>
                  <a:cubicBezTo>
                    <a:pt x="3" y="2"/>
                    <a:pt x="2" y="5"/>
                    <a:pt x="2" y="7"/>
                  </a:cubicBezTo>
                  <a:cubicBezTo>
                    <a:pt x="2" y="14"/>
                    <a:pt x="2" y="14"/>
                    <a:pt x="2" y="14"/>
                  </a:cubicBezTo>
                  <a:cubicBezTo>
                    <a:pt x="0" y="14"/>
                    <a:pt x="0" y="14"/>
                    <a:pt x="0" y="14"/>
                  </a:cubicBezTo>
                  <a:lnTo>
                    <a:pt x="0" y="3"/>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44" name="Rectangle 49"/>
            <p:cNvSpPr>
              <a:spLocks noChangeArrowheads="1"/>
            </p:cNvSpPr>
            <p:nvPr userDrawn="1"/>
          </p:nvSpPr>
          <p:spPr bwMode="auto">
            <a:xfrm>
              <a:off x="1088" y="423"/>
              <a:ext cx="2" cy="40"/>
            </a:xfrm>
            <a:prstGeom prst="rect">
              <a:avLst/>
            </a:prstGeom>
            <a:solidFill>
              <a:srgbClr val="FFFFFF"/>
            </a:solidFill>
            <a:ln w="9525">
              <a:noFill/>
              <a:miter lim="800000"/>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45" name="Freeform 50"/>
            <p:cNvSpPr>
              <a:spLocks noEditPoints="1"/>
            </p:cNvSpPr>
            <p:nvPr userDrawn="1"/>
          </p:nvSpPr>
          <p:spPr bwMode="auto">
            <a:xfrm>
              <a:off x="1096" y="423"/>
              <a:ext cx="24" cy="40"/>
            </a:xfrm>
            <a:custGeom>
              <a:avLst/>
              <a:gdLst/>
              <a:ahLst/>
              <a:cxnLst>
                <a:cxn ang="0">
                  <a:pos x="12" y="20"/>
                </a:cxn>
                <a:cxn ang="0">
                  <a:pos x="10" y="20"/>
                </a:cxn>
                <a:cxn ang="0">
                  <a:pos x="10" y="17"/>
                </a:cxn>
                <a:cxn ang="0">
                  <a:pos x="10" y="17"/>
                </a:cxn>
                <a:cxn ang="0">
                  <a:pos x="6" y="20"/>
                </a:cxn>
                <a:cxn ang="0">
                  <a:pos x="0" y="13"/>
                </a:cxn>
                <a:cxn ang="0">
                  <a:pos x="6" y="6"/>
                </a:cxn>
                <a:cxn ang="0">
                  <a:pos x="10" y="9"/>
                </a:cxn>
                <a:cxn ang="0">
                  <a:pos x="10" y="9"/>
                </a:cxn>
                <a:cxn ang="0">
                  <a:pos x="10" y="0"/>
                </a:cxn>
                <a:cxn ang="0">
                  <a:pos x="12" y="0"/>
                </a:cxn>
                <a:cxn ang="0">
                  <a:pos x="12" y="20"/>
                </a:cxn>
                <a:cxn ang="0">
                  <a:pos x="6" y="19"/>
                </a:cxn>
                <a:cxn ang="0">
                  <a:pos x="10" y="13"/>
                </a:cxn>
                <a:cxn ang="0">
                  <a:pos x="6" y="7"/>
                </a:cxn>
                <a:cxn ang="0">
                  <a:pos x="2" y="13"/>
                </a:cxn>
                <a:cxn ang="0">
                  <a:pos x="6" y="19"/>
                </a:cxn>
              </a:cxnLst>
              <a:rect l="0" t="0" r="r" b="b"/>
              <a:pathLst>
                <a:path w="12" h="20">
                  <a:moveTo>
                    <a:pt x="12" y="20"/>
                  </a:moveTo>
                  <a:cubicBezTo>
                    <a:pt x="10" y="20"/>
                    <a:pt x="10" y="20"/>
                    <a:pt x="10" y="20"/>
                  </a:cubicBezTo>
                  <a:cubicBezTo>
                    <a:pt x="10" y="17"/>
                    <a:pt x="10" y="17"/>
                    <a:pt x="10" y="17"/>
                  </a:cubicBezTo>
                  <a:cubicBezTo>
                    <a:pt x="10" y="17"/>
                    <a:pt x="10" y="17"/>
                    <a:pt x="10" y="17"/>
                  </a:cubicBezTo>
                  <a:cubicBezTo>
                    <a:pt x="9" y="19"/>
                    <a:pt x="8" y="20"/>
                    <a:pt x="6" y="20"/>
                  </a:cubicBezTo>
                  <a:cubicBezTo>
                    <a:pt x="2" y="20"/>
                    <a:pt x="0" y="17"/>
                    <a:pt x="0" y="13"/>
                  </a:cubicBezTo>
                  <a:cubicBezTo>
                    <a:pt x="0" y="9"/>
                    <a:pt x="2" y="6"/>
                    <a:pt x="6" y="6"/>
                  </a:cubicBezTo>
                  <a:cubicBezTo>
                    <a:pt x="8" y="6"/>
                    <a:pt x="10" y="8"/>
                    <a:pt x="10" y="9"/>
                  </a:cubicBezTo>
                  <a:cubicBezTo>
                    <a:pt x="10" y="9"/>
                    <a:pt x="10" y="9"/>
                    <a:pt x="10" y="9"/>
                  </a:cubicBezTo>
                  <a:cubicBezTo>
                    <a:pt x="10" y="0"/>
                    <a:pt x="10" y="0"/>
                    <a:pt x="10" y="0"/>
                  </a:cubicBezTo>
                  <a:cubicBezTo>
                    <a:pt x="12" y="0"/>
                    <a:pt x="12" y="0"/>
                    <a:pt x="12" y="0"/>
                  </a:cubicBezTo>
                  <a:lnTo>
                    <a:pt x="12" y="20"/>
                  </a:lnTo>
                  <a:close/>
                  <a:moveTo>
                    <a:pt x="6" y="19"/>
                  </a:moveTo>
                  <a:cubicBezTo>
                    <a:pt x="9" y="19"/>
                    <a:pt x="10" y="15"/>
                    <a:pt x="10" y="13"/>
                  </a:cubicBezTo>
                  <a:cubicBezTo>
                    <a:pt x="10" y="11"/>
                    <a:pt x="9" y="7"/>
                    <a:pt x="6" y="7"/>
                  </a:cubicBezTo>
                  <a:cubicBezTo>
                    <a:pt x="3" y="7"/>
                    <a:pt x="2" y="10"/>
                    <a:pt x="2" y="13"/>
                  </a:cubicBezTo>
                  <a:cubicBezTo>
                    <a:pt x="2" y="16"/>
                    <a:pt x="3" y="19"/>
                    <a:pt x="6" y="19"/>
                  </a:cubicBez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46" name="Freeform 51"/>
            <p:cNvSpPr>
              <a:spLocks noEditPoints="1"/>
            </p:cNvSpPr>
            <p:nvPr userDrawn="1"/>
          </p:nvSpPr>
          <p:spPr bwMode="auto">
            <a:xfrm>
              <a:off x="1140" y="425"/>
              <a:ext cx="22" cy="38"/>
            </a:xfrm>
            <a:custGeom>
              <a:avLst/>
              <a:gdLst/>
              <a:ahLst/>
              <a:cxnLst>
                <a:cxn ang="0">
                  <a:pos x="0" y="0"/>
                </a:cxn>
                <a:cxn ang="0">
                  <a:pos x="5" y="0"/>
                </a:cxn>
                <a:cxn ang="0">
                  <a:pos x="10" y="5"/>
                </a:cxn>
                <a:cxn ang="0">
                  <a:pos x="7" y="9"/>
                </a:cxn>
                <a:cxn ang="0">
                  <a:pos x="7" y="9"/>
                </a:cxn>
                <a:cxn ang="0">
                  <a:pos x="11" y="13"/>
                </a:cxn>
                <a:cxn ang="0">
                  <a:pos x="4" y="19"/>
                </a:cxn>
                <a:cxn ang="0">
                  <a:pos x="0" y="19"/>
                </a:cxn>
                <a:cxn ang="0">
                  <a:pos x="0" y="0"/>
                </a:cxn>
                <a:cxn ang="0">
                  <a:pos x="2" y="17"/>
                </a:cxn>
                <a:cxn ang="0">
                  <a:pos x="4" y="17"/>
                </a:cxn>
                <a:cxn ang="0">
                  <a:pos x="9" y="13"/>
                </a:cxn>
                <a:cxn ang="0">
                  <a:pos x="4" y="10"/>
                </a:cxn>
                <a:cxn ang="0">
                  <a:pos x="2" y="10"/>
                </a:cxn>
                <a:cxn ang="0">
                  <a:pos x="2" y="17"/>
                </a:cxn>
                <a:cxn ang="0">
                  <a:pos x="2" y="8"/>
                </a:cxn>
                <a:cxn ang="0">
                  <a:pos x="4" y="8"/>
                </a:cxn>
                <a:cxn ang="0">
                  <a:pos x="9" y="5"/>
                </a:cxn>
                <a:cxn ang="0">
                  <a:pos x="5" y="2"/>
                </a:cxn>
                <a:cxn ang="0">
                  <a:pos x="2" y="2"/>
                </a:cxn>
                <a:cxn ang="0">
                  <a:pos x="2" y="8"/>
                </a:cxn>
              </a:cxnLst>
              <a:rect l="0" t="0" r="r" b="b"/>
              <a:pathLst>
                <a:path w="11" h="19">
                  <a:moveTo>
                    <a:pt x="0" y="0"/>
                  </a:moveTo>
                  <a:cubicBezTo>
                    <a:pt x="5" y="0"/>
                    <a:pt x="5" y="0"/>
                    <a:pt x="5" y="0"/>
                  </a:cubicBezTo>
                  <a:cubicBezTo>
                    <a:pt x="8" y="0"/>
                    <a:pt x="10" y="1"/>
                    <a:pt x="10" y="5"/>
                  </a:cubicBezTo>
                  <a:cubicBezTo>
                    <a:pt x="10" y="7"/>
                    <a:pt x="9" y="9"/>
                    <a:pt x="7" y="9"/>
                  </a:cubicBezTo>
                  <a:cubicBezTo>
                    <a:pt x="7" y="9"/>
                    <a:pt x="7" y="9"/>
                    <a:pt x="7" y="9"/>
                  </a:cubicBezTo>
                  <a:cubicBezTo>
                    <a:pt x="9" y="9"/>
                    <a:pt x="11" y="11"/>
                    <a:pt x="11" y="13"/>
                  </a:cubicBezTo>
                  <a:cubicBezTo>
                    <a:pt x="11" y="17"/>
                    <a:pt x="8" y="19"/>
                    <a:pt x="4" y="19"/>
                  </a:cubicBezTo>
                  <a:cubicBezTo>
                    <a:pt x="0" y="19"/>
                    <a:pt x="0" y="19"/>
                    <a:pt x="0" y="19"/>
                  </a:cubicBezTo>
                  <a:lnTo>
                    <a:pt x="0" y="0"/>
                  </a:lnTo>
                  <a:close/>
                  <a:moveTo>
                    <a:pt x="2" y="17"/>
                  </a:moveTo>
                  <a:cubicBezTo>
                    <a:pt x="4" y="17"/>
                    <a:pt x="4" y="17"/>
                    <a:pt x="4" y="17"/>
                  </a:cubicBezTo>
                  <a:cubicBezTo>
                    <a:pt x="6" y="17"/>
                    <a:pt x="9" y="16"/>
                    <a:pt x="9" y="13"/>
                  </a:cubicBezTo>
                  <a:cubicBezTo>
                    <a:pt x="9" y="10"/>
                    <a:pt x="6" y="10"/>
                    <a:pt x="4" y="10"/>
                  </a:cubicBezTo>
                  <a:cubicBezTo>
                    <a:pt x="2" y="10"/>
                    <a:pt x="2" y="10"/>
                    <a:pt x="2" y="10"/>
                  </a:cubicBezTo>
                  <a:lnTo>
                    <a:pt x="2" y="17"/>
                  </a:lnTo>
                  <a:close/>
                  <a:moveTo>
                    <a:pt x="2" y="8"/>
                  </a:moveTo>
                  <a:cubicBezTo>
                    <a:pt x="4" y="8"/>
                    <a:pt x="4" y="8"/>
                    <a:pt x="4" y="8"/>
                  </a:cubicBezTo>
                  <a:cubicBezTo>
                    <a:pt x="6" y="8"/>
                    <a:pt x="9" y="8"/>
                    <a:pt x="9" y="5"/>
                  </a:cubicBezTo>
                  <a:cubicBezTo>
                    <a:pt x="9" y="2"/>
                    <a:pt x="6" y="2"/>
                    <a:pt x="5" y="2"/>
                  </a:cubicBezTo>
                  <a:cubicBezTo>
                    <a:pt x="2" y="2"/>
                    <a:pt x="2" y="2"/>
                    <a:pt x="2" y="2"/>
                  </a:cubicBezTo>
                  <a:lnTo>
                    <a:pt x="2" y="8"/>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47" name="Freeform 52"/>
            <p:cNvSpPr>
              <a:spLocks noEditPoints="1"/>
            </p:cNvSpPr>
            <p:nvPr userDrawn="1"/>
          </p:nvSpPr>
          <p:spPr bwMode="auto">
            <a:xfrm>
              <a:off x="1168" y="435"/>
              <a:ext cx="20" cy="28"/>
            </a:xfrm>
            <a:custGeom>
              <a:avLst/>
              <a:gdLst/>
              <a:ahLst/>
              <a:cxnLst>
                <a:cxn ang="0">
                  <a:pos x="8" y="11"/>
                </a:cxn>
                <a:cxn ang="0">
                  <a:pos x="8" y="11"/>
                </a:cxn>
                <a:cxn ang="0">
                  <a:pos x="4" y="14"/>
                </a:cxn>
                <a:cxn ang="0">
                  <a:pos x="0" y="10"/>
                </a:cxn>
                <a:cxn ang="0">
                  <a:pos x="8" y="5"/>
                </a:cxn>
                <a:cxn ang="0">
                  <a:pos x="8" y="5"/>
                </a:cxn>
                <a:cxn ang="0">
                  <a:pos x="8" y="5"/>
                </a:cxn>
                <a:cxn ang="0">
                  <a:pos x="5" y="1"/>
                </a:cxn>
                <a:cxn ang="0">
                  <a:pos x="1" y="2"/>
                </a:cxn>
                <a:cxn ang="0">
                  <a:pos x="1" y="1"/>
                </a:cxn>
                <a:cxn ang="0">
                  <a:pos x="5" y="0"/>
                </a:cxn>
                <a:cxn ang="0">
                  <a:pos x="10" y="5"/>
                </a:cxn>
                <a:cxn ang="0">
                  <a:pos x="10" y="11"/>
                </a:cxn>
                <a:cxn ang="0">
                  <a:pos x="10" y="14"/>
                </a:cxn>
                <a:cxn ang="0">
                  <a:pos x="8" y="14"/>
                </a:cxn>
                <a:cxn ang="0">
                  <a:pos x="8" y="11"/>
                </a:cxn>
                <a:cxn ang="0">
                  <a:pos x="8" y="7"/>
                </a:cxn>
                <a:cxn ang="0">
                  <a:pos x="8" y="7"/>
                </a:cxn>
                <a:cxn ang="0">
                  <a:pos x="1" y="10"/>
                </a:cxn>
                <a:cxn ang="0">
                  <a:pos x="4" y="13"/>
                </a:cxn>
                <a:cxn ang="0">
                  <a:pos x="8" y="8"/>
                </a:cxn>
                <a:cxn ang="0">
                  <a:pos x="8" y="7"/>
                </a:cxn>
              </a:cxnLst>
              <a:rect l="0" t="0" r="r" b="b"/>
              <a:pathLst>
                <a:path w="10" h="14">
                  <a:moveTo>
                    <a:pt x="8" y="11"/>
                  </a:moveTo>
                  <a:cubicBezTo>
                    <a:pt x="8" y="11"/>
                    <a:pt x="8" y="11"/>
                    <a:pt x="8" y="11"/>
                  </a:cubicBezTo>
                  <a:cubicBezTo>
                    <a:pt x="7" y="13"/>
                    <a:pt x="6" y="14"/>
                    <a:pt x="4" y="14"/>
                  </a:cubicBezTo>
                  <a:cubicBezTo>
                    <a:pt x="0" y="14"/>
                    <a:pt x="0" y="11"/>
                    <a:pt x="0" y="10"/>
                  </a:cubicBezTo>
                  <a:cubicBezTo>
                    <a:pt x="0" y="6"/>
                    <a:pt x="4" y="5"/>
                    <a:pt x="8" y="5"/>
                  </a:cubicBezTo>
                  <a:cubicBezTo>
                    <a:pt x="8" y="5"/>
                    <a:pt x="8" y="5"/>
                    <a:pt x="8" y="5"/>
                  </a:cubicBezTo>
                  <a:cubicBezTo>
                    <a:pt x="8" y="5"/>
                    <a:pt x="8" y="5"/>
                    <a:pt x="8" y="5"/>
                  </a:cubicBezTo>
                  <a:cubicBezTo>
                    <a:pt x="8" y="3"/>
                    <a:pt x="7" y="1"/>
                    <a:pt x="5" y="1"/>
                  </a:cubicBezTo>
                  <a:cubicBezTo>
                    <a:pt x="4" y="1"/>
                    <a:pt x="2" y="2"/>
                    <a:pt x="1" y="2"/>
                  </a:cubicBezTo>
                  <a:cubicBezTo>
                    <a:pt x="1" y="1"/>
                    <a:pt x="1" y="1"/>
                    <a:pt x="1" y="1"/>
                  </a:cubicBezTo>
                  <a:cubicBezTo>
                    <a:pt x="2" y="0"/>
                    <a:pt x="4" y="0"/>
                    <a:pt x="5" y="0"/>
                  </a:cubicBezTo>
                  <a:cubicBezTo>
                    <a:pt x="8" y="0"/>
                    <a:pt x="10" y="1"/>
                    <a:pt x="10" y="5"/>
                  </a:cubicBezTo>
                  <a:cubicBezTo>
                    <a:pt x="10" y="11"/>
                    <a:pt x="10" y="11"/>
                    <a:pt x="10" y="11"/>
                  </a:cubicBezTo>
                  <a:cubicBezTo>
                    <a:pt x="10" y="12"/>
                    <a:pt x="10" y="13"/>
                    <a:pt x="10" y="14"/>
                  </a:cubicBezTo>
                  <a:cubicBezTo>
                    <a:pt x="8" y="14"/>
                    <a:pt x="8" y="14"/>
                    <a:pt x="8" y="14"/>
                  </a:cubicBezTo>
                  <a:lnTo>
                    <a:pt x="8" y="11"/>
                  </a:lnTo>
                  <a:close/>
                  <a:moveTo>
                    <a:pt x="8" y="7"/>
                  </a:moveTo>
                  <a:cubicBezTo>
                    <a:pt x="8" y="7"/>
                    <a:pt x="8" y="7"/>
                    <a:pt x="8" y="7"/>
                  </a:cubicBezTo>
                  <a:cubicBezTo>
                    <a:pt x="5" y="7"/>
                    <a:pt x="1" y="7"/>
                    <a:pt x="1" y="10"/>
                  </a:cubicBezTo>
                  <a:cubicBezTo>
                    <a:pt x="1" y="12"/>
                    <a:pt x="3" y="13"/>
                    <a:pt x="4" y="13"/>
                  </a:cubicBezTo>
                  <a:cubicBezTo>
                    <a:pt x="8" y="13"/>
                    <a:pt x="8" y="9"/>
                    <a:pt x="8" y="8"/>
                  </a:cubicBezTo>
                  <a:lnTo>
                    <a:pt x="8" y="7"/>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48" name="Freeform 53"/>
            <p:cNvSpPr>
              <a:spLocks/>
            </p:cNvSpPr>
            <p:nvPr userDrawn="1"/>
          </p:nvSpPr>
          <p:spPr bwMode="auto">
            <a:xfrm>
              <a:off x="1194" y="435"/>
              <a:ext cx="22" cy="28"/>
            </a:xfrm>
            <a:custGeom>
              <a:avLst/>
              <a:gdLst/>
              <a:ahLst/>
              <a:cxnLst>
                <a:cxn ang="0">
                  <a:pos x="0" y="3"/>
                </a:cxn>
                <a:cxn ang="0">
                  <a:pos x="0" y="0"/>
                </a:cxn>
                <a:cxn ang="0">
                  <a:pos x="2" y="0"/>
                </a:cxn>
                <a:cxn ang="0">
                  <a:pos x="2" y="3"/>
                </a:cxn>
                <a:cxn ang="0">
                  <a:pos x="2" y="3"/>
                </a:cxn>
                <a:cxn ang="0">
                  <a:pos x="6" y="0"/>
                </a:cxn>
                <a:cxn ang="0">
                  <a:pos x="11" y="5"/>
                </a:cxn>
                <a:cxn ang="0">
                  <a:pos x="11" y="14"/>
                </a:cxn>
                <a:cxn ang="0">
                  <a:pos x="9" y="14"/>
                </a:cxn>
                <a:cxn ang="0">
                  <a:pos x="9" y="6"/>
                </a:cxn>
                <a:cxn ang="0">
                  <a:pos x="6" y="1"/>
                </a:cxn>
                <a:cxn ang="0">
                  <a:pos x="2" y="6"/>
                </a:cxn>
                <a:cxn ang="0">
                  <a:pos x="2" y="14"/>
                </a:cxn>
                <a:cxn ang="0">
                  <a:pos x="0" y="14"/>
                </a:cxn>
                <a:cxn ang="0">
                  <a:pos x="0" y="3"/>
                </a:cxn>
              </a:cxnLst>
              <a:rect l="0" t="0" r="r" b="b"/>
              <a:pathLst>
                <a:path w="11" h="14">
                  <a:moveTo>
                    <a:pt x="0" y="3"/>
                  </a:moveTo>
                  <a:cubicBezTo>
                    <a:pt x="0" y="2"/>
                    <a:pt x="0" y="1"/>
                    <a:pt x="0" y="0"/>
                  </a:cubicBezTo>
                  <a:cubicBezTo>
                    <a:pt x="2" y="0"/>
                    <a:pt x="2" y="0"/>
                    <a:pt x="2" y="0"/>
                  </a:cubicBezTo>
                  <a:cubicBezTo>
                    <a:pt x="2" y="3"/>
                    <a:pt x="2" y="3"/>
                    <a:pt x="2" y="3"/>
                  </a:cubicBezTo>
                  <a:cubicBezTo>
                    <a:pt x="2" y="3"/>
                    <a:pt x="2" y="3"/>
                    <a:pt x="2" y="3"/>
                  </a:cubicBezTo>
                  <a:cubicBezTo>
                    <a:pt x="2" y="1"/>
                    <a:pt x="3" y="0"/>
                    <a:pt x="6" y="0"/>
                  </a:cubicBezTo>
                  <a:cubicBezTo>
                    <a:pt x="9" y="0"/>
                    <a:pt x="11" y="2"/>
                    <a:pt x="11" y="5"/>
                  </a:cubicBezTo>
                  <a:cubicBezTo>
                    <a:pt x="11" y="14"/>
                    <a:pt x="11" y="14"/>
                    <a:pt x="11" y="14"/>
                  </a:cubicBezTo>
                  <a:cubicBezTo>
                    <a:pt x="9" y="14"/>
                    <a:pt x="9" y="14"/>
                    <a:pt x="9" y="14"/>
                  </a:cubicBezTo>
                  <a:cubicBezTo>
                    <a:pt x="9" y="6"/>
                    <a:pt x="9" y="6"/>
                    <a:pt x="9" y="6"/>
                  </a:cubicBezTo>
                  <a:cubicBezTo>
                    <a:pt x="9" y="3"/>
                    <a:pt x="8" y="1"/>
                    <a:pt x="6" y="1"/>
                  </a:cubicBezTo>
                  <a:cubicBezTo>
                    <a:pt x="3" y="1"/>
                    <a:pt x="2" y="4"/>
                    <a:pt x="2" y="6"/>
                  </a:cubicBezTo>
                  <a:cubicBezTo>
                    <a:pt x="2" y="14"/>
                    <a:pt x="2" y="14"/>
                    <a:pt x="2" y="14"/>
                  </a:cubicBezTo>
                  <a:cubicBezTo>
                    <a:pt x="0" y="14"/>
                    <a:pt x="0" y="14"/>
                    <a:pt x="0" y="14"/>
                  </a:cubicBezTo>
                  <a:lnTo>
                    <a:pt x="0" y="3"/>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49" name="Freeform 54"/>
            <p:cNvSpPr>
              <a:spLocks/>
            </p:cNvSpPr>
            <p:nvPr userDrawn="1"/>
          </p:nvSpPr>
          <p:spPr bwMode="auto">
            <a:xfrm>
              <a:off x="1224" y="423"/>
              <a:ext cx="20" cy="40"/>
            </a:xfrm>
            <a:custGeom>
              <a:avLst/>
              <a:gdLst/>
              <a:ahLst/>
              <a:cxnLst>
                <a:cxn ang="0">
                  <a:pos x="0" y="0"/>
                </a:cxn>
                <a:cxn ang="0">
                  <a:pos x="2" y="0"/>
                </a:cxn>
                <a:cxn ang="0">
                  <a:pos x="2" y="24"/>
                </a:cxn>
                <a:cxn ang="0">
                  <a:pos x="14" y="12"/>
                </a:cxn>
                <a:cxn ang="0">
                  <a:pos x="18" y="12"/>
                </a:cxn>
                <a:cxn ang="0">
                  <a:pos x="6" y="24"/>
                </a:cxn>
                <a:cxn ang="0">
                  <a:pos x="20" y="40"/>
                </a:cxn>
                <a:cxn ang="0">
                  <a:pos x="16" y="40"/>
                </a:cxn>
                <a:cxn ang="0">
                  <a:pos x="2" y="26"/>
                </a:cxn>
                <a:cxn ang="0">
                  <a:pos x="2" y="40"/>
                </a:cxn>
                <a:cxn ang="0">
                  <a:pos x="0" y="40"/>
                </a:cxn>
                <a:cxn ang="0">
                  <a:pos x="0" y="0"/>
                </a:cxn>
              </a:cxnLst>
              <a:rect l="0" t="0" r="r" b="b"/>
              <a:pathLst>
                <a:path w="20" h="40">
                  <a:moveTo>
                    <a:pt x="0" y="0"/>
                  </a:moveTo>
                  <a:lnTo>
                    <a:pt x="2" y="0"/>
                  </a:lnTo>
                  <a:lnTo>
                    <a:pt x="2" y="24"/>
                  </a:lnTo>
                  <a:lnTo>
                    <a:pt x="14" y="12"/>
                  </a:lnTo>
                  <a:lnTo>
                    <a:pt x="18" y="12"/>
                  </a:lnTo>
                  <a:lnTo>
                    <a:pt x="6" y="24"/>
                  </a:lnTo>
                  <a:lnTo>
                    <a:pt x="20" y="40"/>
                  </a:lnTo>
                  <a:lnTo>
                    <a:pt x="16" y="40"/>
                  </a:lnTo>
                  <a:lnTo>
                    <a:pt x="2" y="26"/>
                  </a:lnTo>
                  <a:lnTo>
                    <a:pt x="2" y="40"/>
                  </a:lnTo>
                  <a:lnTo>
                    <a:pt x="0" y="40"/>
                  </a:lnTo>
                  <a:lnTo>
                    <a:pt x="0" y="0"/>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50" name="Freeform 55"/>
            <p:cNvSpPr>
              <a:spLocks/>
            </p:cNvSpPr>
            <p:nvPr userDrawn="1"/>
          </p:nvSpPr>
          <p:spPr bwMode="auto">
            <a:xfrm>
              <a:off x="1262" y="425"/>
              <a:ext cx="30" cy="38"/>
            </a:xfrm>
            <a:custGeom>
              <a:avLst/>
              <a:gdLst/>
              <a:ahLst/>
              <a:cxnLst>
                <a:cxn ang="0">
                  <a:pos x="13" y="10"/>
                </a:cxn>
                <a:cxn ang="0">
                  <a:pos x="9" y="10"/>
                </a:cxn>
                <a:cxn ang="0">
                  <a:pos x="9" y="9"/>
                </a:cxn>
                <a:cxn ang="0">
                  <a:pos x="15" y="9"/>
                </a:cxn>
                <a:cxn ang="0">
                  <a:pos x="15" y="18"/>
                </a:cxn>
                <a:cxn ang="0">
                  <a:pos x="9" y="19"/>
                </a:cxn>
                <a:cxn ang="0">
                  <a:pos x="0" y="9"/>
                </a:cxn>
                <a:cxn ang="0">
                  <a:pos x="9" y="0"/>
                </a:cxn>
                <a:cxn ang="0">
                  <a:pos x="14" y="1"/>
                </a:cxn>
                <a:cxn ang="0">
                  <a:pos x="14" y="3"/>
                </a:cxn>
                <a:cxn ang="0">
                  <a:pos x="9" y="2"/>
                </a:cxn>
                <a:cxn ang="0">
                  <a:pos x="2" y="9"/>
                </a:cxn>
                <a:cxn ang="0">
                  <a:pos x="9" y="17"/>
                </a:cxn>
                <a:cxn ang="0">
                  <a:pos x="13" y="17"/>
                </a:cxn>
                <a:cxn ang="0">
                  <a:pos x="13" y="10"/>
                </a:cxn>
              </a:cxnLst>
              <a:rect l="0" t="0" r="r" b="b"/>
              <a:pathLst>
                <a:path w="15" h="19">
                  <a:moveTo>
                    <a:pt x="13" y="10"/>
                  </a:moveTo>
                  <a:cubicBezTo>
                    <a:pt x="9" y="10"/>
                    <a:pt x="9" y="10"/>
                    <a:pt x="9" y="10"/>
                  </a:cubicBezTo>
                  <a:cubicBezTo>
                    <a:pt x="9" y="9"/>
                    <a:pt x="9" y="9"/>
                    <a:pt x="9" y="9"/>
                  </a:cubicBezTo>
                  <a:cubicBezTo>
                    <a:pt x="15" y="9"/>
                    <a:pt x="15" y="9"/>
                    <a:pt x="15" y="9"/>
                  </a:cubicBezTo>
                  <a:cubicBezTo>
                    <a:pt x="15" y="18"/>
                    <a:pt x="15" y="18"/>
                    <a:pt x="15" y="18"/>
                  </a:cubicBezTo>
                  <a:cubicBezTo>
                    <a:pt x="13" y="19"/>
                    <a:pt x="11" y="19"/>
                    <a:pt x="9" y="19"/>
                  </a:cubicBezTo>
                  <a:cubicBezTo>
                    <a:pt x="3" y="19"/>
                    <a:pt x="0" y="15"/>
                    <a:pt x="0" y="9"/>
                  </a:cubicBezTo>
                  <a:cubicBezTo>
                    <a:pt x="0" y="4"/>
                    <a:pt x="4" y="0"/>
                    <a:pt x="9" y="0"/>
                  </a:cubicBezTo>
                  <a:cubicBezTo>
                    <a:pt x="11" y="0"/>
                    <a:pt x="13" y="0"/>
                    <a:pt x="14" y="1"/>
                  </a:cubicBezTo>
                  <a:cubicBezTo>
                    <a:pt x="14" y="3"/>
                    <a:pt x="14" y="3"/>
                    <a:pt x="14" y="3"/>
                  </a:cubicBezTo>
                  <a:cubicBezTo>
                    <a:pt x="12" y="2"/>
                    <a:pt x="11" y="2"/>
                    <a:pt x="9" y="2"/>
                  </a:cubicBezTo>
                  <a:cubicBezTo>
                    <a:pt x="4" y="2"/>
                    <a:pt x="2" y="5"/>
                    <a:pt x="2" y="9"/>
                  </a:cubicBezTo>
                  <a:cubicBezTo>
                    <a:pt x="2" y="14"/>
                    <a:pt x="4" y="17"/>
                    <a:pt x="9" y="17"/>
                  </a:cubicBezTo>
                  <a:cubicBezTo>
                    <a:pt x="10" y="17"/>
                    <a:pt x="12" y="17"/>
                    <a:pt x="13" y="17"/>
                  </a:cubicBezTo>
                  <a:lnTo>
                    <a:pt x="13" y="10"/>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51" name="Freeform 56"/>
            <p:cNvSpPr>
              <a:spLocks/>
            </p:cNvSpPr>
            <p:nvPr userDrawn="1"/>
          </p:nvSpPr>
          <p:spPr bwMode="auto">
            <a:xfrm>
              <a:off x="1300" y="435"/>
              <a:ext cx="12" cy="28"/>
            </a:xfrm>
            <a:custGeom>
              <a:avLst/>
              <a:gdLst/>
              <a:ahLst/>
              <a:cxnLst>
                <a:cxn ang="0">
                  <a:pos x="0" y="3"/>
                </a:cxn>
                <a:cxn ang="0">
                  <a:pos x="0" y="0"/>
                </a:cxn>
                <a:cxn ang="0">
                  <a:pos x="1" y="0"/>
                </a:cxn>
                <a:cxn ang="0">
                  <a:pos x="1" y="3"/>
                </a:cxn>
                <a:cxn ang="0">
                  <a:pos x="2" y="3"/>
                </a:cxn>
                <a:cxn ang="0">
                  <a:pos x="5" y="0"/>
                </a:cxn>
                <a:cxn ang="0">
                  <a:pos x="6" y="0"/>
                </a:cxn>
                <a:cxn ang="0">
                  <a:pos x="6" y="2"/>
                </a:cxn>
                <a:cxn ang="0">
                  <a:pos x="5" y="2"/>
                </a:cxn>
                <a:cxn ang="0">
                  <a:pos x="2" y="7"/>
                </a:cxn>
                <a:cxn ang="0">
                  <a:pos x="2" y="14"/>
                </a:cxn>
                <a:cxn ang="0">
                  <a:pos x="0" y="14"/>
                </a:cxn>
                <a:cxn ang="0">
                  <a:pos x="0" y="3"/>
                </a:cxn>
              </a:cxnLst>
              <a:rect l="0" t="0" r="r" b="b"/>
              <a:pathLst>
                <a:path w="6" h="14">
                  <a:moveTo>
                    <a:pt x="0" y="3"/>
                  </a:moveTo>
                  <a:cubicBezTo>
                    <a:pt x="0" y="2"/>
                    <a:pt x="0" y="1"/>
                    <a:pt x="0" y="0"/>
                  </a:cubicBezTo>
                  <a:cubicBezTo>
                    <a:pt x="1" y="0"/>
                    <a:pt x="1" y="0"/>
                    <a:pt x="1" y="0"/>
                  </a:cubicBezTo>
                  <a:cubicBezTo>
                    <a:pt x="1" y="3"/>
                    <a:pt x="1" y="3"/>
                    <a:pt x="1" y="3"/>
                  </a:cubicBezTo>
                  <a:cubicBezTo>
                    <a:pt x="2" y="3"/>
                    <a:pt x="2" y="3"/>
                    <a:pt x="2" y="3"/>
                  </a:cubicBezTo>
                  <a:cubicBezTo>
                    <a:pt x="2" y="1"/>
                    <a:pt x="3" y="0"/>
                    <a:pt x="5" y="0"/>
                  </a:cubicBezTo>
                  <a:cubicBezTo>
                    <a:pt x="5" y="0"/>
                    <a:pt x="6" y="0"/>
                    <a:pt x="6" y="0"/>
                  </a:cubicBezTo>
                  <a:cubicBezTo>
                    <a:pt x="6" y="2"/>
                    <a:pt x="6" y="2"/>
                    <a:pt x="6" y="2"/>
                  </a:cubicBezTo>
                  <a:cubicBezTo>
                    <a:pt x="6" y="2"/>
                    <a:pt x="5" y="2"/>
                    <a:pt x="5" y="2"/>
                  </a:cubicBezTo>
                  <a:cubicBezTo>
                    <a:pt x="2" y="2"/>
                    <a:pt x="2" y="5"/>
                    <a:pt x="2" y="7"/>
                  </a:cubicBezTo>
                  <a:cubicBezTo>
                    <a:pt x="2" y="14"/>
                    <a:pt x="2" y="14"/>
                    <a:pt x="2" y="14"/>
                  </a:cubicBezTo>
                  <a:cubicBezTo>
                    <a:pt x="0" y="14"/>
                    <a:pt x="0" y="14"/>
                    <a:pt x="0" y="14"/>
                  </a:cubicBezTo>
                  <a:lnTo>
                    <a:pt x="0" y="3"/>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52" name="Freeform 57"/>
            <p:cNvSpPr>
              <a:spLocks noEditPoints="1"/>
            </p:cNvSpPr>
            <p:nvPr userDrawn="1"/>
          </p:nvSpPr>
          <p:spPr bwMode="auto">
            <a:xfrm>
              <a:off x="1314" y="435"/>
              <a:ext cx="24" cy="28"/>
            </a:xfrm>
            <a:custGeom>
              <a:avLst/>
              <a:gdLst/>
              <a:ahLst/>
              <a:cxnLst>
                <a:cxn ang="0">
                  <a:pos x="6" y="0"/>
                </a:cxn>
                <a:cxn ang="0">
                  <a:pos x="12" y="7"/>
                </a:cxn>
                <a:cxn ang="0">
                  <a:pos x="6" y="14"/>
                </a:cxn>
                <a:cxn ang="0">
                  <a:pos x="0" y="7"/>
                </a:cxn>
                <a:cxn ang="0">
                  <a:pos x="6" y="0"/>
                </a:cxn>
                <a:cxn ang="0">
                  <a:pos x="6" y="13"/>
                </a:cxn>
                <a:cxn ang="0">
                  <a:pos x="10" y="7"/>
                </a:cxn>
                <a:cxn ang="0">
                  <a:pos x="6" y="1"/>
                </a:cxn>
                <a:cxn ang="0">
                  <a:pos x="2" y="7"/>
                </a:cxn>
                <a:cxn ang="0">
                  <a:pos x="6" y="13"/>
                </a:cxn>
              </a:cxnLst>
              <a:rect l="0" t="0" r="r" b="b"/>
              <a:pathLst>
                <a:path w="12" h="14">
                  <a:moveTo>
                    <a:pt x="6" y="0"/>
                  </a:moveTo>
                  <a:cubicBezTo>
                    <a:pt x="10" y="0"/>
                    <a:pt x="12" y="3"/>
                    <a:pt x="12" y="7"/>
                  </a:cubicBezTo>
                  <a:cubicBezTo>
                    <a:pt x="12" y="11"/>
                    <a:pt x="10" y="14"/>
                    <a:pt x="6" y="14"/>
                  </a:cubicBezTo>
                  <a:cubicBezTo>
                    <a:pt x="2" y="14"/>
                    <a:pt x="0" y="11"/>
                    <a:pt x="0" y="7"/>
                  </a:cubicBezTo>
                  <a:cubicBezTo>
                    <a:pt x="0" y="3"/>
                    <a:pt x="2" y="0"/>
                    <a:pt x="6" y="0"/>
                  </a:cubicBezTo>
                  <a:close/>
                  <a:moveTo>
                    <a:pt x="6" y="13"/>
                  </a:moveTo>
                  <a:cubicBezTo>
                    <a:pt x="9" y="13"/>
                    <a:pt x="10" y="10"/>
                    <a:pt x="10" y="7"/>
                  </a:cubicBezTo>
                  <a:cubicBezTo>
                    <a:pt x="10" y="4"/>
                    <a:pt x="9" y="1"/>
                    <a:pt x="6" y="1"/>
                  </a:cubicBezTo>
                  <a:cubicBezTo>
                    <a:pt x="3" y="1"/>
                    <a:pt x="2" y="4"/>
                    <a:pt x="2" y="7"/>
                  </a:cubicBezTo>
                  <a:cubicBezTo>
                    <a:pt x="2" y="10"/>
                    <a:pt x="3" y="13"/>
                    <a:pt x="6" y="13"/>
                  </a:cubicBez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53" name="Freeform 58"/>
            <p:cNvSpPr>
              <a:spLocks/>
            </p:cNvSpPr>
            <p:nvPr userDrawn="1"/>
          </p:nvSpPr>
          <p:spPr bwMode="auto">
            <a:xfrm>
              <a:off x="1344" y="435"/>
              <a:ext cx="20" cy="28"/>
            </a:xfrm>
            <a:custGeom>
              <a:avLst/>
              <a:gdLst/>
              <a:ahLst/>
              <a:cxnLst>
                <a:cxn ang="0">
                  <a:pos x="11" y="10"/>
                </a:cxn>
                <a:cxn ang="0">
                  <a:pos x="11" y="14"/>
                </a:cxn>
                <a:cxn ang="0">
                  <a:pos x="9" y="14"/>
                </a:cxn>
                <a:cxn ang="0">
                  <a:pos x="9" y="11"/>
                </a:cxn>
                <a:cxn ang="0">
                  <a:pos x="9" y="11"/>
                </a:cxn>
                <a:cxn ang="0">
                  <a:pos x="5" y="14"/>
                </a:cxn>
                <a:cxn ang="0">
                  <a:pos x="0" y="9"/>
                </a:cxn>
                <a:cxn ang="0">
                  <a:pos x="0" y="0"/>
                </a:cxn>
                <a:cxn ang="0">
                  <a:pos x="2" y="0"/>
                </a:cxn>
                <a:cxn ang="0">
                  <a:pos x="2" y="8"/>
                </a:cxn>
                <a:cxn ang="0">
                  <a:pos x="5" y="13"/>
                </a:cxn>
                <a:cxn ang="0">
                  <a:pos x="9" y="8"/>
                </a:cxn>
                <a:cxn ang="0">
                  <a:pos x="9" y="0"/>
                </a:cxn>
                <a:cxn ang="0">
                  <a:pos x="11" y="0"/>
                </a:cxn>
                <a:cxn ang="0">
                  <a:pos x="11" y="10"/>
                </a:cxn>
              </a:cxnLst>
              <a:rect l="0" t="0" r="r" b="b"/>
              <a:pathLst>
                <a:path w="11" h="14">
                  <a:moveTo>
                    <a:pt x="11" y="10"/>
                  </a:moveTo>
                  <a:cubicBezTo>
                    <a:pt x="11" y="11"/>
                    <a:pt x="11" y="13"/>
                    <a:pt x="11" y="14"/>
                  </a:cubicBezTo>
                  <a:cubicBezTo>
                    <a:pt x="9" y="14"/>
                    <a:pt x="9" y="14"/>
                    <a:pt x="9" y="14"/>
                  </a:cubicBezTo>
                  <a:cubicBezTo>
                    <a:pt x="9" y="11"/>
                    <a:pt x="9" y="11"/>
                    <a:pt x="9" y="11"/>
                  </a:cubicBezTo>
                  <a:cubicBezTo>
                    <a:pt x="9" y="11"/>
                    <a:pt x="9" y="11"/>
                    <a:pt x="9" y="11"/>
                  </a:cubicBezTo>
                  <a:cubicBezTo>
                    <a:pt x="8" y="12"/>
                    <a:pt x="7" y="14"/>
                    <a:pt x="5" y="14"/>
                  </a:cubicBezTo>
                  <a:cubicBezTo>
                    <a:pt x="1" y="14"/>
                    <a:pt x="0" y="12"/>
                    <a:pt x="0" y="9"/>
                  </a:cubicBezTo>
                  <a:cubicBezTo>
                    <a:pt x="0" y="0"/>
                    <a:pt x="0" y="0"/>
                    <a:pt x="0" y="0"/>
                  </a:cubicBezTo>
                  <a:cubicBezTo>
                    <a:pt x="2" y="0"/>
                    <a:pt x="2" y="0"/>
                    <a:pt x="2" y="0"/>
                  </a:cubicBezTo>
                  <a:cubicBezTo>
                    <a:pt x="2" y="8"/>
                    <a:pt x="2" y="8"/>
                    <a:pt x="2" y="8"/>
                  </a:cubicBezTo>
                  <a:cubicBezTo>
                    <a:pt x="2" y="11"/>
                    <a:pt x="3" y="13"/>
                    <a:pt x="5" y="13"/>
                  </a:cubicBezTo>
                  <a:cubicBezTo>
                    <a:pt x="8" y="13"/>
                    <a:pt x="9" y="10"/>
                    <a:pt x="9" y="8"/>
                  </a:cubicBezTo>
                  <a:cubicBezTo>
                    <a:pt x="9" y="0"/>
                    <a:pt x="9" y="0"/>
                    <a:pt x="9" y="0"/>
                  </a:cubicBezTo>
                  <a:cubicBezTo>
                    <a:pt x="11" y="0"/>
                    <a:pt x="11" y="0"/>
                    <a:pt x="11" y="0"/>
                  </a:cubicBezTo>
                  <a:lnTo>
                    <a:pt x="11" y="10"/>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54" name="Freeform 59"/>
            <p:cNvSpPr>
              <a:spLocks noEditPoints="1"/>
            </p:cNvSpPr>
            <p:nvPr userDrawn="1"/>
          </p:nvSpPr>
          <p:spPr bwMode="auto">
            <a:xfrm>
              <a:off x="1372" y="435"/>
              <a:ext cx="24" cy="38"/>
            </a:xfrm>
            <a:custGeom>
              <a:avLst/>
              <a:gdLst/>
              <a:ahLst/>
              <a:cxnLst>
                <a:cxn ang="0">
                  <a:pos x="0" y="0"/>
                </a:cxn>
                <a:cxn ang="0">
                  <a:pos x="2" y="0"/>
                </a:cxn>
                <a:cxn ang="0">
                  <a:pos x="2" y="3"/>
                </a:cxn>
                <a:cxn ang="0">
                  <a:pos x="2" y="3"/>
                </a:cxn>
                <a:cxn ang="0">
                  <a:pos x="6" y="0"/>
                </a:cxn>
                <a:cxn ang="0">
                  <a:pos x="12" y="7"/>
                </a:cxn>
                <a:cxn ang="0">
                  <a:pos x="6" y="14"/>
                </a:cxn>
                <a:cxn ang="0">
                  <a:pos x="2" y="11"/>
                </a:cxn>
                <a:cxn ang="0">
                  <a:pos x="2" y="11"/>
                </a:cxn>
                <a:cxn ang="0">
                  <a:pos x="2" y="19"/>
                </a:cxn>
                <a:cxn ang="0">
                  <a:pos x="0" y="19"/>
                </a:cxn>
                <a:cxn ang="0">
                  <a:pos x="0" y="0"/>
                </a:cxn>
                <a:cxn ang="0">
                  <a:pos x="6" y="1"/>
                </a:cxn>
                <a:cxn ang="0">
                  <a:pos x="2" y="7"/>
                </a:cxn>
                <a:cxn ang="0">
                  <a:pos x="6" y="13"/>
                </a:cxn>
                <a:cxn ang="0">
                  <a:pos x="10" y="7"/>
                </a:cxn>
                <a:cxn ang="0">
                  <a:pos x="6" y="1"/>
                </a:cxn>
              </a:cxnLst>
              <a:rect l="0" t="0" r="r" b="b"/>
              <a:pathLst>
                <a:path w="12" h="19">
                  <a:moveTo>
                    <a:pt x="0" y="0"/>
                  </a:moveTo>
                  <a:cubicBezTo>
                    <a:pt x="2" y="0"/>
                    <a:pt x="2" y="0"/>
                    <a:pt x="2" y="0"/>
                  </a:cubicBezTo>
                  <a:cubicBezTo>
                    <a:pt x="2" y="3"/>
                    <a:pt x="2" y="3"/>
                    <a:pt x="2" y="3"/>
                  </a:cubicBezTo>
                  <a:cubicBezTo>
                    <a:pt x="2" y="3"/>
                    <a:pt x="2" y="3"/>
                    <a:pt x="2" y="3"/>
                  </a:cubicBezTo>
                  <a:cubicBezTo>
                    <a:pt x="2" y="2"/>
                    <a:pt x="3" y="0"/>
                    <a:pt x="6" y="0"/>
                  </a:cubicBezTo>
                  <a:cubicBezTo>
                    <a:pt x="10" y="0"/>
                    <a:pt x="12" y="3"/>
                    <a:pt x="12" y="7"/>
                  </a:cubicBezTo>
                  <a:cubicBezTo>
                    <a:pt x="12" y="11"/>
                    <a:pt x="10" y="14"/>
                    <a:pt x="6" y="14"/>
                  </a:cubicBezTo>
                  <a:cubicBezTo>
                    <a:pt x="4" y="14"/>
                    <a:pt x="3" y="13"/>
                    <a:pt x="2" y="11"/>
                  </a:cubicBezTo>
                  <a:cubicBezTo>
                    <a:pt x="2" y="11"/>
                    <a:pt x="2" y="11"/>
                    <a:pt x="2" y="11"/>
                  </a:cubicBezTo>
                  <a:cubicBezTo>
                    <a:pt x="2" y="19"/>
                    <a:pt x="2" y="19"/>
                    <a:pt x="2" y="19"/>
                  </a:cubicBezTo>
                  <a:cubicBezTo>
                    <a:pt x="0" y="19"/>
                    <a:pt x="0" y="19"/>
                    <a:pt x="0" y="19"/>
                  </a:cubicBezTo>
                  <a:lnTo>
                    <a:pt x="0" y="0"/>
                  </a:lnTo>
                  <a:close/>
                  <a:moveTo>
                    <a:pt x="6" y="1"/>
                  </a:moveTo>
                  <a:cubicBezTo>
                    <a:pt x="3" y="1"/>
                    <a:pt x="2" y="5"/>
                    <a:pt x="2" y="7"/>
                  </a:cubicBezTo>
                  <a:cubicBezTo>
                    <a:pt x="2" y="9"/>
                    <a:pt x="3" y="13"/>
                    <a:pt x="6" y="13"/>
                  </a:cubicBezTo>
                  <a:cubicBezTo>
                    <a:pt x="9" y="13"/>
                    <a:pt x="10" y="10"/>
                    <a:pt x="10" y="7"/>
                  </a:cubicBezTo>
                  <a:cubicBezTo>
                    <a:pt x="10" y="4"/>
                    <a:pt x="9" y="1"/>
                    <a:pt x="6" y="1"/>
                  </a:cubicBez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55" name="Freeform 60"/>
            <p:cNvSpPr>
              <a:spLocks noEditPoints="1"/>
            </p:cNvSpPr>
            <p:nvPr userDrawn="1"/>
          </p:nvSpPr>
          <p:spPr bwMode="auto">
            <a:xfrm>
              <a:off x="257" y="248"/>
              <a:ext cx="212" cy="211"/>
            </a:xfrm>
            <a:custGeom>
              <a:avLst/>
              <a:gdLst/>
              <a:ahLst/>
              <a:cxnLst>
                <a:cxn ang="0">
                  <a:pos x="106" y="30"/>
                </a:cxn>
                <a:cxn ang="0">
                  <a:pos x="106" y="0"/>
                </a:cxn>
                <a:cxn ang="0">
                  <a:pos x="106" y="0"/>
                </a:cxn>
                <a:cxn ang="0">
                  <a:pos x="76" y="0"/>
                </a:cxn>
                <a:cxn ang="0">
                  <a:pos x="106" y="30"/>
                </a:cxn>
                <a:cxn ang="0">
                  <a:pos x="29" y="0"/>
                </a:cxn>
                <a:cxn ang="0">
                  <a:pos x="0" y="0"/>
                </a:cxn>
                <a:cxn ang="0">
                  <a:pos x="0" y="0"/>
                </a:cxn>
                <a:cxn ang="0">
                  <a:pos x="0" y="30"/>
                </a:cxn>
                <a:cxn ang="0">
                  <a:pos x="29" y="0"/>
                </a:cxn>
                <a:cxn ang="0">
                  <a:pos x="76" y="106"/>
                </a:cxn>
                <a:cxn ang="0">
                  <a:pos x="106" y="106"/>
                </a:cxn>
                <a:cxn ang="0">
                  <a:pos x="106" y="106"/>
                </a:cxn>
                <a:cxn ang="0">
                  <a:pos x="106" y="77"/>
                </a:cxn>
                <a:cxn ang="0">
                  <a:pos x="76" y="106"/>
                </a:cxn>
                <a:cxn ang="0">
                  <a:pos x="0" y="77"/>
                </a:cxn>
                <a:cxn ang="0">
                  <a:pos x="0" y="106"/>
                </a:cxn>
                <a:cxn ang="0">
                  <a:pos x="0" y="106"/>
                </a:cxn>
                <a:cxn ang="0">
                  <a:pos x="29" y="106"/>
                </a:cxn>
                <a:cxn ang="0">
                  <a:pos x="0" y="77"/>
                </a:cxn>
              </a:cxnLst>
              <a:rect l="0" t="0" r="r" b="b"/>
              <a:pathLst>
                <a:path w="106" h="106">
                  <a:moveTo>
                    <a:pt x="106" y="30"/>
                  </a:moveTo>
                  <a:cubicBezTo>
                    <a:pt x="106" y="0"/>
                    <a:pt x="106" y="0"/>
                    <a:pt x="106" y="0"/>
                  </a:cubicBezTo>
                  <a:cubicBezTo>
                    <a:pt x="106" y="0"/>
                    <a:pt x="106" y="0"/>
                    <a:pt x="106" y="0"/>
                  </a:cubicBezTo>
                  <a:cubicBezTo>
                    <a:pt x="76" y="0"/>
                    <a:pt x="76" y="0"/>
                    <a:pt x="76" y="0"/>
                  </a:cubicBezTo>
                  <a:cubicBezTo>
                    <a:pt x="90" y="6"/>
                    <a:pt x="100" y="16"/>
                    <a:pt x="106" y="30"/>
                  </a:cubicBezTo>
                  <a:close/>
                  <a:moveTo>
                    <a:pt x="29" y="0"/>
                  </a:moveTo>
                  <a:cubicBezTo>
                    <a:pt x="0" y="0"/>
                    <a:pt x="0" y="0"/>
                    <a:pt x="0" y="0"/>
                  </a:cubicBezTo>
                  <a:cubicBezTo>
                    <a:pt x="0" y="0"/>
                    <a:pt x="0" y="0"/>
                    <a:pt x="0" y="0"/>
                  </a:cubicBezTo>
                  <a:cubicBezTo>
                    <a:pt x="0" y="30"/>
                    <a:pt x="0" y="30"/>
                    <a:pt x="0" y="30"/>
                  </a:cubicBezTo>
                  <a:cubicBezTo>
                    <a:pt x="6" y="16"/>
                    <a:pt x="16" y="6"/>
                    <a:pt x="29" y="0"/>
                  </a:cubicBezTo>
                  <a:close/>
                  <a:moveTo>
                    <a:pt x="76" y="106"/>
                  </a:moveTo>
                  <a:cubicBezTo>
                    <a:pt x="106" y="106"/>
                    <a:pt x="106" y="106"/>
                    <a:pt x="106" y="106"/>
                  </a:cubicBezTo>
                  <a:cubicBezTo>
                    <a:pt x="106" y="106"/>
                    <a:pt x="106" y="106"/>
                    <a:pt x="106" y="106"/>
                  </a:cubicBezTo>
                  <a:cubicBezTo>
                    <a:pt x="106" y="77"/>
                    <a:pt x="106" y="77"/>
                    <a:pt x="106" y="77"/>
                  </a:cubicBezTo>
                  <a:cubicBezTo>
                    <a:pt x="100" y="90"/>
                    <a:pt x="90" y="101"/>
                    <a:pt x="76" y="106"/>
                  </a:cubicBezTo>
                  <a:close/>
                  <a:moveTo>
                    <a:pt x="0" y="77"/>
                  </a:moveTo>
                  <a:cubicBezTo>
                    <a:pt x="0" y="106"/>
                    <a:pt x="0" y="106"/>
                    <a:pt x="0" y="106"/>
                  </a:cubicBezTo>
                  <a:cubicBezTo>
                    <a:pt x="0" y="106"/>
                    <a:pt x="0" y="106"/>
                    <a:pt x="0" y="106"/>
                  </a:cubicBezTo>
                  <a:cubicBezTo>
                    <a:pt x="29" y="106"/>
                    <a:pt x="29" y="106"/>
                    <a:pt x="29" y="106"/>
                  </a:cubicBezTo>
                  <a:cubicBezTo>
                    <a:pt x="16" y="101"/>
                    <a:pt x="6" y="90"/>
                    <a:pt x="0" y="77"/>
                  </a:cubicBez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56" name="Freeform 61"/>
            <p:cNvSpPr>
              <a:spLocks/>
            </p:cNvSpPr>
            <p:nvPr userDrawn="1"/>
          </p:nvSpPr>
          <p:spPr bwMode="auto">
            <a:xfrm>
              <a:off x="295" y="395"/>
              <a:ext cx="56" cy="58"/>
            </a:xfrm>
            <a:custGeom>
              <a:avLst/>
              <a:gdLst/>
              <a:ahLst/>
              <a:cxnLst>
                <a:cxn ang="0">
                  <a:pos x="2" y="3"/>
                </a:cxn>
                <a:cxn ang="0">
                  <a:pos x="1" y="6"/>
                </a:cxn>
                <a:cxn ang="0">
                  <a:pos x="2" y="7"/>
                </a:cxn>
                <a:cxn ang="0">
                  <a:pos x="2" y="7"/>
                </a:cxn>
                <a:cxn ang="0">
                  <a:pos x="11" y="15"/>
                </a:cxn>
                <a:cxn ang="0">
                  <a:pos x="14" y="21"/>
                </a:cxn>
                <a:cxn ang="0">
                  <a:pos x="15" y="24"/>
                </a:cxn>
                <a:cxn ang="0">
                  <a:pos x="17" y="26"/>
                </a:cxn>
                <a:cxn ang="0">
                  <a:pos x="16" y="25"/>
                </a:cxn>
                <a:cxn ang="0">
                  <a:pos x="16" y="26"/>
                </a:cxn>
                <a:cxn ang="0">
                  <a:pos x="18" y="27"/>
                </a:cxn>
                <a:cxn ang="0">
                  <a:pos x="17" y="26"/>
                </a:cxn>
                <a:cxn ang="0">
                  <a:pos x="18" y="28"/>
                </a:cxn>
                <a:cxn ang="0">
                  <a:pos x="18" y="27"/>
                </a:cxn>
                <a:cxn ang="0">
                  <a:pos x="19" y="28"/>
                </a:cxn>
                <a:cxn ang="0">
                  <a:pos x="19" y="28"/>
                </a:cxn>
                <a:cxn ang="0">
                  <a:pos x="19" y="28"/>
                </a:cxn>
                <a:cxn ang="0">
                  <a:pos x="19" y="28"/>
                </a:cxn>
                <a:cxn ang="0">
                  <a:pos x="19" y="28"/>
                </a:cxn>
                <a:cxn ang="0">
                  <a:pos x="21" y="29"/>
                </a:cxn>
                <a:cxn ang="0">
                  <a:pos x="21" y="29"/>
                </a:cxn>
                <a:cxn ang="0">
                  <a:pos x="21" y="29"/>
                </a:cxn>
                <a:cxn ang="0">
                  <a:pos x="21" y="29"/>
                </a:cxn>
                <a:cxn ang="0">
                  <a:pos x="22" y="29"/>
                </a:cxn>
                <a:cxn ang="0">
                  <a:pos x="21" y="27"/>
                </a:cxn>
                <a:cxn ang="0">
                  <a:pos x="20" y="26"/>
                </a:cxn>
                <a:cxn ang="0">
                  <a:pos x="20" y="25"/>
                </a:cxn>
                <a:cxn ang="0">
                  <a:pos x="20" y="25"/>
                </a:cxn>
                <a:cxn ang="0">
                  <a:pos x="20" y="25"/>
                </a:cxn>
                <a:cxn ang="0">
                  <a:pos x="19" y="24"/>
                </a:cxn>
                <a:cxn ang="0">
                  <a:pos x="20" y="24"/>
                </a:cxn>
                <a:cxn ang="0">
                  <a:pos x="20" y="23"/>
                </a:cxn>
                <a:cxn ang="0">
                  <a:pos x="20" y="21"/>
                </a:cxn>
                <a:cxn ang="0">
                  <a:pos x="23" y="21"/>
                </a:cxn>
                <a:cxn ang="0">
                  <a:pos x="24" y="19"/>
                </a:cxn>
                <a:cxn ang="0">
                  <a:pos x="23" y="17"/>
                </a:cxn>
                <a:cxn ang="0">
                  <a:pos x="26" y="16"/>
                </a:cxn>
                <a:cxn ang="0">
                  <a:pos x="26" y="13"/>
                </a:cxn>
                <a:cxn ang="0">
                  <a:pos x="26" y="11"/>
                </a:cxn>
                <a:cxn ang="0">
                  <a:pos x="27" y="8"/>
                </a:cxn>
                <a:cxn ang="0">
                  <a:pos x="21" y="7"/>
                </a:cxn>
                <a:cxn ang="0">
                  <a:pos x="18" y="6"/>
                </a:cxn>
                <a:cxn ang="0">
                  <a:pos x="17" y="7"/>
                </a:cxn>
                <a:cxn ang="0">
                  <a:pos x="17" y="6"/>
                </a:cxn>
                <a:cxn ang="0">
                  <a:pos x="15" y="3"/>
                </a:cxn>
                <a:cxn ang="0">
                  <a:pos x="12" y="3"/>
                </a:cxn>
                <a:cxn ang="0">
                  <a:pos x="10" y="2"/>
                </a:cxn>
                <a:cxn ang="0">
                  <a:pos x="8" y="1"/>
                </a:cxn>
                <a:cxn ang="0">
                  <a:pos x="9" y="1"/>
                </a:cxn>
                <a:cxn ang="0">
                  <a:pos x="5" y="0"/>
                </a:cxn>
                <a:cxn ang="0">
                  <a:pos x="4" y="2"/>
                </a:cxn>
                <a:cxn ang="0">
                  <a:pos x="4" y="2"/>
                </a:cxn>
                <a:cxn ang="0">
                  <a:pos x="4" y="0"/>
                </a:cxn>
                <a:cxn ang="0">
                  <a:pos x="2" y="3"/>
                </a:cxn>
              </a:cxnLst>
              <a:rect l="0" t="0" r="r" b="b"/>
              <a:pathLst>
                <a:path w="28" h="29">
                  <a:moveTo>
                    <a:pt x="2" y="3"/>
                  </a:moveTo>
                  <a:cubicBezTo>
                    <a:pt x="2" y="5"/>
                    <a:pt x="2" y="5"/>
                    <a:pt x="1" y="6"/>
                  </a:cubicBezTo>
                  <a:cubicBezTo>
                    <a:pt x="1" y="6"/>
                    <a:pt x="1" y="7"/>
                    <a:pt x="2" y="7"/>
                  </a:cubicBezTo>
                  <a:cubicBezTo>
                    <a:pt x="2" y="7"/>
                    <a:pt x="2" y="7"/>
                    <a:pt x="2" y="7"/>
                  </a:cubicBezTo>
                  <a:cubicBezTo>
                    <a:pt x="0" y="9"/>
                    <a:pt x="9" y="13"/>
                    <a:pt x="11" y="15"/>
                  </a:cubicBezTo>
                  <a:cubicBezTo>
                    <a:pt x="12" y="16"/>
                    <a:pt x="13" y="19"/>
                    <a:pt x="14" y="21"/>
                  </a:cubicBezTo>
                  <a:cubicBezTo>
                    <a:pt x="14" y="22"/>
                    <a:pt x="14" y="23"/>
                    <a:pt x="15" y="24"/>
                  </a:cubicBezTo>
                  <a:cubicBezTo>
                    <a:pt x="16" y="24"/>
                    <a:pt x="16" y="24"/>
                    <a:pt x="17" y="26"/>
                  </a:cubicBezTo>
                  <a:cubicBezTo>
                    <a:pt x="16" y="25"/>
                    <a:pt x="16" y="25"/>
                    <a:pt x="16" y="25"/>
                  </a:cubicBezTo>
                  <a:cubicBezTo>
                    <a:pt x="16" y="25"/>
                    <a:pt x="16" y="26"/>
                    <a:pt x="16" y="26"/>
                  </a:cubicBezTo>
                  <a:cubicBezTo>
                    <a:pt x="17" y="26"/>
                    <a:pt x="17" y="26"/>
                    <a:pt x="18" y="27"/>
                  </a:cubicBezTo>
                  <a:cubicBezTo>
                    <a:pt x="17" y="26"/>
                    <a:pt x="17" y="26"/>
                    <a:pt x="17" y="26"/>
                  </a:cubicBezTo>
                  <a:cubicBezTo>
                    <a:pt x="17" y="27"/>
                    <a:pt x="18" y="27"/>
                    <a:pt x="18" y="28"/>
                  </a:cubicBezTo>
                  <a:cubicBezTo>
                    <a:pt x="18" y="27"/>
                    <a:pt x="18" y="27"/>
                    <a:pt x="18" y="27"/>
                  </a:cubicBezTo>
                  <a:cubicBezTo>
                    <a:pt x="19" y="28"/>
                    <a:pt x="19" y="28"/>
                    <a:pt x="19" y="28"/>
                  </a:cubicBezTo>
                  <a:cubicBezTo>
                    <a:pt x="18" y="27"/>
                    <a:pt x="19" y="28"/>
                    <a:pt x="19" y="28"/>
                  </a:cubicBezTo>
                  <a:cubicBezTo>
                    <a:pt x="19" y="28"/>
                    <a:pt x="19" y="28"/>
                    <a:pt x="19" y="28"/>
                  </a:cubicBezTo>
                  <a:cubicBezTo>
                    <a:pt x="19" y="28"/>
                    <a:pt x="19" y="28"/>
                    <a:pt x="19" y="28"/>
                  </a:cubicBezTo>
                  <a:cubicBezTo>
                    <a:pt x="19" y="28"/>
                    <a:pt x="19" y="28"/>
                    <a:pt x="19" y="28"/>
                  </a:cubicBezTo>
                  <a:cubicBezTo>
                    <a:pt x="20" y="28"/>
                    <a:pt x="20" y="29"/>
                    <a:pt x="21" y="29"/>
                  </a:cubicBezTo>
                  <a:cubicBezTo>
                    <a:pt x="21" y="29"/>
                    <a:pt x="21" y="29"/>
                    <a:pt x="21" y="29"/>
                  </a:cubicBezTo>
                  <a:cubicBezTo>
                    <a:pt x="21" y="29"/>
                    <a:pt x="21" y="29"/>
                    <a:pt x="21" y="29"/>
                  </a:cubicBezTo>
                  <a:cubicBezTo>
                    <a:pt x="21" y="29"/>
                    <a:pt x="21" y="29"/>
                    <a:pt x="21" y="29"/>
                  </a:cubicBezTo>
                  <a:cubicBezTo>
                    <a:pt x="22" y="29"/>
                    <a:pt x="22" y="29"/>
                    <a:pt x="22" y="29"/>
                  </a:cubicBezTo>
                  <a:cubicBezTo>
                    <a:pt x="20" y="28"/>
                    <a:pt x="22" y="28"/>
                    <a:pt x="21" y="27"/>
                  </a:cubicBezTo>
                  <a:cubicBezTo>
                    <a:pt x="21" y="26"/>
                    <a:pt x="19" y="26"/>
                    <a:pt x="20" y="26"/>
                  </a:cubicBezTo>
                  <a:cubicBezTo>
                    <a:pt x="20" y="25"/>
                    <a:pt x="20" y="25"/>
                    <a:pt x="20" y="25"/>
                  </a:cubicBezTo>
                  <a:cubicBezTo>
                    <a:pt x="20" y="25"/>
                    <a:pt x="20" y="25"/>
                    <a:pt x="20" y="25"/>
                  </a:cubicBezTo>
                  <a:cubicBezTo>
                    <a:pt x="20" y="25"/>
                    <a:pt x="20" y="25"/>
                    <a:pt x="20" y="25"/>
                  </a:cubicBezTo>
                  <a:cubicBezTo>
                    <a:pt x="20" y="25"/>
                    <a:pt x="20" y="24"/>
                    <a:pt x="19" y="24"/>
                  </a:cubicBezTo>
                  <a:cubicBezTo>
                    <a:pt x="19" y="24"/>
                    <a:pt x="20" y="24"/>
                    <a:pt x="20" y="24"/>
                  </a:cubicBezTo>
                  <a:cubicBezTo>
                    <a:pt x="20" y="23"/>
                    <a:pt x="20" y="23"/>
                    <a:pt x="20" y="23"/>
                  </a:cubicBezTo>
                  <a:cubicBezTo>
                    <a:pt x="23" y="24"/>
                    <a:pt x="22" y="22"/>
                    <a:pt x="20" y="21"/>
                  </a:cubicBezTo>
                  <a:cubicBezTo>
                    <a:pt x="22" y="22"/>
                    <a:pt x="22" y="21"/>
                    <a:pt x="23" y="21"/>
                  </a:cubicBezTo>
                  <a:cubicBezTo>
                    <a:pt x="23" y="20"/>
                    <a:pt x="23" y="20"/>
                    <a:pt x="24" y="19"/>
                  </a:cubicBezTo>
                  <a:cubicBezTo>
                    <a:pt x="24" y="18"/>
                    <a:pt x="23" y="18"/>
                    <a:pt x="23" y="17"/>
                  </a:cubicBezTo>
                  <a:cubicBezTo>
                    <a:pt x="24" y="16"/>
                    <a:pt x="25" y="17"/>
                    <a:pt x="26" y="16"/>
                  </a:cubicBezTo>
                  <a:cubicBezTo>
                    <a:pt x="26" y="15"/>
                    <a:pt x="27" y="15"/>
                    <a:pt x="26" y="13"/>
                  </a:cubicBezTo>
                  <a:cubicBezTo>
                    <a:pt x="26" y="12"/>
                    <a:pt x="26" y="12"/>
                    <a:pt x="26" y="11"/>
                  </a:cubicBezTo>
                  <a:cubicBezTo>
                    <a:pt x="27" y="10"/>
                    <a:pt x="28" y="9"/>
                    <a:pt x="27" y="8"/>
                  </a:cubicBezTo>
                  <a:cubicBezTo>
                    <a:pt x="26" y="7"/>
                    <a:pt x="22" y="6"/>
                    <a:pt x="21" y="7"/>
                  </a:cubicBezTo>
                  <a:cubicBezTo>
                    <a:pt x="20" y="6"/>
                    <a:pt x="19" y="6"/>
                    <a:pt x="18" y="6"/>
                  </a:cubicBezTo>
                  <a:cubicBezTo>
                    <a:pt x="18" y="6"/>
                    <a:pt x="17" y="6"/>
                    <a:pt x="17" y="7"/>
                  </a:cubicBezTo>
                  <a:cubicBezTo>
                    <a:pt x="17" y="6"/>
                    <a:pt x="17" y="6"/>
                    <a:pt x="17" y="6"/>
                  </a:cubicBezTo>
                  <a:cubicBezTo>
                    <a:pt x="17" y="5"/>
                    <a:pt x="16" y="4"/>
                    <a:pt x="15" y="3"/>
                  </a:cubicBezTo>
                  <a:cubicBezTo>
                    <a:pt x="14" y="3"/>
                    <a:pt x="13" y="3"/>
                    <a:pt x="12" y="3"/>
                  </a:cubicBezTo>
                  <a:cubicBezTo>
                    <a:pt x="11" y="3"/>
                    <a:pt x="11" y="2"/>
                    <a:pt x="10" y="2"/>
                  </a:cubicBezTo>
                  <a:cubicBezTo>
                    <a:pt x="9" y="2"/>
                    <a:pt x="9" y="1"/>
                    <a:pt x="8" y="1"/>
                  </a:cubicBezTo>
                  <a:cubicBezTo>
                    <a:pt x="9" y="1"/>
                    <a:pt x="9" y="1"/>
                    <a:pt x="9" y="1"/>
                  </a:cubicBezTo>
                  <a:cubicBezTo>
                    <a:pt x="7" y="1"/>
                    <a:pt x="6" y="1"/>
                    <a:pt x="5" y="0"/>
                  </a:cubicBezTo>
                  <a:cubicBezTo>
                    <a:pt x="4" y="1"/>
                    <a:pt x="4" y="1"/>
                    <a:pt x="4" y="2"/>
                  </a:cubicBezTo>
                  <a:cubicBezTo>
                    <a:pt x="4" y="2"/>
                    <a:pt x="4" y="2"/>
                    <a:pt x="4" y="2"/>
                  </a:cubicBezTo>
                  <a:cubicBezTo>
                    <a:pt x="4" y="1"/>
                    <a:pt x="4" y="1"/>
                    <a:pt x="4" y="0"/>
                  </a:cubicBezTo>
                  <a:cubicBezTo>
                    <a:pt x="2" y="1"/>
                    <a:pt x="2" y="1"/>
                    <a:pt x="2" y="3"/>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57" name="Freeform 62"/>
            <p:cNvSpPr>
              <a:spLocks/>
            </p:cNvSpPr>
            <p:nvPr userDrawn="1"/>
          </p:nvSpPr>
          <p:spPr bwMode="auto">
            <a:xfrm>
              <a:off x="295" y="389"/>
              <a:ext cx="2" cy="4"/>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58" name="Freeform 63"/>
            <p:cNvSpPr>
              <a:spLocks/>
            </p:cNvSpPr>
            <p:nvPr userDrawn="1"/>
          </p:nvSpPr>
          <p:spPr bwMode="auto">
            <a:xfrm>
              <a:off x="295" y="389"/>
              <a:ext cx="4" cy="4"/>
            </a:xfrm>
            <a:custGeom>
              <a:avLst/>
              <a:gdLst/>
              <a:ahLst/>
              <a:cxnLst>
                <a:cxn ang="0">
                  <a:pos x="0" y="0"/>
                </a:cxn>
                <a:cxn ang="0">
                  <a:pos x="1" y="1"/>
                </a:cxn>
                <a:cxn ang="0">
                  <a:pos x="1" y="1"/>
                </a:cxn>
                <a:cxn ang="0">
                  <a:pos x="2" y="0"/>
                </a:cxn>
                <a:cxn ang="0">
                  <a:pos x="2" y="0"/>
                </a:cxn>
                <a:cxn ang="0">
                  <a:pos x="1"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1"/>
                </a:cxn>
                <a:cxn ang="0">
                  <a:pos x="1" y="0"/>
                </a:cxn>
                <a:cxn ang="0">
                  <a:pos x="1" y="0"/>
                </a:cxn>
                <a:cxn ang="0">
                  <a:pos x="1" y="0"/>
                </a:cxn>
                <a:cxn ang="0">
                  <a:pos x="0" y="0"/>
                </a:cxn>
                <a:cxn ang="0">
                  <a:pos x="0" y="0"/>
                </a:cxn>
                <a:cxn ang="0">
                  <a:pos x="0" y="0"/>
                </a:cxn>
              </a:cxnLst>
              <a:rect l="0" t="0" r="r" b="b"/>
              <a:pathLst>
                <a:path w="2" h="1">
                  <a:moveTo>
                    <a:pt x="0" y="0"/>
                  </a:moveTo>
                  <a:cubicBezTo>
                    <a:pt x="1" y="0"/>
                    <a:pt x="1" y="1"/>
                    <a:pt x="1" y="1"/>
                  </a:cubicBezTo>
                  <a:cubicBezTo>
                    <a:pt x="1" y="1"/>
                    <a:pt x="1" y="1"/>
                    <a:pt x="1" y="1"/>
                  </a:cubicBezTo>
                  <a:cubicBezTo>
                    <a:pt x="2" y="0"/>
                    <a:pt x="2" y="0"/>
                    <a:pt x="2" y="0"/>
                  </a:cubicBezTo>
                  <a:cubicBezTo>
                    <a:pt x="2" y="0"/>
                    <a:pt x="2" y="0"/>
                    <a:pt x="2" y="0"/>
                  </a:cubicBezTo>
                  <a:cubicBezTo>
                    <a:pt x="1" y="0"/>
                    <a:pt x="1" y="0"/>
                    <a:pt x="1"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1" y="0"/>
                    <a:pt x="1" y="0"/>
                    <a:pt x="1" y="0"/>
                  </a:cubicBezTo>
                  <a:cubicBezTo>
                    <a:pt x="1" y="1"/>
                    <a:pt x="1" y="1"/>
                    <a:pt x="1" y="1"/>
                  </a:cubicBezTo>
                  <a:cubicBezTo>
                    <a:pt x="1" y="0"/>
                    <a:pt x="1" y="0"/>
                    <a:pt x="1" y="0"/>
                  </a:cubicBezTo>
                  <a:cubicBezTo>
                    <a:pt x="1" y="0"/>
                    <a:pt x="1" y="0"/>
                    <a:pt x="1" y="0"/>
                  </a:cubicBezTo>
                  <a:cubicBezTo>
                    <a:pt x="1" y="0"/>
                    <a:pt x="1" y="0"/>
                    <a:pt x="1" y="0"/>
                  </a:cubicBezTo>
                  <a:cubicBezTo>
                    <a:pt x="1" y="0"/>
                    <a:pt x="1" y="0"/>
                    <a:pt x="0" y="0"/>
                  </a:cubicBezTo>
                  <a:cubicBezTo>
                    <a:pt x="0" y="0"/>
                    <a:pt x="0" y="0"/>
                    <a:pt x="0" y="0"/>
                  </a:cubicBezTo>
                  <a:cubicBezTo>
                    <a:pt x="0" y="0"/>
                    <a:pt x="0" y="0"/>
                    <a:pt x="0" y="0"/>
                  </a:cubicBezTo>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59" name="Freeform 64"/>
            <p:cNvSpPr>
              <a:spLocks/>
            </p:cNvSpPr>
            <p:nvPr userDrawn="1"/>
          </p:nvSpPr>
          <p:spPr bwMode="auto">
            <a:xfrm>
              <a:off x="289" y="383"/>
              <a:ext cx="10" cy="4"/>
            </a:xfrm>
            <a:custGeom>
              <a:avLst/>
              <a:gdLst/>
              <a:ahLst/>
              <a:cxnLst>
                <a:cxn ang="0">
                  <a:pos x="0" y="1"/>
                </a:cxn>
                <a:cxn ang="0">
                  <a:pos x="1" y="1"/>
                </a:cxn>
                <a:cxn ang="0">
                  <a:pos x="3" y="2"/>
                </a:cxn>
                <a:cxn ang="0">
                  <a:pos x="5" y="2"/>
                </a:cxn>
                <a:cxn ang="0">
                  <a:pos x="0" y="1"/>
                </a:cxn>
              </a:cxnLst>
              <a:rect l="0" t="0" r="r" b="b"/>
              <a:pathLst>
                <a:path w="5" h="2">
                  <a:moveTo>
                    <a:pt x="0" y="1"/>
                  </a:moveTo>
                  <a:cubicBezTo>
                    <a:pt x="0" y="1"/>
                    <a:pt x="1" y="1"/>
                    <a:pt x="1" y="1"/>
                  </a:cubicBezTo>
                  <a:cubicBezTo>
                    <a:pt x="1" y="1"/>
                    <a:pt x="4" y="1"/>
                    <a:pt x="3" y="2"/>
                  </a:cubicBezTo>
                  <a:cubicBezTo>
                    <a:pt x="4" y="2"/>
                    <a:pt x="5" y="2"/>
                    <a:pt x="5" y="2"/>
                  </a:cubicBezTo>
                  <a:cubicBezTo>
                    <a:pt x="4" y="2"/>
                    <a:pt x="1" y="0"/>
                    <a:pt x="0"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60" name="Freeform 65"/>
            <p:cNvSpPr>
              <a:spLocks/>
            </p:cNvSpPr>
            <p:nvPr userDrawn="1"/>
          </p:nvSpPr>
          <p:spPr bwMode="auto">
            <a:xfrm>
              <a:off x="289" y="383"/>
              <a:ext cx="10" cy="4"/>
            </a:xfrm>
            <a:custGeom>
              <a:avLst/>
              <a:gdLst/>
              <a:ahLst/>
              <a:cxnLst>
                <a:cxn ang="0">
                  <a:pos x="0" y="2"/>
                </a:cxn>
                <a:cxn ang="0">
                  <a:pos x="1" y="1"/>
                </a:cxn>
                <a:cxn ang="0">
                  <a:pos x="1" y="1"/>
                </a:cxn>
                <a:cxn ang="0">
                  <a:pos x="1" y="1"/>
                </a:cxn>
                <a:cxn ang="0">
                  <a:pos x="2" y="1"/>
                </a:cxn>
                <a:cxn ang="0">
                  <a:pos x="3" y="2"/>
                </a:cxn>
                <a:cxn ang="0">
                  <a:pos x="3" y="2"/>
                </a:cxn>
                <a:cxn ang="0">
                  <a:pos x="3" y="2"/>
                </a:cxn>
                <a:cxn ang="0">
                  <a:pos x="3" y="2"/>
                </a:cxn>
                <a:cxn ang="0">
                  <a:pos x="3" y="3"/>
                </a:cxn>
                <a:cxn ang="0">
                  <a:pos x="4" y="3"/>
                </a:cxn>
                <a:cxn ang="0">
                  <a:pos x="5" y="2"/>
                </a:cxn>
                <a:cxn ang="0">
                  <a:pos x="5" y="2"/>
                </a:cxn>
                <a:cxn ang="0">
                  <a:pos x="5" y="2"/>
                </a:cxn>
                <a:cxn ang="0">
                  <a:pos x="1" y="0"/>
                </a:cxn>
                <a:cxn ang="0">
                  <a:pos x="0" y="1"/>
                </a:cxn>
                <a:cxn ang="0">
                  <a:pos x="0" y="2"/>
                </a:cxn>
                <a:cxn ang="0">
                  <a:pos x="0" y="1"/>
                </a:cxn>
                <a:cxn ang="0">
                  <a:pos x="1" y="1"/>
                </a:cxn>
                <a:cxn ang="0">
                  <a:pos x="5" y="2"/>
                </a:cxn>
                <a:cxn ang="0">
                  <a:pos x="5" y="2"/>
                </a:cxn>
                <a:cxn ang="0">
                  <a:pos x="5" y="2"/>
                </a:cxn>
                <a:cxn ang="0">
                  <a:pos x="4" y="2"/>
                </a:cxn>
                <a:cxn ang="0">
                  <a:pos x="3" y="2"/>
                </a:cxn>
                <a:cxn ang="0">
                  <a:pos x="3" y="2"/>
                </a:cxn>
                <a:cxn ang="0">
                  <a:pos x="4" y="2"/>
                </a:cxn>
                <a:cxn ang="0">
                  <a:pos x="4" y="2"/>
                </a:cxn>
                <a:cxn ang="0">
                  <a:pos x="3" y="2"/>
                </a:cxn>
                <a:cxn ang="0">
                  <a:pos x="2" y="1"/>
                </a:cxn>
                <a:cxn ang="0">
                  <a:pos x="2" y="1"/>
                </a:cxn>
                <a:cxn ang="0">
                  <a:pos x="2" y="1"/>
                </a:cxn>
                <a:cxn ang="0">
                  <a:pos x="2" y="1"/>
                </a:cxn>
                <a:cxn ang="0">
                  <a:pos x="1" y="1"/>
                </a:cxn>
                <a:cxn ang="0">
                  <a:pos x="0" y="1"/>
                </a:cxn>
                <a:cxn ang="0">
                  <a:pos x="0" y="1"/>
                </a:cxn>
                <a:cxn ang="0">
                  <a:pos x="0" y="2"/>
                </a:cxn>
              </a:cxnLst>
              <a:rect l="0" t="0" r="r" b="b"/>
              <a:pathLst>
                <a:path w="5" h="3">
                  <a:moveTo>
                    <a:pt x="0" y="2"/>
                  </a:moveTo>
                  <a:cubicBezTo>
                    <a:pt x="0" y="1"/>
                    <a:pt x="1" y="1"/>
                    <a:pt x="1" y="1"/>
                  </a:cubicBezTo>
                  <a:cubicBezTo>
                    <a:pt x="1" y="1"/>
                    <a:pt x="1" y="1"/>
                    <a:pt x="1" y="1"/>
                  </a:cubicBezTo>
                  <a:cubicBezTo>
                    <a:pt x="1" y="1"/>
                    <a:pt x="1" y="1"/>
                    <a:pt x="1" y="1"/>
                  </a:cubicBezTo>
                  <a:cubicBezTo>
                    <a:pt x="2" y="1"/>
                    <a:pt x="2" y="1"/>
                    <a:pt x="2" y="1"/>
                  </a:cubicBezTo>
                  <a:cubicBezTo>
                    <a:pt x="3" y="2"/>
                    <a:pt x="3" y="2"/>
                    <a:pt x="3" y="2"/>
                  </a:cubicBezTo>
                  <a:cubicBezTo>
                    <a:pt x="3" y="2"/>
                    <a:pt x="3" y="2"/>
                    <a:pt x="3" y="2"/>
                  </a:cubicBezTo>
                  <a:cubicBezTo>
                    <a:pt x="3" y="2"/>
                    <a:pt x="3" y="2"/>
                    <a:pt x="3" y="2"/>
                  </a:cubicBezTo>
                  <a:cubicBezTo>
                    <a:pt x="3" y="2"/>
                    <a:pt x="3" y="2"/>
                    <a:pt x="3" y="2"/>
                  </a:cubicBezTo>
                  <a:cubicBezTo>
                    <a:pt x="3" y="3"/>
                    <a:pt x="3" y="3"/>
                    <a:pt x="3" y="3"/>
                  </a:cubicBezTo>
                  <a:cubicBezTo>
                    <a:pt x="4" y="3"/>
                    <a:pt x="4" y="3"/>
                    <a:pt x="4" y="3"/>
                  </a:cubicBezTo>
                  <a:cubicBezTo>
                    <a:pt x="4" y="3"/>
                    <a:pt x="5" y="3"/>
                    <a:pt x="5" y="2"/>
                  </a:cubicBezTo>
                  <a:cubicBezTo>
                    <a:pt x="5" y="2"/>
                    <a:pt x="5" y="2"/>
                    <a:pt x="5" y="2"/>
                  </a:cubicBezTo>
                  <a:cubicBezTo>
                    <a:pt x="5" y="2"/>
                    <a:pt x="5" y="2"/>
                    <a:pt x="5" y="2"/>
                  </a:cubicBezTo>
                  <a:cubicBezTo>
                    <a:pt x="5" y="2"/>
                    <a:pt x="3" y="0"/>
                    <a:pt x="1" y="0"/>
                  </a:cubicBezTo>
                  <a:cubicBezTo>
                    <a:pt x="1" y="0"/>
                    <a:pt x="0" y="1"/>
                    <a:pt x="0" y="1"/>
                  </a:cubicBezTo>
                  <a:cubicBezTo>
                    <a:pt x="0" y="2"/>
                    <a:pt x="0" y="2"/>
                    <a:pt x="0" y="2"/>
                  </a:cubicBezTo>
                  <a:cubicBezTo>
                    <a:pt x="0" y="1"/>
                    <a:pt x="0" y="1"/>
                    <a:pt x="0" y="1"/>
                  </a:cubicBezTo>
                  <a:cubicBezTo>
                    <a:pt x="0" y="1"/>
                    <a:pt x="1" y="1"/>
                    <a:pt x="1" y="1"/>
                  </a:cubicBezTo>
                  <a:cubicBezTo>
                    <a:pt x="2" y="1"/>
                    <a:pt x="4" y="2"/>
                    <a:pt x="5" y="2"/>
                  </a:cubicBezTo>
                  <a:cubicBezTo>
                    <a:pt x="5" y="2"/>
                    <a:pt x="5" y="2"/>
                    <a:pt x="5" y="2"/>
                  </a:cubicBezTo>
                  <a:cubicBezTo>
                    <a:pt x="5" y="2"/>
                    <a:pt x="5" y="2"/>
                    <a:pt x="5" y="2"/>
                  </a:cubicBezTo>
                  <a:cubicBezTo>
                    <a:pt x="5" y="2"/>
                    <a:pt x="4" y="2"/>
                    <a:pt x="4" y="2"/>
                  </a:cubicBezTo>
                  <a:cubicBezTo>
                    <a:pt x="3" y="2"/>
                    <a:pt x="3" y="2"/>
                    <a:pt x="3" y="2"/>
                  </a:cubicBezTo>
                  <a:cubicBezTo>
                    <a:pt x="3" y="2"/>
                    <a:pt x="3" y="2"/>
                    <a:pt x="3" y="2"/>
                  </a:cubicBezTo>
                  <a:cubicBezTo>
                    <a:pt x="4" y="2"/>
                    <a:pt x="4" y="2"/>
                    <a:pt x="4" y="2"/>
                  </a:cubicBezTo>
                  <a:cubicBezTo>
                    <a:pt x="4" y="2"/>
                    <a:pt x="4" y="2"/>
                    <a:pt x="4" y="2"/>
                  </a:cubicBezTo>
                  <a:cubicBezTo>
                    <a:pt x="3" y="2"/>
                    <a:pt x="3" y="2"/>
                    <a:pt x="3" y="2"/>
                  </a:cubicBezTo>
                  <a:cubicBezTo>
                    <a:pt x="3" y="1"/>
                    <a:pt x="3" y="1"/>
                    <a:pt x="2" y="1"/>
                  </a:cubicBezTo>
                  <a:cubicBezTo>
                    <a:pt x="2" y="1"/>
                    <a:pt x="2" y="1"/>
                    <a:pt x="2" y="1"/>
                  </a:cubicBezTo>
                  <a:cubicBezTo>
                    <a:pt x="2" y="1"/>
                    <a:pt x="2" y="1"/>
                    <a:pt x="2" y="1"/>
                  </a:cubicBezTo>
                  <a:cubicBezTo>
                    <a:pt x="2" y="1"/>
                    <a:pt x="2" y="1"/>
                    <a:pt x="2" y="1"/>
                  </a:cubicBezTo>
                  <a:cubicBezTo>
                    <a:pt x="1" y="1"/>
                    <a:pt x="1" y="1"/>
                    <a:pt x="1" y="1"/>
                  </a:cubicBezTo>
                  <a:cubicBezTo>
                    <a:pt x="1" y="1"/>
                    <a:pt x="0" y="1"/>
                    <a:pt x="0" y="1"/>
                  </a:cubicBezTo>
                  <a:cubicBezTo>
                    <a:pt x="0" y="1"/>
                    <a:pt x="0" y="1"/>
                    <a:pt x="0" y="1"/>
                  </a:cubicBezTo>
                  <a:cubicBezTo>
                    <a:pt x="0" y="2"/>
                    <a:pt x="0" y="2"/>
                    <a:pt x="0" y="2"/>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61" name="Freeform 66"/>
            <p:cNvSpPr>
              <a:spLocks/>
            </p:cNvSpPr>
            <p:nvPr userDrawn="1"/>
          </p:nvSpPr>
          <p:spPr bwMode="auto">
            <a:xfrm>
              <a:off x="299" y="387"/>
              <a:ext cx="6" cy="2"/>
            </a:xfrm>
            <a:custGeom>
              <a:avLst/>
              <a:gdLst/>
              <a:ahLst/>
              <a:cxnLst>
                <a:cxn ang="0">
                  <a:pos x="0" y="1"/>
                </a:cxn>
                <a:cxn ang="0">
                  <a:pos x="2" y="1"/>
                </a:cxn>
                <a:cxn ang="0">
                  <a:pos x="3" y="1"/>
                </a:cxn>
                <a:cxn ang="0">
                  <a:pos x="1" y="0"/>
                </a:cxn>
                <a:cxn ang="0">
                  <a:pos x="1" y="1"/>
                </a:cxn>
                <a:cxn ang="0">
                  <a:pos x="0" y="1"/>
                </a:cxn>
              </a:cxnLst>
              <a:rect l="0" t="0" r="r" b="b"/>
              <a:pathLst>
                <a:path w="3" h="1">
                  <a:moveTo>
                    <a:pt x="0" y="1"/>
                  </a:moveTo>
                  <a:cubicBezTo>
                    <a:pt x="1" y="1"/>
                    <a:pt x="1" y="1"/>
                    <a:pt x="2" y="1"/>
                  </a:cubicBezTo>
                  <a:cubicBezTo>
                    <a:pt x="2" y="1"/>
                    <a:pt x="2" y="1"/>
                    <a:pt x="3" y="1"/>
                  </a:cubicBezTo>
                  <a:cubicBezTo>
                    <a:pt x="3" y="0"/>
                    <a:pt x="2" y="0"/>
                    <a:pt x="1" y="0"/>
                  </a:cubicBezTo>
                  <a:cubicBezTo>
                    <a:pt x="1" y="1"/>
                    <a:pt x="1" y="1"/>
                    <a:pt x="1" y="1"/>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62" name="Freeform 67"/>
            <p:cNvSpPr>
              <a:spLocks/>
            </p:cNvSpPr>
            <p:nvPr userDrawn="1"/>
          </p:nvSpPr>
          <p:spPr bwMode="auto">
            <a:xfrm>
              <a:off x="299" y="387"/>
              <a:ext cx="6" cy="4"/>
            </a:xfrm>
            <a:custGeom>
              <a:avLst/>
              <a:gdLst/>
              <a:ahLst/>
              <a:cxnLst>
                <a:cxn ang="0">
                  <a:pos x="0" y="1"/>
                </a:cxn>
                <a:cxn ang="0">
                  <a:pos x="2" y="2"/>
                </a:cxn>
                <a:cxn ang="0">
                  <a:pos x="2" y="2"/>
                </a:cxn>
                <a:cxn ang="0">
                  <a:pos x="3" y="1"/>
                </a:cxn>
                <a:cxn ang="0">
                  <a:pos x="3" y="1"/>
                </a:cxn>
                <a:cxn ang="0">
                  <a:pos x="3" y="1"/>
                </a:cxn>
                <a:cxn ang="0">
                  <a:pos x="3" y="1"/>
                </a:cxn>
                <a:cxn ang="0">
                  <a:pos x="2" y="0"/>
                </a:cxn>
                <a:cxn ang="0">
                  <a:pos x="1" y="0"/>
                </a:cxn>
                <a:cxn ang="0">
                  <a:pos x="0" y="0"/>
                </a:cxn>
                <a:cxn ang="0">
                  <a:pos x="0" y="1"/>
                </a:cxn>
                <a:cxn ang="0">
                  <a:pos x="1" y="1"/>
                </a:cxn>
                <a:cxn ang="0">
                  <a:pos x="1" y="1"/>
                </a:cxn>
                <a:cxn ang="0">
                  <a:pos x="1" y="1"/>
                </a:cxn>
                <a:cxn ang="0">
                  <a:pos x="0" y="1"/>
                </a:cxn>
                <a:cxn ang="0">
                  <a:pos x="0" y="1"/>
                </a:cxn>
                <a:cxn ang="0">
                  <a:pos x="0" y="1"/>
                </a:cxn>
                <a:cxn ang="0">
                  <a:pos x="1" y="1"/>
                </a:cxn>
                <a:cxn ang="0">
                  <a:pos x="2" y="1"/>
                </a:cxn>
                <a:cxn ang="0">
                  <a:pos x="1" y="1"/>
                </a:cxn>
                <a:cxn ang="0">
                  <a:pos x="1" y="0"/>
                </a:cxn>
                <a:cxn ang="0">
                  <a:pos x="1" y="0"/>
                </a:cxn>
                <a:cxn ang="0">
                  <a:pos x="1" y="1"/>
                </a:cxn>
                <a:cxn ang="0">
                  <a:pos x="2" y="1"/>
                </a:cxn>
                <a:cxn ang="0">
                  <a:pos x="3" y="1"/>
                </a:cxn>
                <a:cxn ang="0">
                  <a:pos x="3" y="1"/>
                </a:cxn>
                <a:cxn ang="0">
                  <a:pos x="3" y="1"/>
                </a:cxn>
                <a:cxn ang="0">
                  <a:pos x="3" y="1"/>
                </a:cxn>
                <a:cxn ang="0">
                  <a:pos x="2" y="1"/>
                </a:cxn>
                <a:cxn ang="0">
                  <a:pos x="2" y="1"/>
                </a:cxn>
                <a:cxn ang="0">
                  <a:pos x="2" y="1"/>
                </a:cxn>
                <a:cxn ang="0">
                  <a:pos x="0" y="1"/>
                </a:cxn>
                <a:cxn ang="0">
                  <a:pos x="0" y="1"/>
                </a:cxn>
                <a:cxn ang="0">
                  <a:pos x="0" y="1"/>
                </a:cxn>
              </a:cxnLst>
              <a:rect l="0" t="0" r="r" b="b"/>
              <a:pathLst>
                <a:path w="3" h="2">
                  <a:moveTo>
                    <a:pt x="0" y="1"/>
                  </a:moveTo>
                  <a:cubicBezTo>
                    <a:pt x="1" y="1"/>
                    <a:pt x="1" y="1"/>
                    <a:pt x="2" y="2"/>
                  </a:cubicBezTo>
                  <a:cubicBezTo>
                    <a:pt x="2" y="2"/>
                    <a:pt x="2" y="2"/>
                    <a:pt x="2" y="2"/>
                  </a:cubicBezTo>
                  <a:cubicBezTo>
                    <a:pt x="3" y="1"/>
                    <a:pt x="3" y="1"/>
                    <a:pt x="3" y="1"/>
                  </a:cubicBezTo>
                  <a:cubicBezTo>
                    <a:pt x="3" y="1"/>
                    <a:pt x="3" y="1"/>
                    <a:pt x="3" y="1"/>
                  </a:cubicBezTo>
                  <a:cubicBezTo>
                    <a:pt x="3" y="1"/>
                    <a:pt x="3" y="1"/>
                    <a:pt x="3" y="1"/>
                  </a:cubicBezTo>
                  <a:cubicBezTo>
                    <a:pt x="3" y="1"/>
                    <a:pt x="3" y="1"/>
                    <a:pt x="3" y="1"/>
                  </a:cubicBezTo>
                  <a:cubicBezTo>
                    <a:pt x="3" y="0"/>
                    <a:pt x="2" y="0"/>
                    <a:pt x="2" y="0"/>
                  </a:cubicBezTo>
                  <a:cubicBezTo>
                    <a:pt x="1" y="0"/>
                    <a:pt x="1" y="0"/>
                    <a:pt x="1" y="0"/>
                  </a:cubicBezTo>
                  <a:cubicBezTo>
                    <a:pt x="0" y="0"/>
                    <a:pt x="0" y="0"/>
                    <a:pt x="0" y="0"/>
                  </a:cubicBezTo>
                  <a:cubicBezTo>
                    <a:pt x="0" y="1"/>
                    <a:pt x="0" y="1"/>
                    <a:pt x="0" y="1"/>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cubicBezTo>
                    <a:pt x="0" y="1"/>
                    <a:pt x="0" y="1"/>
                    <a:pt x="0" y="1"/>
                  </a:cubicBezTo>
                  <a:cubicBezTo>
                    <a:pt x="1" y="1"/>
                    <a:pt x="1" y="1"/>
                    <a:pt x="1" y="1"/>
                  </a:cubicBezTo>
                  <a:cubicBezTo>
                    <a:pt x="2" y="1"/>
                    <a:pt x="2" y="1"/>
                    <a:pt x="2" y="1"/>
                  </a:cubicBezTo>
                  <a:cubicBezTo>
                    <a:pt x="1" y="1"/>
                    <a:pt x="1" y="1"/>
                    <a:pt x="1" y="1"/>
                  </a:cubicBezTo>
                  <a:cubicBezTo>
                    <a:pt x="1" y="0"/>
                    <a:pt x="1" y="0"/>
                    <a:pt x="1" y="0"/>
                  </a:cubicBezTo>
                  <a:cubicBezTo>
                    <a:pt x="1" y="0"/>
                    <a:pt x="1" y="0"/>
                    <a:pt x="1" y="0"/>
                  </a:cubicBezTo>
                  <a:cubicBezTo>
                    <a:pt x="1" y="1"/>
                    <a:pt x="1" y="1"/>
                    <a:pt x="1" y="1"/>
                  </a:cubicBezTo>
                  <a:cubicBezTo>
                    <a:pt x="2" y="1"/>
                    <a:pt x="2" y="1"/>
                    <a:pt x="2" y="1"/>
                  </a:cubicBezTo>
                  <a:cubicBezTo>
                    <a:pt x="2" y="1"/>
                    <a:pt x="3" y="1"/>
                    <a:pt x="3" y="1"/>
                  </a:cubicBezTo>
                  <a:cubicBezTo>
                    <a:pt x="3" y="1"/>
                    <a:pt x="3" y="1"/>
                    <a:pt x="3" y="1"/>
                  </a:cubicBezTo>
                  <a:cubicBezTo>
                    <a:pt x="3" y="1"/>
                    <a:pt x="3" y="1"/>
                    <a:pt x="3" y="1"/>
                  </a:cubicBezTo>
                  <a:cubicBezTo>
                    <a:pt x="3" y="1"/>
                    <a:pt x="3" y="1"/>
                    <a:pt x="3" y="1"/>
                  </a:cubicBezTo>
                  <a:cubicBezTo>
                    <a:pt x="2" y="1"/>
                    <a:pt x="2" y="1"/>
                    <a:pt x="2" y="1"/>
                  </a:cubicBezTo>
                  <a:cubicBezTo>
                    <a:pt x="2" y="1"/>
                    <a:pt x="2" y="1"/>
                    <a:pt x="2" y="1"/>
                  </a:cubicBezTo>
                  <a:cubicBezTo>
                    <a:pt x="2" y="1"/>
                    <a:pt x="2" y="1"/>
                    <a:pt x="2" y="1"/>
                  </a:cubicBezTo>
                  <a:cubicBezTo>
                    <a:pt x="1" y="1"/>
                    <a:pt x="1" y="1"/>
                    <a:pt x="0" y="1"/>
                  </a:cubicBezTo>
                  <a:cubicBezTo>
                    <a:pt x="0" y="1"/>
                    <a:pt x="0" y="1"/>
                    <a:pt x="0" y="1"/>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63" name="Freeform 68"/>
            <p:cNvSpPr>
              <a:spLocks/>
            </p:cNvSpPr>
            <p:nvPr userDrawn="1"/>
          </p:nvSpPr>
          <p:spPr bwMode="auto">
            <a:xfrm>
              <a:off x="307" y="389"/>
              <a:ext cx="2" cy="4"/>
            </a:xfrm>
            <a:custGeom>
              <a:avLst/>
              <a:gdLst/>
              <a:ahLst/>
              <a:cxnLst>
                <a:cxn ang="0">
                  <a:pos x="0" y="0"/>
                </a:cxn>
                <a:cxn ang="0">
                  <a:pos x="1" y="0"/>
                </a:cxn>
                <a:cxn ang="0">
                  <a:pos x="0" y="0"/>
                </a:cxn>
              </a:cxnLst>
              <a:rect l="0" t="0" r="r" b="b"/>
              <a:pathLst>
                <a:path w="1">
                  <a:moveTo>
                    <a:pt x="0" y="0"/>
                  </a:moveTo>
                  <a:cubicBezTo>
                    <a:pt x="1" y="0"/>
                    <a:pt x="1" y="0"/>
                    <a:pt x="1"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64" name="Freeform 69"/>
            <p:cNvSpPr>
              <a:spLocks/>
            </p:cNvSpPr>
            <p:nvPr userDrawn="1"/>
          </p:nvSpPr>
          <p:spPr bwMode="auto">
            <a:xfrm>
              <a:off x="307" y="389"/>
              <a:ext cx="2" cy="4"/>
            </a:xfrm>
            <a:custGeom>
              <a:avLst/>
              <a:gdLst/>
              <a:ahLst/>
              <a:cxnLst>
                <a:cxn ang="0">
                  <a:pos x="0" y="0"/>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2" y="0"/>
                </a:cxn>
                <a:cxn ang="0">
                  <a:pos x="2" y="0"/>
                </a:cxn>
                <a:cxn ang="0">
                  <a:pos x="2" y="0"/>
                </a:cxn>
                <a:cxn ang="0">
                  <a:pos x="0" y="0"/>
                </a:cxn>
                <a:cxn ang="0">
                  <a:pos x="0" y="0"/>
                </a:cxn>
                <a:cxn ang="0">
                  <a:pos x="0" y="0"/>
                </a:cxn>
              </a:cxnLst>
              <a:rect l="0" t="0" r="r" b="b"/>
              <a:pathLst>
                <a:path w="2">
                  <a:moveTo>
                    <a:pt x="0" y="0"/>
                  </a:move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0" y="0"/>
                  </a:lnTo>
                  <a:lnTo>
                    <a:pt x="0" y="0"/>
                  </a:lnTo>
                  <a:lnTo>
                    <a:pt x="0" y="0"/>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65" name="Freeform 70"/>
            <p:cNvSpPr>
              <a:spLocks/>
            </p:cNvSpPr>
            <p:nvPr userDrawn="1"/>
          </p:nvSpPr>
          <p:spPr bwMode="auto">
            <a:xfrm>
              <a:off x="299" y="314"/>
              <a:ext cx="2" cy="6"/>
            </a:xfrm>
            <a:custGeom>
              <a:avLst/>
              <a:gdLst/>
              <a:ahLst/>
              <a:cxnLst>
                <a:cxn ang="0">
                  <a:pos x="0" y="2"/>
                </a:cxn>
                <a:cxn ang="0">
                  <a:pos x="0" y="2"/>
                </a:cxn>
              </a:cxnLst>
              <a:rect l="0" t="0" r="r" b="b"/>
              <a:pathLst>
                <a:path w="1" h="3">
                  <a:moveTo>
                    <a:pt x="0" y="2"/>
                  </a:moveTo>
                  <a:cubicBezTo>
                    <a:pt x="0" y="3"/>
                    <a:pt x="1" y="0"/>
                    <a:pt x="0" y="2"/>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66" name="Freeform 71"/>
            <p:cNvSpPr>
              <a:spLocks/>
            </p:cNvSpPr>
            <p:nvPr userDrawn="1"/>
          </p:nvSpPr>
          <p:spPr bwMode="auto">
            <a:xfrm>
              <a:off x="299" y="316"/>
              <a:ext cx="2" cy="4"/>
            </a:xfrm>
            <a:custGeom>
              <a:avLst/>
              <a:gdLst/>
              <a:ahLst/>
              <a:cxnLst>
                <a:cxn ang="0">
                  <a:pos x="0" y="1"/>
                </a:cxn>
                <a:cxn ang="0">
                  <a:pos x="0" y="1"/>
                </a:cxn>
                <a:cxn ang="0">
                  <a:pos x="1" y="0"/>
                </a:cxn>
                <a:cxn ang="0">
                  <a:pos x="1" y="0"/>
                </a:cxn>
                <a:cxn ang="0">
                  <a:pos x="0" y="0"/>
                </a:cxn>
                <a:cxn ang="0">
                  <a:pos x="0" y="0"/>
                </a:cxn>
                <a:cxn ang="0">
                  <a:pos x="0" y="1"/>
                </a:cxn>
                <a:cxn ang="0">
                  <a:pos x="0" y="1"/>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0" y="1"/>
                </a:cxn>
                <a:cxn ang="0">
                  <a:pos x="0" y="1"/>
                </a:cxn>
                <a:cxn ang="0">
                  <a:pos x="0" y="1"/>
                </a:cxn>
                <a:cxn ang="0">
                  <a:pos x="0" y="1"/>
                </a:cxn>
                <a:cxn ang="0">
                  <a:pos x="0" y="0"/>
                </a:cxn>
                <a:cxn ang="0">
                  <a:pos x="0" y="0"/>
                </a:cxn>
                <a:cxn ang="0">
                  <a:pos x="0" y="1"/>
                </a:cxn>
              </a:cxnLst>
              <a:rect l="0" t="0" r="r" b="b"/>
              <a:pathLst>
                <a:path w="1" h="1">
                  <a:moveTo>
                    <a:pt x="0" y="1"/>
                  </a:moveTo>
                  <a:cubicBezTo>
                    <a:pt x="0" y="1"/>
                    <a:pt x="0" y="1"/>
                    <a:pt x="0" y="1"/>
                  </a:cubicBezTo>
                  <a:cubicBezTo>
                    <a:pt x="1" y="1"/>
                    <a:pt x="1" y="1"/>
                    <a:pt x="1" y="0"/>
                  </a:cubicBezTo>
                  <a:cubicBezTo>
                    <a:pt x="1" y="0"/>
                    <a:pt x="1" y="0"/>
                    <a:pt x="1" y="0"/>
                  </a:cubicBezTo>
                  <a:cubicBezTo>
                    <a:pt x="0" y="0"/>
                    <a:pt x="0" y="0"/>
                    <a:pt x="0" y="0"/>
                  </a:cubicBezTo>
                  <a:cubicBezTo>
                    <a:pt x="0" y="0"/>
                    <a:pt x="0" y="0"/>
                    <a:pt x="0" y="0"/>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67" name="Freeform 72"/>
            <p:cNvSpPr>
              <a:spLocks/>
            </p:cNvSpPr>
            <p:nvPr userDrawn="1"/>
          </p:nvSpPr>
          <p:spPr bwMode="auto">
            <a:xfrm>
              <a:off x="297" y="302"/>
              <a:ext cx="8" cy="8"/>
            </a:xfrm>
            <a:custGeom>
              <a:avLst/>
              <a:gdLst/>
              <a:ahLst/>
              <a:cxnLst>
                <a:cxn ang="0">
                  <a:pos x="2" y="1"/>
                </a:cxn>
                <a:cxn ang="0">
                  <a:pos x="2" y="1"/>
                </a:cxn>
              </a:cxnLst>
              <a:rect l="0" t="0" r="r" b="b"/>
              <a:pathLst>
                <a:path w="4" h="4">
                  <a:moveTo>
                    <a:pt x="2" y="1"/>
                  </a:moveTo>
                  <a:cubicBezTo>
                    <a:pt x="0" y="4"/>
                    <a:pt x="4" y="0"/>
                    <a:pt x="2"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68" name="Freeform 73"/>
            <p:cNvSpPr>
              <a:spLocks/>
            </p:cNvSpPr>
            <p:nvPr userDrawn="1"/>
          </p:nvSpPr>
          <p:spPr bwMode="auto">
            <a:xfrm>
              <a:off x="299" y="304"/>
              <a:ext cx="4" cy="2"/>
            </a:xfrm>
            <a:custGeom>
              <a:avLst/>
              <a:gdLst/>
              <a:ahLst/>
              <a:cxnLst>
                <a:cxn ang="0">
                  <a:pos x="0" y="0"/>
                </a:cxn>
                <a:cxn ang="0">
                  <a:pos x="0" y="1"/>
                </a:cxn>
                <a:cxn ang="0">
                  <a:pos x="0" y="1"/>
                </a:cxn>
                <a:cxn ang="0">
                  <a:pos x="0" y="1"/>
                </a:cxn>
                <a:cxn ang="0">
                  <a:pos x="1" y="1"/>
                </a:cxn>
                <a:cxn ang="0">
                  <a:pos x="2" y="0"/>
                </a:cxn>
                <a:cxn ang="0">
                  <a:pos x="2" y="0"/>
                </a:cxn>
                <a:cxn ang="0">
                  <a:pos x="1"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0" y="1"/>
                </a:cxn>
                <a:cxn ang="0">
                  <a:pos x="0" y="1"/>
                </a:cxn>
                <a:cxn ang="0">
                  <a:pos x="1" y="1"/>
                </a:cxn>
                <a:cxn ang="0">
                  <a:pos x="0" y="1"/>
                </a:cxn>
                <a:cxn ang="0">
                  <a:pos x="0" y="1"/>
                </a:cxn>
                <a:cxn ang="0">
                  <a:pos x="1" y="1"/>
                </a:cxn>
                <a:cxn ang="0">
                  <a:pos x="0" y="1"/>
                </a:cxn>
                <a:cxn ang="0">
                  <a:pos x="1" y="1"/>
                </a:cxn>
                <a:cxn ang="0">
                  <a:pos x="1" y="1"/>
                </a:cxn>
                <a:cxn ang="0">
                  <a:pos x="0" y="1"/>
                </a:cxn>
                <a:cxn ang="0">
                  <a:pos x="1" y="1"/>
                </a:cxn>
                <a:cxn ang="0">
                  <a:pos x="1" y="1"/>
                </a:cxn>
                <a:cxn ang="0">
                  <a:pos x="1" y="0"/>
                </a:cxn>
                <a:cxn ang="0">
                  <a:pos x="1" y="0"/>
                </a:cxn>
                <a:cxn ang="0">
                  <a:pos x="0" y="0"/>
                </a:cxn>
              </a:cxnLst>
              <a:rect l="0" t="0" r="r" b="b"/>
              <a:pathLst>
                <a:path w="2" h="1">
                  <a:moveTo>
                    <a:pt x="0" y="0"/>
                  </a:moveTo>
                  <a:cubicBezTo>
                    <a:pt x="0" y="0"/>
                    <a:pt x="0" y="0"/>
                    <a:pt x="0" y="1"/>
                  </a:cubicBezTo>
                  <a:cubicBezTo>
                    <a:pt x="0" y="1"/>
                    <a:pt x="0" y="1"/>
                    <a:pt x="0" y="1"/>
                  </a:cubicBezTo>
                  <a:cubicBezTo>
                    <a:pt x="0" y="1"/>
                    <a:pt x="0" y="1"/>
                    <a:pt x="0" y="1"/>
                  </a:cubicBezTo>
                  <a:cubicBezTo>
                    <a:pt x="1" y="1"/>
                    <a:pt x="1" y="1"/>
                    <a:pt x="1" y="1"/>
                  </a:cubicBezTo>
                  <a:cubicBezTo>
                    <a:pt x="2" y="0"/>
                    <a:pt x="2" y="0"/>
                    <a:pt x="2" y="0"/>
                  </a:cubicBezTo>
                  <a:cubicBezTo>
                    <a:pt x="2" y="0"/>
                    <a:pt x="2" y="0"/>
                    <a:pt x="2" y="0"/>
                  </a:cubicBezTo>
                  <a:cubicBezTo>
                    <a:pt x="1" y="0"/>
                    <a:pt x="1" y="0"/>
                    <a:pt x="1" y="0"/>
                  </a:cubicBez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0" y="1"/>
                    <a:pt x="0" y="1"/>
                    <a:pt x="0" y="1"/>
                  </a:cubicBezTo>
                  <a:cubicBezTo>
                    <a:pt x="0" y="1"/>
                    <a:pt x="0" y="1"/>
                    <a:pt x="0" y="1"/>
                  </a:cubicBezTo>
                  <a:cubicBezTo>
                    <a:pt x="1" y="1"/>
                    <a:pt x="1" y="1"/>
                    <a:pt x="1" y="1"/>
                  </a:cubicBezTo>
                  <a:cubicBezTo>
                    <a:pt x="0" y="1"/>
                    <a:pt x="0" y="1"/>
                    <a:pt x="0" y="1"/>
                  </a:cubicBezTo>
                  <a:cubicBezTo>
                    <a:pt x="0" y="1"/>
                    <a:pt x="0" y="1"/>
                    <a:pt x="0" y="1"/>
                  </a:cubicBezTo>
                  <a:cubicBezTo>
                    <a:pt x="1" y="1"/>
                    <a:pt x="1" y="1"/>
                    <a:pt x="1" y="1"/>
                  </a:cubicBezTo>
                  <a:cubicBezTo>
                    <a:pt x="0" y="1"/>
                    <a:pt x="0" y="1"/>
                    <a:pt x="0" y="1"/>
                  </a:cubicBezTo>
                  <a:cubicBezTo>
                    <a:pt x="1" y="1"/>
                    <a:pt x="1" y="1"/>
                    <a:pt x="1" y="1"/>
                  </a:cubicBezTo>
                  <a:cubicBezTo>
                    <a:pt x="1" y="1"/>
                    <a:pt x="1" y="1"/>
                    <a:pt x="1" y="1"/>
                  </a:cubicBezTo>
                  <a:cubicBezTo>
                    <a:pt x="0" y="1"/>
                    <a:pt x="0" y="1"/>
                    <a:pt x="0" y="1"/>
                  </a:cubicBezTo>
                  <a:cubicBezTo>
                    <a:pt x="1" y="1"/>
                    <a:pt x="1" y="1"/>
                    <a:pt x="1" y="1"/>
                  </a:cubicBezTo>
                  <a:cubicBezTo>
                    <a:pt x="1" y="1"/>
                    <a:pt x="1" y="1"/>
                    <a:pt x="1" y="1"/>
                  </a:cubicBezTo>
                  <a:cubicBezTo>
                    <a:pt x="1" y="1"/>
                    <a:pt x="1" y="0"/>
                    <a:pt x="1" y="0"/>
                  </a:cubicBezTo>
                  <a:cubicBezTo>
                    <a:pt x="1" y="0"/>
                    <a:pt x="1" y="0"/>
                    <a:pt x="1"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69" name="Freeform 74"/>
            <p:cNvSpPr>
              <a:spLocks/>
            </p:cNvSpPr>
            <p:nvPr userDrawn="1"/>
          </p:nvSpPr>
          <p:spPr bwMode="auto">
            <a:xfrm>
              <a:off x="293" y="300"/>
              <a:ext cx="4" cy="4"/>
            </a:xfrm>
            <a:custGeom>
              <a:avLst/>
              <a:gdLst/>
              <a:ahLst/>
              <a:cxnLst>
                <a:cxn ang="0">
                  <a:pos x="0" y="0"/>
                </a:cxn>
                <a:cxn ang="0">
                  <a:pos x="1" y="1"/>
                </a:cxn>
                <a:cxn ang="0">
                  <a:pos x="1" y="0"/>
                </a:cxn>
                <a:cxn ang="0">
                  <a:pos x="0" y="0"/>
                </a:cxn>
              </a:cxnLst>
              <a:rect l="0" t="0" r="r" b="b"/>
              <a:pathLst>
                <a:path w="1" h="1">
                  <a:moveTo>
                    <a:pt x="0" y="0"/>
                  </a:moveTo>
                  <a:cubicBezTo>
                    <a:pt x="1" y="1"/>
                    <a:pt x="1" y="1"/>
                    <a:pt x="1" y="1"/>
                  </a:cubicBezTo>
                  <a:cubicBezTo>
                    <a:pt x="1" y="0"/>
                    <a:pt x="1" y="0"/>
                    <a:pt x="1" y="0"/>
                  </a:cubicBezTo>
                  <a:cubicBezTo>
                    <a:pt x="0" y="0"/>
                    <a:pt x="0" y="0"/>
                    <a:pt x="0" y="0"/>
                  </a:cubicBezTo>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70" name="Freeform 75"/>
            <p:cNvSpPr>
              <a:spLocks/>
            </p:cNvSpPr>
            <p:nvPr userDrawn="1"/>
          </p:nvSpPr>
          <p:spPr bwMode="auto">
            <a:xfrm>
              <a:off x="293" y="298"/>
              <a:ext cx="4" cy="4"/>
            </a:xfrm>
            <a:custGeom>
              <a:avLst/>
              <a:gdLst/>
              <a:ahLst/>
              <a:cxnLst>
                <a:cxn ang="0">
                  <a:pos x="0" y="2"/>
                </a:cxn>
                <a:cxn ang="0">
                  <a:pos x="0" y="2"/>
                </a:cxn>
                <a:cxn ang="0">
                  <a:pos x="1" y="2"/>
                </a:cxn>
                <a:cxn ang="0">
                  <a:pos x="1" y="2"/>
                </a:cxn>
                <a:cxn ang="0">
                  <a:pos x="1" y="1"/>
                </a:cxn>
                <a:cxn ang="0">
                  <a:pos x="1" y="1"/>
                </a:cxn>
                <a:cxn ang="0">
                  <a:pos x="1" y="0"/>
                </a:cxn>
                <a:cxn ang="0">
                  <a:pos x="0" y="1"/>
                </a:cxn>
                <a:cxn ang="0">
                  <a:pos x="0" y="1"/>
                </a:cxn>
                <a:cxn ang="0">
                  <a:pos x="0" y="2"/>
                </a:cxn>
                <a:cxn ang="0">
                  <a:pos x="0" y="2"/>
                </a:cxn>
                <a:cxn ang="0">
                  <a:pos x="1" y="1"/>
                </a:cxn>
                <a:cxn ang="0">
                  <a:pos x="1" y="1"/>
                </a:cxn>
                <a:cxn ang="0">
                  <a:pos x="1" y="1"/>
                </a:cxn>
                <a:cxn ang="0">
                  <a:pos x="1" y="1"/>
                </a:cxn>
                <a:cxn ang="0">
                  <a:pos x="0" y="2"/>
                </a:cxn>
                <a:cxn ang="0">
                  <a:pos x="1" y="2"/>
                </a:cxn>
                <a:cxn ang="0">
                  <a:pos x="1" y="2"/>
                </a:cxn>
                <a:cxn ang="0">
                  <a:pos x="0" y="1"/>
                </a:cxn>
                <a:cxn ang="0">
                  <a:pos x="0" y="1"/>
                </a:cxn>
                <a:cxn ang="0">
                  <a:pos x="0" y="2"/>
                </a:cxn>
              </a:cxnLst>
              <a:rect l="0" t="0" r="r" b="b"/>
              <a:pathLst>
                <a:path w="1" h="2">
                  <a:moveTo>
                    <a:pt x="0" y="2"/>
                  </a:moveTo>
                  <a:cubicBezTo>
                    <a:pt x="0" y="2"/>
                    <a:pt x="0" y="2"/>
                    <a:pt x="0" y="2"/>
                  </a:cubicBezTo>
                  <a:cubicBezTo>
                    <a:pt x="1" y="2"/>
                    <a:pt x="1" y="2"/>
                    <a:pt x="1" y="2"/>
                  </a:cubicBezTo>
                  <a:cubicBezTo>
                    <a:pt x="1" y="2"/>
                    <a:pt x="1" y="2"/>
                    <a:pt x="1" y="2"/>
                  </a:cubicBezTo>
                  <a:cubicBezTo>
                    <a:pt x="1" y="2"/>
                    <a:pt x="1" y="1"/>
                    <a:pt x="1" y="1"/>
                  </a:cubicBezTo>
                  <a:cubicBezTo>
                    <a:pt x="1" y="1"/>
                    <a:pt x="1" y="1"/>
                    <a:pt x="1" y="1"/>
                  </a:cubicBezTo>
                  <a:cubicBezTo>
                    <a:pt x="1" y="0"/>
                    <a:pt x="1" y="0"/>
                    <a:pt x="1" y="0"/>
                  </a:cubicBezTo>
                  <a:cubicBezTo>
                    <a:pt x="0" y="1"/>
                    <a:pt x="0" y="1"/>
                    <a:pt x="0" y="1"/>
                  </a:cubicBezTo>
                  <a:cubicBezTo>
                    <a:pt x="0" y="1"/>
                    <a:pt x="0" y="1"/>
                    <a:pt x="0" y="1"/>
                  </a:cubicBezTo>
                  <a:cubicBezTo>
                    <a:pt x="0" y="2"/>
                    <a:pt x="0" y="2"/>
                    <a:pt x="0" y="2"/>
                  </a:cubicBezTo>
                  <a:cubicBezTo>
                    <a:pt x="0" y="2"/>
                    <a:pt x="0" y="2"/>
                    <a:pt x="0" y="2"/>
                  </a:cubicBezTo>
                  <a:cubicBezTo>
                    <a:pt x="1" y="1"/>
                    <a:pt x="1" y="1"/>
                    <a:pt x="1" y="1"/>
                  </a:cubicBezTo>
                  <a:cubicBezTo>
                    <a:pt x="1" y="1"/>
                    <a:pt x="1" y="1"/>
                    <a:pt x="1" y="1"/>
                  </a:cubicBezTo>
                  <a:cubicBezTo>
                    <a:pt x="1" y="1"/>
                    <a:pt x="1" y="1"/>
                    <a:pt x="1" y="1"/>
                  </a:cubicBezTo>
                  <a:cubicBezTo>
                    <a:pt x="1" y="1"/>
                    <a:pt x="1" y="1"/>
                    <a:pt x="1" y="1"/>
                  </a:cubicBezTo>
                  <a:cubicBezTo>
                    <a:pt x="1" y="1"/>
                    <a:pt x="0" y="1"/>
                    <a:pt x="0" y="2"/>
                  </a:cubicBezTo>
                  <a:cubicBezTo>
                    <a:pt x="1" y="2"/>
                    <a:pt x="1" y="2"/>
                    <a:pt x="1" y="2"/>
                  </a:cubicBezTo>
                  <a:cubicBezTo>
                    <a:pt x="1" y="2"/>
                    <a:pt x="1" y="2"/>
                    <a:pt x="1" y="2"/>
                  </a:cubicBezTo>
                  <a:cubicBezTo>
                    <a:pt x="0" y="1"/>
                    <a:pt x="0" y="1"/>
                    <a:pt x="0" y="1"/>
                  </a:cubicBezTo>
                  <a:cubicBezTo>
                    <a:pt x="0" y="1"/>
                    <a:pt x="0" y="1"/>
                    <a:pt x="0" y="1"/>
                  </a:cubicBezTo>
                  <a:cubicBezTo>
                    <a:pt x="0" y="2"/>
                    <a:pt x="0" y="2"/>
                    <a:pt x="0" y="2"/>
                  </a:cubicBezTo>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71" name="Freeform 76"/>
            <p:cNvSpPr>
              <a:spLocks/>
            </p:cNvSpPr>
            <p:nvPr userDrawn="1"/>
          </p:nvSpPr>
          <p:spPr bwMode="auto">
            <a:xfrm>
              <a:off x="297" y="284"/>
              <a:ext cx="6" cy="12"/>
            </a:xfrm>
            <a:custGeom>
              <a:avLst/>
              <a:gdLst/>
              <a:ahLst/>
              <a:cxnLst>
                <a:cxn ang="0">
                  <a:pos x="1" y="2"/>
                </a:cxn>
                <a:cxn ang="0">
                  <a:pos x="2" y="3"/>
                </a:cxn>
                <a:cxn ang="0">
                  <a:pos x="3" y="0"/>
                </a:cxn>
                <a:cxn ang="0">
                  <a:pos x="1" y="2"/>
                </a:cxn>
              </a:cxnLst>
              <a:rect l="0" t="0" r="r" b="b"/>
              <a:pathLst>
                <a:path w="3" h="6">
                  <a:moveTo>
                    <a:pt x="1" y="2"/>
                  </a:moveTo>
                  <a:cubicBezTo>
                    <a:pt x="1" y="3"/>
                    <a:pt x="0" y="6"/>
                    <a:pt x="2" y="3"/>
                  </a:cubicBezTo>
                  <a:cubicBezTo>
                    <a:pt x="3" y="2"/>
                    <a:pt x="2" y="1"/>
                    <a:pt x="3" y="0"/>
                  </a:cubicBezTo>
                  <a:cubicBezTo>
                    <a:pt x="2" y="0"/>
                    <a:pt x="2" y="1"/>
                    <a:pt x="1" y="2"/>
                  </a:cubicBezTo>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72" name="Freeform 77"/>
            <p:cNvSpPr>
              <a:spLocks/>
            </p:cNvSpPr>
            <p:nvPr userDrawn="1"/>
          </p:nvSpPr>
          <p:spPr bwMode="auto">
            <a:xfrm>
              <a:off x="299" y="282"/>
              <a:ext cx="4" cy="10"/>
            </a:xfrm>
            <a:custGeom>
              <a:avLst/>
              <a:gdLst/>
              <a:ahLst/>
              <a:cxnLst>
                <a:cxn ang="0">
                  <a:pos x="0" y="3"/>
                </a:cxn>
                <a:cxn ang="0">
                  <a:pos x="0" y="5"/>
                </a:cxn>
                <a:cxn ang="0">
                  <a:pos x="0" y="5"/>
                </a:cxn>
                <a:cxn ang="0">
                  <a:pos x="0" y="5"/>
                </a:cxn>
                <a:cxn ang="0">
                  <a:pos x="1" y="5"/>
                </a:cxn>
                <a:cxn ang="0">
                  <a:pos x="1" y="4"/>
                </a:cxn>
                <a:cxn ang="0">
                  <a:pos x="2" y="3"/>
                </a:cxn>
                <a:cxn ang="0">
                  <a:pos x="2" y="1"/>
                </a:cxn>
                <a:cxn ang="0">
                  <a:pos x="2" y="1"/>
                </a:cxn>
                <a:cxn ang="0">
                  <a:pos x="2" y="0"/>
                </a:cxn>
                <a:cxn ang="0">
                  <a:pos x="2" y="0"/>
                </a:cxn>
                <a:cxn ang="0">
                  <a:pos x="0" y="2"/>
                </a:cxn>
                <a:cxn ang="0">
                  <a:pos x="0" y="3"/>
                </a:cxn>
                <a:cxn ang="0">
                  <a:pos x="1" y="3"/>
                </a:cxn>
                <a:cxn ang="0">
                  <a:pos x="2" y="1"/>
                </a:cxn>
                <a:cxn ang="0">
                  <a:pos x="2" y="1"/>
                </a:cxn>
                <a:cxn ang="0">
                  <a:pos x="1" y="1"/>
                </a:cxn>
                <a:cxn ang="0">
                  <a:pos x="1" y="1"/>
                </a:cxn>
                <a:cxn ang="0">
                  <a:pos x="2" y="3"/>
                </a:cxn>
                <a:cxn ang="0">
                  <a:pos x="1" y="4"/>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1" y="3"/>
                </a:cxn>
                <a:cxn ang="0">
                  <a:pos x="0" y="2"/>
                </a:cxn>
                <a:cxn ang="0">
                  <a:pos x="0" y="3"/>
                </a:cxn>
              </a:cxnLst>
              <a:rect l="0" t="0" r="r" b="b"/>
              <a:pathLst>
                <a:path w="2" h="5">
                  <a:moveTo>
                    <a:pt x="0" y="3"/>
                  </a:moveTo>
                  <a:cubicBezTo>
                    <a:pt x="0" y="3"/>
                    <a:pt x="0" y="4"/>
                    <a:pt x="0" y="5"/>
                  </a:cubicBezTo>
                  <a:cubicBezTo>
                    <a:pt x="0" y="5"/>
                    <a:pt x="0" y="5"/>
                    <a:pt x="0" y="5"/>
                  </a:cubicBezTo>
                  <a:cubicBezTo>
                    <a:pt x="0" y="5"/>
                    <a:pt x="0" y="5"/>
                    <a:pt x="0" y="5"/>
                  </a:cubicBezTo>
                  <a:cubicBezTo>
                    <a:pt x="1" y="5"/>
                    <a:pt x="1" y="5"/>
                    <a:pt x="1" y="5"/>
                  </a:cubicBezTo>
                  <a:cubicBezTo>
                    <a:pt x="1" y="5"/>
                    <a:pt x="1" y="5"/>
                    <a:pt x="1" y="4"/>
                  </a:cubicBezTo>
                  <a:cubicBezTo>
                    <a:pt x="2" y="4"/>
                    <a:pt x="2" y="3"/>
                    <a:pt x="2" y="3"/>
                  </a:cubicBezTo>
                  <a:cubicBezTo>
                    <a:pt x="2" y="2"/>
                    <a:pt x="2" y="2"/>
                    <a:pt x="2" y="1"/>
                  </a:cubicBezTo>
                  <a:cubicBezTo>
                    <a:pt x="2" y="1"/>
                    <a:pt x="2" y="1"/>
                    <a:pt x="2" y="1"/>
                  </a:cubicBezTo>
                  <a:cubicBezTo>
                    <a:pt x="2" y="0"/>
                    <a:pt x="2" y="0"/>
                    <a:pt x="2" y="0"/>
                  </a:cubicBezTo>
                  <a:cubicBezTo>
                    <a:pt x="2" y="0"/>
                    <a:pt x="2" y="0"/>
                    <a:pt x="2" y="0"/>
                  </a:cubicBezTo>
                  <a:cubicBezTo>
                    <a:pt x="1" y="1"/>
                    <a:pt x="1" y="2"/>
                    <a:pt x="0" y="2"/>
                  </a:cubicBezTo>
                  <a:cubicBezTo>
                    <a:pt x="0" y="3"/>
                    <a:pt x="0" y="3"/>
                    <a:pt x="0" y="3"/>
                  </a:cubicBezTo>
                  <a:cubicBezTo>
                    <a:pt x="1" y="3"/>
                    <a:pt x="1" y="3"/>
                    <a:pt x="1" y="3"/>
                  </a:cubicBezTo>
                  <a:cubicBezTo>
                    <a:pt x="1" y="2"/>
                    <a:pt x="1" y="1"/>
                    <a:pt x="2" y="1"/>
                  </a:cubicBezTo>
                  <a:cubicBezTo>
                    <a:pt x="2" y="1"/>
                    <a:pt x="2" y="1"/>
                    <a:pt x="2" y="1"/>
                  </a:cubicBezTo>
                  <a:cubicBezTo>
                    <a:pt x="1" y="1"/>
                    <a:pt x="1" y="1"/>
                    <a:pt x="1" y="1"/>
                  </a:cubicBezTo>
                  <a:cubicBezTo>
                    <a:pt x="1" y="1"/>
                    <a:pt x="1" y="1"/>
                    <a:pt x="1" y="1"/>
                  </a:cubicBezTo>
                  <a:cubicBezTo>
                    <a:pt x="1" y="2"/>
                    <a:pt x="2" y="2"/>
                    <a:pt x="2" y="3"/>
                  </a:cubicBezTo>
                  <a:cubicBezTo>
                    <a:pt x="2" y="3"/>
                    <a:pt x="1" y="3"/>
                    <a:pt x="1" y="4"/>
                  </a:cubicBezTo>
                  <a:cubicBezTo>
                    <a:pt x="1" y="4"/>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4"/>
                    <a:pt x="1" y="3"/>
                    <a:pt x="1" y="3"/>
                  </a:cubicBezTo>
                  <a:cubicBezTo>
                    <a:pt x="0" y="2"/>
                    <a:pt x="0" y="2"/>
                    <a:pt x="0" y="2"/>
                  </a:cubicBezTo>
                  <a:cubicBezTo>
                    <a:pt x="0" y="3"/>
                    <a:pt x="0" y="3"/>
                    <a:pt x="0" y="3"/>
                  </a:cubicBezTo>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73" name="Freeform 78"/>
            <p:cNvSpPr>
              <a:spLocks/>
            </p:cNvSpPr>
            <p:nvPr userDrawn="1"/>
          </p:nvSpPr>
          <p:spPr bwMode="auto">
            <a:xfrm>
              <a:off x="293" y="288"/>
              <a:ext cx="4" cy="6"/>
            </a:xfrm>
            <a:custGeom>
              <a:avLst/>
              <a:gdLst/>
              <a:ahLst/>
              <a:cxnLst>
                <a:cxn ang="0">
                  <a:pos x="1" y="1"/>
                </a:cxn>
                <a:cxn ang="0">
                  <a:pos x="1" y="3"/>
                </a:cxn>
                <a:cxn ang="0">
                  <a:pos x="2" y="1"/>
                </a:cxn>
                <a:cxn ang="0">
                  <a:pos x="1" y="2"/>
                </a:cxn>
                <a:cxn ang="0">
                  <a:pos x="1" y="1"/>
                </a:cxn>
              </a:cxnLst>
              <a:rect l="0" t="0" r="r" b="b"/>
              <a:pathLst>
                <a:path w="2" h="3">
                  <a:moveTo>
                    <a:pt x="1" y="1"/>
                  </a:moveTo>
                  <a:cubicBezTo>
                    <a:pt x="0" y="1"/>
                    <a:pt x="1" y="2"/>
                    <a:pt x="1" y="3"/>
                  </a:cubicBezTo>
                  <a:cubicBezTo>
                    <a:pt x="2" y="3"/>
                    <a:pt x="2" y="2"/>
                    <a:pt x="2" y="1"/>
                  </a:cubicBezTo>
                  <a:cubicBezTo>
                    <a:pt x="2" y="2"/>
                    <a:pt x="2" y="2"/>
                    <a:pt x="1" y="2"/>
                  </a:cubicBezTo>
                  <a:cubicBezTo>
                    <a:pt x="2" y="2"/>
                    <a:pt x="2" y="0"/>
                    <a:pt x="1"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74" name="Freeform 79"/>
            <p:cNvSpPr>
              <a:spLocks/>
            </p:cNvSpPr>
            <p:nvPr userDrawn="1"/>
          </p:nvSpPr>
          <p:spPr bwMode="auto">
            <a:xfrm>
              <a:off x="293" y="288"/>
              <a:ext cx="4" cy="6"/>
            </a:xfrm>
            <a:custGeom>
              <a:avLst/>
              <a:gdLst/>
              <a:ahLst/>
              <a:cxnLst>
                <a:cxn ang="0">
                  <a:pos x="0" y="1"/>
                </a:cxn>
                <a:cxn ang="0">
                  <a:pos x="0" y="1"/>
                </a:cxn>
                <a:cxn ang="0">
                  <a:pos x="1" y="3"/>
                </a:cxn>
                <a:cxn ang="0">
                  <a:pos x="1" y="3"/>
                </a:cxn>
                <a:cxn ang="0">
                  <a:pos x="2" y="2"/>
                </a:cxn>
                <a:cxn ang="0">
                  <a:pos x="2" y="1"/>
                </a:cxn>
                <a:cxn ang="0">
                  <a:pos x="2" y="1"/>
                </a:cxn>
                <a:cxn ang="0">
                  <a:pos x="2" y="1"/>
                </a:cxn>
                <a:cxn ang="0">
                  <a:pos x="1" y="2"/>
                </a:cxn>
                <a:cxn ang="0">
                  <a:pos x="1" y="2"/>
                </a:cxn>
                <a:cxn ang="0">
                  <a:pos x="2" y="2"/>
                </a:cxn>
                <a:cxn ang="0">
                  <a:pos x="2" y="1"/>
                </a:cxn>
                <a:cxn ang="0">
                  <a:pos x="2" y="1"/>
                </a:cxn>
                <a:cxn ang="0">
                  <a:pos x="1" y="0"/>
                </a:cxn>
                <a:cxn ang="0">
                  <a:pos x="0" y="0"/>
                </a:cxn>
                <a:cxn ang="0">
                  <a:pos x="0" y="1"/>
                </a:cxn>
                <a:cxn ang="0">
                  <a:pos x="1" y="1"/>
                </a:cxn>
                <a:cxn ang="0">
                  <a:pos x="1" y="1"/>
                </a:cxn>
                <a:cxn ang="0">
                  <a:pos x="1" y="1"/>
                </a:cxn>
                <a:cxn ang="0">
                  <a:pos x="1" y="1"/>
                </a:cxn>
                <a:cxn ang="0">
                  <a:pos x="1" y="2"/>
                </a:cxn>
                <a:cxn ang="0">
                  <a:pos x="1" y="3"/>
                </a:cxn>
                <a:cxn ang="0">
                  <a:pos x="2" y="2"/>
                </a:cxn>
                <a:cxn ang="0">
                  <a:pos x="2" y="1"/>
                </a:cxn>
                <a:cxn ang="0">
                  <a:pos x="2" y="1"/>
                </a:cxn>
                <a:cxn ang="0">
                  <a:pos x="2" y="1"/>
                </a:cxn>
                <a:cxn ang="0">
                  <a:pos x="2" y="2"/>
                </a:cxn>
                <a:cxn ang="0">
                  <a:pos x="1" y="3"/>
                </a:cxn>
                <a:cxn ang="0">
                  <a:pos x="1" y="3"/>
                </a:cxn>
                <a:cxn ang="0">
                  <a:pos x="1" y="3"/>
                </a:cxn>
                <a:cxn ang="0">
                  <a:pos x="1" y="1"/>
                </a:cxn>
                <a:cxn ang="0">
                  <a:pos x="1" y="1"/>
                </a:cxn>
                <a:cxn ang="0">
                  <a:pos x="1" y="0"/>
                </a:cxn>
                <a:cxn ang="0">
                  <a:pos x="0" y="1"/>
                </a:cxn>
              </a:cxnLst>
              <a:rect l="0" t="0" r="r" b="b"/>
              <a:pathLst>
                <a:path w="2" h="3">
                  <a:moveTo>
                    <a:pt x="0" y="1"/>
                  </a:moveTo>
                  <a:cubicBezTo>
                    <a:pt x="0" y="1"/>
                    <a:pt x="0" y="1"/>
                    <a:pt x="0" y="1"/>
                  </a:cubicBezTo>
                  <a:cubicBezTo>
                    <a:pt x="0" y="2"/>
                    <a:pt x="0" y="3"/>
                    <a:pt x="1" y="3"/>
                  </a:cubicBezTo>
                  <a:cubicBezTo>
                    <a:pt x="1" y="3"/>
                    <a:pt x="1" y="3"/>
                    <a:pt x="1" y="3"/>
                  </a:cubicBezTo>
                  <a:cubicBezTo>
                    <a:pt x="2" y="3"/>
                    <a:pt x="2" y="3"/>
                    <a:pt x="2" y="2"/>
                  </a:cubicBezTo>
                  <a:cubicBezTo>
                    <a:pt x="2" y="1"/>
                    <a:pt x="2" y="1"/>
                    <a:pt x="2" y="1"/>
                  </a:cubicBezTo>
                  <a:cubicBezTo>
                    <a:pt x="2" y="1"/>
                    <a:pt x="2" y="1"/>
                    <a:pt x="2" y="1"/>
                  </a:cubicBezTo>
                  <a:cubicBezTo>
                    <a:pt x="2" y="1"/>
                    <a:pt x="2" y="1"/>
                    <a:pt x="2" y="1"/>
                  </a:cubicBezTo>
                  <a:cubicBezTo>
                    <a:pt x="2" y="1"/>
                    <a:pt x="1" y="2"/>
                    <a:pt x="1" y="2"/>
                  </a:cubicBezTo>
                  <a:cubicBezTo>
                    <a:pt x="1" y="2"/>
                    <a:pt x="1" y="2"/>
                    <a:pt x="1" y="2"/>
                  </a:cubicBezTo>
                  <a:cubicBezTo>
                    <a:pt x="2" y="2"/>
                    <a:pt x="2" y="2"/>
                    <a:pt x="2" y="2"/>
                  </a:cubicBezTo>
                  <a:cubicBezTo>
                    <a:pt x="2" y="2"/>
                    <a:pt x="2" y="2"/>
                    <a:pt x="2" y="1"/>
                  </a:cubicBezTo>
                  <a:cubicBezTo>
                    <a:pt x="2" y="1"/>
                    <a:pt x="2" y="1"/>
                    <a:pt x="2" y="1"/>
                  </a:cubicBezTo>
                  <a:cubicBezTo>
                    <a:pt x="1" y="0"/>
                    <a:pt x="1" y="0"/>
                    <a:pt x="1" y="0"/>
                  </a:cubicBezTo>
                  <a:cubicBezTo>
                    <a:pt x="0" y="0"/>
                    <a:pt x="0" y="0"/>
                    <a:pt x="0" y="0"/>
                  </a:cubicBezTo>
                  <a:cubicBezTo>
                    <a:pt x="0" y="1"/>
                    <a:pt x="0" y="1"/>
                    <a:pt x="0" y="1"/>
                  </a:cubicBezTo>
                  <a:cubicBezTo>
                    <a:pt x="1" y="1"/>
                    <a:pt x="1" y="1"/>
                    <a:pt x="1" y="1"/>
                  </a:cubicBezTo>
                  <a:cubicBezTo>
                    <a:pt x="1" y="1"/>
                    <a:pt x="1" y="1"/>
                    <a:pt x="1" y="1"/>
                  </a:cubicBezTo>
                  <a:cubicBezTo>
                    <a:pt x="1" y="1"/>
                    <a:pt x="1" y="1"/>
                    <a:pt x="1" y="1"/>
                  </a:cubicBezTo>
                  <a:cubicBezTo>
                    <a:pt x="1" y="1"/>
                    <a:pt x="1" y="1"/>
                    <a:pt x="1" y="1"/>
                  </a:cubicBezTo>
                  <a:cubicBezTo>
                    <a:pt x="1" y="2"/>
                    <a:pt x="1" y="2"/>
                    <a:pt x="1" y="2"/>
                  </a:cubicBezTo>
                  <a:cubicBezTo>
                    <a:pt x="1" y="3"/>
                    <a:pt x="1" y="3"/>
                    <a:pt x="1" y="3"/>
                  </a:cubicBezTo>
                  <a:cubicBezTo>
                    <a:pt x="2" y="2"/>
                    <a:pt x="2" y="2"/>
                    <a:pt x="2" y="2"/>
                  </a:cubicBezTo>
                  <a:cubicBezTo>
                    <a:pt x="2" y="2"/>
                    <a:pt x="2" y="2"/>
                    <a:pt x="2" y="1"/>
                  </a:cubicBezTo>
                  <a:cubicBezTo>
                    <a:pt x="2" y="1"/>
                    <a:pt x="2" y="1"/>
                    <a:pt x="2" y="1"/>
                  </a:cubicBezTo>
                  <a:cubicBezTo>
                    <a:pt x="2" y="1"/>
                    <a:pt x="2" y="1"/>
                    <a:pt x="2" y="1"/>
                  </a:cubicBezTo>
                  <a:cubicBezTo>
                    <a:pt x="2" y="2"/>
                    <a:pt x="2" y="2"/>
                    <a:pt x="2" y="2"/>
                  </a:cubicBezTo>
                  <a:cubicBezTo>
                    <a:pt x="2" y="2"/>
                    <a:pt x="1" y="2"/>
                    <a:pt x="1" y="3"/>
                  </a:cubicBezTo>
                  <a:cubicBezTo>
                    <a:pt x="1" y="3"/>
                    <a:pt x="1" y="3"/>
                    <a:pt x="1" y="3"/>
                  </a:cubicBezTo>
                  <a:cubicBezTo>
                    <a:pt x="1" y="3"/>
                    <a:pt x="1" y="3"/>
                    <a:pt x="1" y="3"/>
                  </a:cubicBezTo>
                  <a:cubicBezTo>
                    <a:pt x="1" y="2"/>
                    <a:pt x="1" y="2"/>
                    <a:pt x="1" y="1"/>
                  </a:cubicBezTo>
                  <a:cubicBezTo>
                    <a:pt x="1" y="1"/>
                    <a:pt x="1" y="1"/>
                    <a:pt x="1" y="1"/>
                  </a:cubicBezTo>
                  <a:cubicBezTo>
                    <a:pt x="1" y="0"/>
                    <a:pt x="1" y="0"/>
                    <a:pt x="1" y="0"/>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75" name="Freeform 80"/>
            <p:cNvSpPr>
              <a:spLocks/>
            </p:cNvSpPr>
            <p:nvPr userDrawn="1"/>
          </p:nvSpPr>
          <p:spPr bwMode="auto">
            <a:xfrm>
              <a:off x="295" y="294"/>
              <a:ext cx="2" cy="2"/>
            </a:xfrm>
            <a:custGeom>
              <a:avLst/>
              <a:gdLst/>
              <a:ahLst/>
              <a:cxnLst>
                <a:cxn ang="0">
                  <a:pos x="0" y="0"/>
                </a:cxn>
                <a:cxn ang="0">
                  <a:pos x="1" y="0"/>
                </a:cxn>
                <a:cxn ang="0">
                  <a:pos x="0" y="0"/>
                </a:cxn>
              </a:cxnLst>
              <a:rect l="0" t="0" r="r" b="b"/>
              <a:pathLst>
                <a:path w="1" h="1">
                  <a:moveTo>
                    <a:pt x="0" y="0"/>
                  </a:moveTo>
                  <a:cubicBezTo>
                    <a:pt x="1" y="0"/>
                    <a:pt x="1" y="1"/>
                    <a:pt x="1" y="0"/>
                  </a:cubicBezTo>
                  <a:cubicBezTo>
                    <a:pt x="1" y="0"/>
                    <a:pt x="1" y="0"/>
                    <a:pt x="0" y="0"/>
                  </a:cubicBezTo>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76" name="Freeform 81"/>
            <p:cNvSpPr>
              <a:spLocks/>
            </p:cNvSpPr>
            <p:nvPr userDrawn="1"/>
          </p:nvSpPr>
          <p:spPr bwMode="auto">
            <a:xfrm>
              <a:off x="295" y="292"/>
              <a:ext cx="4" cy="4"/>
            </a:xfrm>
            <a:custGeom>
              <a:avLst/>
              <a:gdLst/>
              <a:ahLst/>
              <a:cxnLst>
                <a:cxn ang="0">
                  <a:pos x="0" y="1"/>
                </a:cxn>
                <a:cxn ang="0">
                  <a:pos x="1" y="2"/>
                </a:cxn>
                <a:cxn ang="0">
                  <a:pos x="2" y="1"/>
                </a:cxn>
                <a:cxn ang="0">
                  <a:pos x="2" y="1"/>
                </a:cxn>
                <a:cxn ang="0">
                  <a:pos x="2" y="1"/>
                </a:cxn>
                <a:cxn ang="0">
                  <a:pos x="1" y="0"/>
                </a:cxn>
                <a:cxn ang="0">
                  <a:pos x="0" y="1"/>
                </a:cxn>
                <a:cxn ang="0">
                  <a:pos x="0" y="1"/>
                </a:cxn>
                <a:cxn ang="0">
                  <a:pos x="0"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Lst>
              <a:rect l="0" t="0" r="r" b="b"/>
              <a:pathLst>
                <a:path w="2" h="2">
                  <a:moveTo>
                    <a:pt x="0" y="1"/>
                  </a:moveTo>
                  <a:cubicBezTo>
                    <a:pt x="1" y="1"/>
                    <a:pt x="1" y="1"/>
                    <a:pt x="1" y="2"/>
                  </a:cubicBezTo>
                  <a:cubicBezTo>
                    <a:pt x="1" y="2"/>
                    <a:pt x="2" y="1"/>
                    <a:pt x="2" y="1"/>
                  </a:cubicBezTo>
                  <a:cubicBezTo>
                    <a:pt x="2" y="1"/>
                    <a:pt x="2" y="1"/>
                    <a:pt x="2" y="1"/>
                  </a:cubicBezTo>
                  <a:cubicBezTo>
                    <a:pt x="2" y="1"/>
                    <a:pt x="2" y="1"/>
                    <a:pt x="2" y="1"/>
                  </a:cubicBezTo>
                  <a:cubicBezTo>
                    <a:pt x="1" y="0"/>
                    <a:pt x="1" y="0"/>
                    <a:pt x="1" y="0"/>
                  </a:cubicBezTo>
                  <a:cubicBezTo>
                    <a:pt x="0" y="1"/>
                    <a:pt x="0" y="1"/>
                    <a:pt x="0" y="1"/>
                  </a:cubicBezTo>
                  <a:cubicBezTo>
                    <a:pt x="0" y="1"/>
                    <a:pt x="0" y="1"/>
                    <a:pt x="0" y="1"/>
                  </a:cubicBezTo>
                  <a:cubicBezTo>
                    <a:pt x="0" y="1"/>
                    <a:pt x="0" y="1"/>
                    <a:pt x="0"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77" name="Freeform 82"/>
            <p:cNvSpPr>
              <a:spLocks/>
            </p:cNvSpPr>
            <p:nvPr userDrawn="1"/>
          </p:nvSpPr>
          <p:spPr bwMode="auto">
            <a:xfrm>
              <a:off x="291" y="290"/>
              <a:ext cx="4" cy="16"/>
            </a:xfrm>
            <a:custGeom>
              <a:avLst/>
              <a:gdLst/>
              <a:ahLst/>
              <a:cxnLst>
                <a:cxn ang="0">
                  <a:pos x="0" y="3"/>
                </a:cxn>
                <a:cxn ang="0">
                  <a:pos x="0" y="5"/>
                </a:cxn>
                <a:cxn ang="0">
                  <a:pos x="0" y="5"/>
                </a:cxn>
                <a:cxn ang="0">
                  <a:pos x="0" y="4"/>
                </a:cxn>
                <a:cxn ang="0">
                  <a:pos x="0" y="3"/>
                </a:cxn>
              </a:cxnLst>
              <a:rect l="0" t="0" r="r" b="b"/>
              <a:pathLst>
                <a:path w="2" h="8">
                  <a:moveTo>
                    <a:pt x="0" y="3"/>
                  </a:moveTo>
                  <a:cubicBezTo>
                    <a:pt x="0" y="4"/>
                    <a:pt x="0" y="4"/>
                    <a:pt x="0" y="5"/>
                  </a:cubicBezTo>
                  <a:cubicBezTo>
                    <a:pt x="0" y="5"/>
                    <a:pt x="0" y="5"/>
                    <a:pt x="0" y="5"/>
                  </a:cubicBezTo>
                  <a:cubicBezTo>
                    <a:pt x="0" y="8"/>
                    <a:pt x="2" y="0"/>
                    <a:pt x="0" y="4"/>
                  </a:cubicBezTo>
                  <a:cubicBezTo>
                    <a:pt x="1" y="4"/>
                    <a:pt x="0" y="3"/>
                    <a:pt x="0" y="3"/>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78" name="Freeform 83"/>
            <p:cNvSpPr>
              <a:spLocks/>
            </p:cNvSpPr>
            <p:nvPr userDrawn="1"/>
          </p:nvSpPr>
          <p:spPr bwMode="auto">
            <a:xfrm>
              <a:off x="291" y="296"/>
              <a:ext cx="2" cy="6"/>
            </a:xfrm>
            <a:custGeom>
              <a:avLst/>
              <a:gdLst/>
              <a:ahLst/>
              <a:cxnLst>
                <a:cxn ang="0">
                  <a:pos x="0" y="2"/>
                </a:cxn>
                <a:cxn ang="0">
                  <a:pos x="0" y="2"/>
                </a:cxn>
                <a:cxn ang="0">
                  <a:pos x="0" y="2"/>
                </a:cxn>
                <a:cxn ang="0">
                  <a:pos x="0" y="2"/>
                </a:cxn>
                <a:cxn ang="0">
                  <a:pos x="0" y="3"/>
                </a:cxn>
                <a:cxn ang="0">
                  <a:pos x="1" y="0"/>
                </a:cxn>
                <a:cxn ang="0">
                  <a:pos x="1" y="0"/>
                </a:cxn>
                <a:cxn ang="0">
                  <a:pos x="0" y="1"/>
                </a:cxn>
                <a:cxn ang="0">
                  <a:pos x="1" y="1"/>
                </a:cxn>
                <a:cxn ang="0">
                  <a:pos x="1" y="0"/>
                </a:cxn>
                <a:cxn ang="0">
                  <a:pos x="0" y="0"/>
                </a:cxn>
                <a:cxn ang="0">
                  <a:pos x="0" y="0"/>
                </a:cxn>
                <a:cxn ang="0">
                  <a:pos x="0" y="0"/>
                </a:cxn>
                <a:cxn ang="0">
                  <a:pos x="0" y="0"/>
                </a:cxn>
                <a:cxn ang="0">
                  <a:pos x="0" y="1"/>
                </a:cxn>
                <a:cxn ang="0">
                  <a:pos x="0" y="1"/>
                </a:cxn>
                <a:cxn ang="0">
                  <a:pos x="1" y="1"/>
                </a:cxn>
                <a:cxn ang="0">
                  <a:pos x="1" y="0"/>
                </a:cxn>
                <a:cxn ang="0">
                  <a:pos x="1" y="0"/>
                </a:cxn>
                <a:cxn ang="0">
                  <a:pos x="1" y="0"/>
                </a:cxn>
                <a:cxn ang="0">
                  <a:pos x="1" y="0"/>
                </a:cxn>
                <a:cxn ang="0">
                  <a:pos x="1" y="0"/>
                </a:cxn>
                <a:cxn ang="0">
                  <a:pos x="1" y="0"/>
                </a:cxn>
                <a:cxn ang="0">
                  <a:pos x="1" y="0"/>
                </a:cxn>
                <a:cxn ang="0">
                  <a:pos x="1" y="0"/>
                </a:cxn>
                <a:cxn ang="0">
                  <a:pos x="1" y="0"/>
                </a:cxn>
                <a:cxn ang="0">
                  <a:pos x="1" y="1"/>
                </a:cxn>
                <a:cxn ang="0">
                  <a:pos x="0" y="2"/>
                </a:cxn>
                <a:cxn ang="0">
                  <a:pos x="0" y="2"/>
                </a:cxn>
                <a:cxn ang="0">
                  <a:pos x="0" y="2"/>
                </a:cxn>
                <a:cxn ang="0">
                  <a:pos x="0" y="2"/>
                </a:cxn>
                <a:cxn ang="0">
                  <a:pos x="1" y="2"/>
                </a:cxn>
                <a:cxn ang="0">
                  <a:pos x="0" y="2"/>
                </a:cxn>
                <a:cxn ang="0">
                  <a:pos x="0" y="2"/>
                </a:cxn>
                <a:cxn ang="0">
                  <a:pos x="1" y="2"/>
                </a:cxn>
                <a:cxn ang="0">
                  <a:pos x="1" y="2"/>
                </a:cxn>
                <a:cxn ang="0">
                  <a:pos x="1" y="2"/>
                </a:cxn>
                <a:cxn ang="0">
                  <a:pos x="0" y="1"/>
                </a:cxn>
                <a:cxn ang="0">
                  <a:pos x="0" y="2"/>
                </a:cxn>
                <a:cxn ang="0">
                  <a:pos x="0" y="0"/>
                </a:cxn>
                <a:cxn ang="0">
                  <a:pos x="0" y="0"/>
                </a:cxn>
              </a:cxnLst>
              <a:rect l="0" t="0" r="r" b="b"/>
              <a:pathLst>
                <a:path w="1" h="3">
                  <a:moveTo>
                    <a:pt x="0" y="0"/>
                  </a:moveTo>
                  <a:cubicBezTo>
                    <a:pt x="0" y="1"/>
                    <a:pt x="0" y="1"/>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3"/>
                    <a:pt x="0" y="3"/>
                    <a:pt x="0" y="3"/>
                  </a:cubicBezTo>
                  <a:cubicBezTo>
                    <a:pt x="1" y="3"/>
                    <a:pt x="1" y="3"/>
                    <a:pt x="1" y="3"/>
                  </a:cubicBezTo>
                  <a:cubicBezTo>
                    <a:pt x="1" y="2"/>
                    <a:pt x="1" y="1"/>
                    <a:pt x="1" y="0"/>
                  </a:cubicBezTo>
                  <a:cubicBezTo>
                    <a:pt x="1" y="0"/>
                    <a:pt x="1" y="0"/>
                    <a:pt x="1" y="0"/>
                  </a:cubicBezTo>
                  <a:cubicBezTo>
                    <a:pt x="1" y="0"/>
                    <a:pt x="1" y="0"/>
                    <a:pt x="1" y="0"/>
                  </a:cubicBezTo>
                  <a:cubicBezTo>
                    <a:pt x="1" y="0"/>
                    <a:pt x="1" y="0"/>
                    <a:pt x="1" y="0"/>
                  </a:cubicBezTo>
                  <a:cubicBezTo>
                    <a:pt x="1" y="0"/>
                    <a:pt x="0" y="1"/>
                    <a:pt x="0" y="1"/>
                  </a:cubicBezTo>
                  <a:cubicBezTo>
                    <a:pt x="0" y="1"/>
                    <a:pt x="0" y="1"/>
                    <a:pt x="0" y="1"/>
                  </a:cubicBezTo>
                  <a:cubicBezTo>
                    <a:pt x="1" y="1"/>
                    <a:pt x="1" y="1"/>
                    <a:pt x="1" y="1"/>
                  </a:cubicBezTo>
                  <a:cubicBezTo>
                    <a:pt x="1" y="1"/>
                    <a:pt x="1" y="1"/>
                    <a:pt x="1" y="1"/>
                  </a:cubicBezTo>
                  <a:cubicBezTo>
                    <a:pt x="1" y="0"/>
                    <a:pt x="1" y="0"/>
                    <a:pt x="1"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1" y="1"/>
                    <a:pt x="1" y="1"/>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1"/>
                    <a:pt x="1" y="1"/>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1" y="2"/>
                    <a:pt x="1" y="2"/>
                    <a:pt x="1" y="2"/>
                  </a:cubicBezTo>
                  <a:cubicBezTo>
                    <a:pt x="0" y="2"/>
                    <a:pt x="0" y="2"/>
                    <a:pt x="0" y="2"/>
                  </a:cubicBezTo>
                  <a:cubicBezTo>
                    <a:pt x="0" y="2"/>
                    <a:pt x="0" y="2"/>
                    <a:pt x="0" y="2"/>
                  </a:cubicBezTo>
                  <a:cubicBezTo>
                    <a:pt x="1" y="2"/>
                    <a:pt x="1" y="2"/>
                    <a:pt x="1" y="2"/>
                  </a:cubicBezTo>
                  <a:cubicBezTo>
                    <a:pt x="0" y="2"/>
                    <a:pt x="0" y="2"/>
                    <a:pt x="0" y="2"/>
                  </a:cubicBezTo>
                  <a:cubicBezTo>
                    <a:pt x="1" y="2"/>
                    <a:pt x="1" y="2"/>
                    <a:pt x="1" y="2"/>
                  </a:cubicBezTo>
                  <a:cubicBezTo>
                    <a:pt x="1" y="2"/>
                    <a:pt x="1" y="2"/>
                    <a:pt x="1" y="2"/>
                  </a:cubicBezTo>
                  <a:cubicBezTo>
                    <a:pt x="0" y="2"/>
                    <a:pt x="0" y="2"/>
                    <a:pt x="0" y="2"/>
                  </a:cubicBezTo>
                  <a:cubicBezTo>
                    <a:pt x="1" y="2"/>
                    <a:pt x="1" y="2"/>
                    <a:pt x="1" y="2"/>
                  </a:cubicBezTo>
                  <a:cubicBezTo>
                    <a:pt x="1" y="2"/>
                    <a:pt x="1" y="2"/>
                    <a:pt x="1" y="2"/>
                  </a:cubicBezTo>
                  <a:cubicBezTo>
                    <a:pt x="1" y="2"/>
                    <a:pt x="1" y="2"/>
                    <a:pt x="1" y="2"/>
                  </a:cubicBezTo>
                  <a:cubicBezTo>
                    <a:pt x="0" y="1"/>
                    <a:pt x="0" y="1"/>
                    <a:pt x="0" y="1"/>
                  </a:cubicBezTo>
                  <a:cubicBezTo>
                    <a:pt x="0" y="1"/>
                    <a:pt x="0" y="1"/>
                    <a:pt x="0" y="1"/>
                  </a:cubicBezTo>
                  <a:cubicBezTo>
                    <a:pt x="0" y="2"/>
                    <a:pt x="0" y="2"/>
                    <a:pt x="0" y="2"/>
                  </a:cubicBezTo>
                  <a:cubicBezTo>
                    <a:pt x="0" y="2"/>
                    <a:pt x="0" y="2"/>
                    <a:pt x="0" y="2"/>
                  </a:cubicBezTo>
                  <a:cubicBezTo>
                    <a:pt x="0" y="2"/>
                    <a:pt x="0" y="2"/>
                    <a:pt x="0" y="2"/>
                  </a:cubicBezTo>
                  <a:cubicBezTo>
                    <a:pt x="0" y="1"/>
                    <a:pt x="0" y="1"/>
                    <a:pt x="0" y="0"/>
                  </a:cubicBezTo>
                  <a:cubicBezTo>
                    <a:pt x="0" y="0"/>
                    <a:pt x="0" y="0"/>
                    <a:pt x="0"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79" name="Freeform 84"/>
            <p:cNvSpPr>
              <a:spLocks/>
            </p:cNvSpPr>
            <p:nvPr userDrawn="1"/>
          </p:nvSpPr>
          <p:spPr bwMode="auto">
            <a:xfrm>
              <a:off x="289" y="298"/>
              <a:ext cx="2" cy="2"/>
            </a:xfrm>
            <a:custGeom>
              <a:avLst/>
              <a:gdLst/>
              <a:ahLst/>
              <a:cxnLst>
                <a:cxn ang="0">
                  <a:pos x="0" y="1"/>
                </a:cxn>
                <a:cxn ang="0">
                  <a:pos x="1" y="1"/>
                </a:cxn>
                <a:cxn ang="0">
                  <a:pos x="0" y="1"/>
                </a:cxn>
              </a:cxnLst>
              <a:rect l="0" t="0" r="r" b="b"/>
              <a:pathLst>
                <a:path w="1" h="1">
                  <a:moveTo>
                    <a:pt x="0" y="1"/>
                  </a:moveTo>
                  <a:cubicBezTo>
                    <a:pt x="1" y="1"/>
                    <a:pt x="1" y="1"/>
                    <a:pt x="1" y="1"/>
                  </a:cubicBezTo>
                  <a:cubicBezTo>
                    <a:pt x="1" y="0"/>
                    <a:pt x="0" y="1"/>
                    <a:pt x="0"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80" name="Freeform 85"/>
            <p:cNvSpPr>
              <a:spLocks/>
            </p:cNvSpPr>
            <p:nvPr userDrawn="1"/>
          </p:nvSpPr>
          <p:spPr bwMode="auto">
            <a:xfrm>
              <a:off x="289" y="298"/>
              <a:ext cx="2" cy="2"/>
            </a:xfrm>
            <a:custGeom>
              <a:avLst/>
              <a:gdLst/>
              <a:ahLst/>
              <a:cxnLst>
                <a:cxn ang="0">
                  <a:pos x="0" y="2"/>
                </a:cxn>
                <a:cxn ang="0">
                  <a:pos x="0" y="2"/>
                </a:cxn>
                <a:cxn ang="0">
                  <a:pos x="0" y="2"/>
                </a:cxn>
                <a:cxn ang="0">
                  <a:pos x="0" y="2"/>
                </a:cxn>
                <a:cxn ang="0">
                  <a:pos x="0" y="2"/>
                </a:cxn>
                <a:cxn ang="0">
                  <a:pos x="0" y="2"/>
                </a:cxn>
                <a:cxn ang="0">
                  <a:pos x="2" y="2"/>
                </a:cxn>
                <a:cxn ang="0">
                  <a:pos x="2" y="2"/>
                </a:cxn>
                <a:cxn ang="0">
                  <a:pos x="2" y="0"/>
                </a:cxn>
                <a:cxn ang="0">
                  <a:pos x="0" y="2"/>
                </a:cxn>
                <a:cxn ang="0">
                  <a:pos x="0" y="2"/>
                </a:cxn>
                <a:cxn ang="0">
                  <a:pos x="0" y="2"/>
                </a:cxn>
                <a:cxn ang="0">
                  <a:pos x="0" y="2"/>
                </a:cxn>
                <a:cxn ang="0">
                  <a:pos x="0" y="2"/>
                </a:cxn>
                <a:cxn ang="0">
                  <a:pos x="2" y="2"/>
                </a:cxn>
                <a:cxn ang="0">
                  <a:pos x="2" y="2"/>
                </a:cxn>
                <a:cxn ang="0">
                  <a:pos x="2" y="2"/>
                </a:cxn>
                <a:cxn ang="0">
                  <a:pos x="2" y="2"/>
                </a:cxn>
                <a:cxn ang="0">
                  <a:pos x="2" y="2"/>
                </a:cxn>
                <a:cxn ang="0">
                  <a:pos x="2" y="2"/>
                </a:cxn>
                <a:cxn ang="0">
                  <a:pos x="0" y="2"/>
                </a:cxn>
                <a:cxn ang="0">
                  <a:pos x="0" y="2"/>
                </a:cxn>
                <a:cxn ang="0">
                  <a:pos x="0" y="2"/>
                </a:cxn>
                <a:cxn ang="0">
                  <a:pos x="0" y="2"/>
                </a:cxn>
                <a:cxn ang="0">
                  <a:pos x="0" y="2"/>
                </a:cxn>
                <a:cxn ang="0">
                  <a:pos x="0" y="2"/>
                </a:cxn>
                <a:cxn ang="0">
                  <a:pos x="0" y="2"/>
                </a:cxn>
                <a:cxn ang="0">
                  <a:pos x="2" y="2"/>
                </a:cxn>
                <a:cxn ang="0">
                  <a:pos x="0" y="2"/>
                </a:cxn>
                <a:cxn ang="0">
                  <a:pos x="2" y="2"/>
                </a:cxn>
                <a:cxn ang="0">
                  <a:pos x="2" y="2"/>
                </a:cxn>
                <a:cxn ang="0">
                  <a:pos x="2" y="2"/>
                </a:cxn>
                <a:cxn ang="0">
                  <a:pos x="0" y="2"/>
                </a:cxn>
                <a:cxn ang="0">
                  <a:pos x="0" y="2"/>
                </a:cxn>
              </a:cxnLst>
              <a:rect l="0" t="0" r="r" b="b"/>
              <a:pathLst>
                <a:path w="2" h="2">
                  <a:moveTo>
                    <a:pt x="0" y="2"/>
                  </a:move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2" y="0"/>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2" y="2"/>
                  </a:lnTo>
                  <a:lnTo>
                    <a:pt x="2" y="2"/>
                  </a:lnTo>
                  <a:lnTo>
                    <a:pt x="2" y="2"/>
                  </a:lnTo>
                  <a:lnTo>
                    <a:pt x="2" y="2"/>
                  </a:lnTo>
                  <a:lnTo>
                    <a:pt x="0" y="2"/>
                  </a:lnTo>
                  <a:lnTo>
                    <a:pt x="2" y="2"/>
                  </a:lnTo>
                  <a:lnTo>
                    <a:pt x="2"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0" y="2"/>
                  </a:lnTo>
                  <a:lnTo>
                    <a:pt x="2" y="2"/>
                  </a:lnTo>
                  <a:lnTo>
                    <a:pt x="2" y="2"/>
                  </a:lnTo>
                  <a:lnTo>
                    <a:pt x="2" y="2"/>
                  </a:lnTo>
                  <a:lnTo>
                    <a:pt x="2" y="2"/>
                  </a:lnTo>
                  <a:lnTo>
                    <a:pt x="2" y="2"/>
                  </a:lnTo>
                  <a:lnTo>
                    <a:pt x="2" y="2"/>
                  </a:lnTo>
                  <a:lnTo>
                    <a:pt x="2" y="2"/>
                  </a:lnTo>
                  <a:lnTo>
                    <a:pt x="0" y="2"/>
                  </a:lnTo>
                  <a:lnTo>
                    <a:pt x="0" y="2"/>
                  </a:lnTo>
                  <a:lnTo>
                    <a:pt x="0" y="2"/>
                  </a:lnTo>
                  <a:lnTo>
                    <a:pt x="0" y="2"/>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81" name="Freeform 86"/>
            <p:cNvSpPr>
              <a:spLocks/>
            </p:cNvSpPr>
            <p:nvPr userDrawn="1"/>
          </p:nvSpPr>
          <p:spPr bwMode="auto">
            <a:xfrm>
              <a:off x="291" y="290"/>
              <a:ext cx="2" cy="2"/>
            </a:xfrm>
            <a:custGeom>
              <a:avLst/>
              <a:gdLst/>
              <a:ahLst/>
              <a:cxnLst>
                <a:cxn ang="0">
                  <a:pos x="0" y="1"/>
                </a:cxn>
                <a:cxn ang="0">
                  <a:pos x="1" y="1"/>
                </a:cxn>
                <a:cxn ang="0">
                  <a:pos x="0" y="1"/>
                </a:cxn>
              </a:cxnLst>
              <a:rect l="0" t="0" r="r" b="b"/>
              <a:pathLst>
                <a:path w="1" h="1">
                  <a:moveTo>
                    <a:pt x="0" y="1"/>
                  </a:moveTo>
                  <a:cubicBezTo>
                    <a:pt x="0" y="1"/>
                    <a:pt x="0" y="1"/>
                    <a:pt x="1" y="1"/>
                  </a:cubicBezTo>
                  <a:cubicBezTo>
                    <a:pt x="0" y="0"/>
                    <a:pt x="0" y="1"/>
                    <a:pt x="0"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82" name="Freeform 87"/>
            <p:cNvSpPr>
              <a:spLocks/>
            </p:cNvSpPr>
            <p:nvPr userDrawn="1"/>
          </p:nvSpPr>
          <p:spPr bwMode="auto">
            <a:xfrm>
              <a:off x="289" y="290"/>
              <a:ext cx="4" cy="2"/>
            </a:xfrm>
            <a:custGeom>
              <a:avLst/>
              <a:gdLst/>
              <a:ahLst/>
              <a:cxnLst>
                <a:cxn ang="0">
                  <a:pos x="1" y="1"/>
                </a:cxn>
                <a:cxn ang="0">
                  <a:pos x="1" y="1"/>
                </a:cxn>
                <a:cxn ang="0">
                  <a:pos x="2" y="1"/>
                </a:cxn>
                <a:cxn ang="0">
                  <a:pos x="2" y="1"/>
                </a:cxn>
                <a:cxn ang="0">
                  <a:pos x="1" y="0"/>
                </a:cxn>
                <a:cxn ang="0">
                  <a:pos x="1" y="1"/>
                </a:cxn>
                <a:cxn ang="0">
                  <a:pos x="0"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2" y="1"/>
                </a:cxn>
                <a:cxn ang="0">
                  <a:pos x="1" y="1"/>
                </a:cxn>
                <a:cxn ang="0">
                  <a:pos x="1" y="1"/>
                </a:cxn>
                <a:cxn ang="0">
                  <a:pos x="1" y="0"/>
                </a:cxn>
                <a:cxn ang="0">
                  <a:pos x="0" y="1"/>
                </a:cxn>
                <a:cxn ang="0">
                  <a:pos x="1" y="1"/>
                </a:cxn>
              </a:cxnLst>
              <a:rect l="0" t="0" r="r" b="b"/>
              <a:pathLst>
                <a:path w="2" h="1">
                  <a:moveTo>
                    <a:pt x="1" y="1"/>
                  </a:moveTo>
                  <a:cubicBezTo>
                    <a:pt x="1" y="1"/>
                    <a:pt x="1" y="1"/>
                    <a:pt x="1" y="1"/>
                  </a:cubicBezTo>
                  <a:cubicBezTo>
                    <a:pt x="2" y="1"/>
                    <a:pt x="2" y="1"/>
                    <a:pt x="2" y="1"/>
                  </a:cubicBezTo>
                  <a:cubicBezTo>
                    <a:pt x="2" y="1"/>
                    <a:pt x="2" y="1"/>
                    <a:pt x="2" y="1"/>
                  </a:cubicBezTo>
                  <a:cubicBezTo>
                    <a:pt x="1" y="0"/>
                    <a:pt x="1" y="0"/>
                    <a:pt x="1" y="0"/>
                  </a:cubicBezTo>
                  <a:cubicBezTo>
                    <a:pt x="1" y="0"/>
                    <a:pt x="1" y="0"/>
                    <a:pt x="1" y="1"/>
                  </a:cubicBezTo>
                  <a:cubicBezTo>
                    <a:pt x="0" y="1"/>
                    <a:pt x="0" y="1"/>
                    <a:pt x="0"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2" y="1"/>
                    <a:pt x="2" y="1"/>
                    <a:pt x="2" y="1"/>
                  </a:cubicBezTo>
                  <a:cubicBezTo>
                    <a:pt x="1" y="1"/>
                    <a:pt x="1" y="1"/>
                    <a:pt x="1" y="1"/>
                  </a:cubicBezTo>
                  <a:cubicBezTo>
                    <a:pt x="1" y="1"/>
                    <a:pt x="1" y="1"/>
                    <a:pt x="1" y="1"/>
                  </a:cubicBezTo>
                  <a:cubicBezTo>
                    <a:pt x="1" y="0"/>
                    <a:pt x="1" y="0"/>
                    <a:pt x="1" y="0"/>
                  </a:cubicBezTo>
                  <a:cubicBezTo>
                    <a:pt x="0" y="1"/>
                    <a:pt x="0" y="1"/>
                    <a:pt x="0" y="1"/>
                  </a:cubicBezTo>
                  <a:cubicBezTo>
                    <a:pt x="1" y="1"/>
                    <a:pt x="1" y="1"/>
                    <a:pt x="1"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83" name="Freeform 88"/>
            <p:cNvSpPr>
              <a:spLocks/>
            </p:cNvSpPr>
            <p:nvPr userDrawn="1"/>
          </p:nvSpPr>
          <p:spPr bwMode="auto">
            <a:xfrm>
              <a:off x="289" y="292"/>
              <a:ext cx="2" cy="4"/>
            </a:xfrm>
            <a:custGeom>
              <a:avLst/>
              <a:gdLst/>
              <a:ahLst/>
              <a:cxnLst>
                <a:cxn ang="0">
                  <a:pos x="0" y="0"/>
                </a:cxn>
                <a:cxn ang="0">
                  <a:pos x="1" y="0"/>
                </a:cxn>
                <a:cxn ang="0">
                  <a:pos x="0" y="0"/>
                </a:cxn>
              </a:cxnLst>
              <a:rect l="0" t="0" r="r" b="b"/>
              <a:pathLst>
                <a:path w="1" h="1">
                  <a:moveTo>
                    <a:pt x="0" y="0"/>
                  </a:moveTo>
                  <a:cubicBezTo>
                    <a:pt x="0" y="1"/>
                    <a:pt x="1" y="1"/>
                    <a:pt x="1"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84" name="Freeform 89"/>
            <p:cNvSpPr>
              <a:spLocks/>
            </p:cNvSpPr>
            <p:nvPr userDrawn="1"/>
          </p:nvSpPr>
          <p:spPr bwMode="auto">
            <a:xfrm>
              <a:off x="289" y="292"/>
              <a:ext cx="2" cy="4"/>
            </a:xfrm>
            <a:custGeom>
              <a:avLst/>
              <a:gdLst/>
              <a:ahLst/>
              <a:cxnLst>
                <a:cxn ang="0">
                  <a:pos x="0" y="0"/>
                </a:cxn>
                <a:cxn ang="0">
                  <a:pos x="0" y="2"/>
                </a:cxn>
                <a:cxn ang="0">
                  <a:pos x="0" y="2"/>
                </a:cxn>
                <a:cxn ang="0">
                  <a:pos x="0" y="2"/>
                </a:cxn>
                <a:cxn ang="0">
                  <a:pos x="2" y="2"/>
                </a:cxn>
                <a:cxn ang="0">
                  <a:pos x="2" y="0"/>
                </a:cxn>
                <a:cxn ang="0">
                  <a:pos x="2" y="0"/>
                </a:cxn>
                <a:cxn ang="0">
                  <a:pos x="2" y="0"/>
                </a:cxn>
                <a:cxn ang="0">
                  <a:pos x="0" y="0"/>
                </a:cxn>
                <a:cxn ang="0">
                  <a:pos x="0" y="2"/>
                </a:cxn>
                <a:cxn ang="0">
                  <a:pos x="0" y="2"/>
                </a:cxn>
                <a:cxn ang="0">
                  <a:pos x="2" y="0"/>
                </a:cxn>
                <a:cxn ang="0">
                  <a:pos x="2" y="0"/>
                </a:cxn>
                <a:cxn ang="0">
                  <a:pos x="2" y="0"/>
                </a:cxn>
                <a:cxn ang="0">
                  <a:pos x="2" y="2"/>
                </a:cxn>
                <a:cxn ang="0">
                  <a:pos x="0" y="2"/>
                </a:cxn>
                <a:cxn ang="0">
                  <a:pos x="0" y="2"/>
                </a:cxn>
                <a:cxn ang="0">
                  <a:pos x="0" y="2"/>
                </a:cxn>
                <a:cxn ang="0">
                  <a:pos x="0" y="2"/>
                </a:cxn>
                <a:cxn ang="0">
                  <a:pos x="0" y="2"/>
                </a:cxn>
                <a:cxn ang="0">
                  <a:pos x="0" y="2"/>
                </a:cxn>
                <a:cxn ang="0">
                  <a:pos x="0" y="2"/>
                </a:cxn>
                <a:cxn ang="0">
                  <a:pos x="0" y="2"/>
                </a:cxn>
                <a:cxn ang="0">
                  <a:pos x="2" y="2"/>
                </a:cxn>
                <a:cxn ang="0">
                  <a:pos x="0" y="2"/>
                </a:cxn>
                <a:cxn ang="0">
                  <a:pos x="0" y="2"/>
                </a:cxn>
                <a:cxn ang="0">
                  <a:pos x="2" y="2"/>
                </a:cxn>
                <a:cxn ang="0">
                  <a:pos x="2" y="2"/>
                </a:cxn>
                <a:cxn ang="0">
                  <a:pos x="2" y="0"/>
                </a:cxn>
                <a:cxn ang="0">
                  <a:pos x="0" y="0"/>
                </a:cxn>
                <a:cxn ang="0">
                  <a:pos x="0" y="0"/>
                </a:cxn>
              </a:cxnLst>
              <a:rect l="0" t="0" r="r" b="b"/>
              <a:pathLst>
                <a:path w="2" h="2">
                  <a:moveTo>
                    <a:pt x="0" y="0"/>
                  </a:moveTo>
                  <a:lnTo>
                    <a:pt x="0" y="2"/>
                  </a:lnTo>
                  <a:lnTo>
                    <a:pt x="0" y="2"/>
                  </a:lnTo>
                  <a:lnTo>
                    <a:pt x="0" y="2"/>
                  </a:lnTo>
                  <a:lnTo>
                    <a:pt x="2" y="2"/>
                  </a:lnTo>
                  <a:lnTo>
                    <a:pt x="2" y="0"/>
                  </a:lnTo>
                  <a:lnTo>
                    <a:pt x="2" y="0"/>
                  </a:lnTo>
                  <a:lnTo>
                    <a:pt x="2" y="0"/>
                  </a:lnTo>
                  <a:lnTo>
                    <a:pt x="0" y="0"/>
                  </a:lnTo>
                  <a:lnTo>
                    <a:pt x="0" y="2"/>
                  </a:lnTo>
                  <a:lnTo>
                    <a:pt x="0" y="2"/>
                  </a:lnTo>
                  <a:lnTo>
                    <a:pt x="2" y="0"/>
                  </a:lnTo>
                  <a:lnTo>
                    <a:pt x="2" y="0"/>
                  </a:lnTo>
                  <a:lnTo>
                    <a:pt x="2" y="0"/>
                  </a:lnTo>
                  <a:lnTo>
                    <a:pt x="2" y="2"/>
                  </a:lnTo>
                  <a:lnTo>
                    <a:pt x="0" y="2"/>
                  </a:lnTo>
                  <a:lnTo>
                    <a:pt x="0" y="2"/>
                  </a:lnTo>
                  <a:lnTo>
                    <a:pt x="0" y="2"/>
                  </a:lnTo>
                  <a:lnTo>
                    <a:pt x="0" y="2"/>
                  </a:lnTo>
                  <a:lnTo>
                    <a:pt x="0" y="2"/>
                  </a:lnTo>
                  <a:lnTo>
                    <a:pt x="0" y="2"/>
                  </a:lnTo>
                  <a:lnTo>
                    <a:pt x="0" y="2"/>
                  </a:lnTo>
                  <a:lnTo>
                    <a:pt x="0" y="2"/>
                  </a:lnTo>
                  <a:lnTo>
                    <a:pt x="2" y="2"/>
                  </a:lnTo>
                  <a:lnTo>
                    <a:pt x="0" y="2"/>
                  </a:lnTo>
                  <a:lnTo>
                    <a:pt x="0" y="2"/>
                  </a:lnTo>
                  <a:lnTo>
                    <a:pt x="2" y="2"/>
                  </a:lnTo>
                  <a:lnTo>
                    <a:pt x="2" y="2"/>
                  </a:lnTo>
                  <a:lnTo>
                    <a:pt x="2" y="0"/>
                  </a:lnTo>
                  <a:lnTo>
                    <a:pt x="0" y="0"/>
                  </a:lnTo>
                  <a:lnTo>
                    <a:pt x="0" y="0"/>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85" name="Freeform 90"/>
            <p:cNvSpPr>
              <a:spLocks/>
            </p:cNvSpPr>
            <p:nvPr userDrawn="1"/>
          </p:nvSpPr>
          <p:spPr bwMode="auto">
            <a:xfrm>
              <a:off x="285" y="298"/>
              <a:ext cx="4" cy="1"/>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86" name="Freeform 91"/>
            <p:cNvSpPr>
              <a:spLocks/>
            </p:cNvSpPr>
            <p:nvPr userDrawn="1"/>
          </p:nvSpPr>
          <p:spPr bwMode="auto">
            <a:xfrm>
              <a:off x="285" y="296"/>
              <a:ext cx="4" cy="2"/>
            </a:xfrm>
            <a:custGeom>
              <a:avLst/>
              <a:gdLst/>
              <a:ahLst/>
              <a:cxnLst>
                <a:cxn ang="0">
                  <a:pos x="0" y="1"/>
                </a:cxn>
                <a:cxn ang="0">
                  <a:pos x="0" y="1"/>
                </a:cxn>
                <a:cxn ang="0">
                  <a:pos x="0" y="1"/>
                </a:cxn>
                <a:cxn ang="0">
                  <a:pos x="0" y="1"/>
                </a:cxn>
                <a:cxn ang="0">
                  <a:pos x="0" y="1"/>
                </a:cxn>
                <a:cxn ang="0">
                  <a:pos x="0" y="1"/>
                </a:cxn>
                <a:cxn ang="0">
                  <a:pos x="1" y="1"/>
                </a:cxn>
                <a:cxn ang="0">
                  <a:pos x="1" y="0"/>
                </a:cxn>
                <a:cxn ang="0">
                  <a:pos x="0" y="0"/>
                </a:cxn>
                <a:cxn ang="0">
                  <a:pos x="0" y="1"/>
                </a:cxn>
                <a:cxn ang="0">
                  <a:pos x="0" y="1"/>
                </a:cxn>
                <a:cxn ang="0">
                  <a:pos x="0" y="1"/>
                </a:cxn>
                <a:cxn ang="0">
                  <a:pos x="1" y="1"/>
                </a:cxn>
                <a:cxn ang="0">
                  <a:pos x="0" y="1"/>
                </a:cxn>
                <a:cxn ang="0">
                  <a:pos x="0" y="0"/>
                </a:cxn>
                <a:cxn ang="0">
                  <a:pos x="0" y="1"/>
                </a:cxn>
                <a:cxn ang="0">
                  <a:pos x="0" y="1"/>
                </a:cxn>
                <a:cxn ang="0">
                  <a:pos x="0" y="1"/>
                </a:cxn>
                <a:cxn ang="0">
                  <a:pos x="0" y="1"/>
                </a:cxn>
              </a:cxnLst>
              <a:rect l="0" t="0" r="r" b="b"/>
              <a:pathLst>
                <a:path w="1" h="1">
                  <a:moveTo>
                    <a:pt x="0" y="1"/>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1" y="1"/>
                  </a:cubicBezTo>
                  <a:cubicBezTo>
                    <a:pt x="1" y="0"/>
                    <a:pt x="1" y="0"/>
                    <a:pt x="1" y="0"/>
                  </a:cubicBezTo>
                  <a:cubicBezTo>
                    <a:pt x="0" y="0"/>
                    <a:pt x="0" y="0"/>
                    <a:pt x="0" y="0"/>
                  </a:cubicBezTo>
                  <a:cubicBezTo>
                    <a:pt x="0" y="1"/>
                    <a:pt x="0" y="1"/>
                    <a:pt x="0" y="1"/>
                  </a:cubicBezTo>
                  <a:cubicBezTo>
                    <a:pt x="0" y="1"/>
                    <a:pt x="0" y="1"/>
                    <a:pt x="0" y="1"/>
                  </a:cubicBezTo>
                  <a:cubicBezTo>
                    <a:pt x="0" y="1"/>
                    <a:pt x="0" y="1"/>
                    <a:pt x="0" y="1"/>
                  </a:cubicBezTo>
                  <a:cubicBezTo>
                    <a:pt x="1" y="1"/>
                    <a:pt x="1" y="1"/>
                    <a:pt x="1" y="1"/>
                  </a:cubicBezTo>
                  <a:cubicBezTo>
                    <a:pt x="0" y="1"/>
                    <a:pt x="0" y="1"/>
                    <a:pt x="0" y="1"/>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87" name="Freeform 92"/>
            <p:cNvSpPr>
              <a:spLocks/>
            </p:cNvSpPr>
            <p:nvPr userDrawn="1"/>
          </p:nvSpPr>
          <p:spPr bwMode="auto">
            <a:xfrm>
              <a:off x="283" y="294"/>
              <a:ext cx="6" cy="4"/>
            </a:xfrm>
            <a:custGeom>
              <a:avLst/>
              <a:gdLst/>
              <a:ahLst/>
              <a:cxnLst>
                <a:cxn ang="0">
                  <a:pos x="0" y="1"/>
                </a:cxn>
                <a:cxn ang="0">
                  <a:pos x="2" y="1"/>
                </a:cxn>
                <a:cxn ang="0">
                  <a:pos x="2" y="1"/>
                </a:cxn>
                <a:cxn ang="0">
                  <a:pos x="3" y="0"/>
                </a:cxn>
                <a:cxn ang="0">
                  <a:pos x="0" y="1"/>
                </a:cxn>
              </a:cxnLst>
              <a:rect l="0" t="0" r="r" b="b"/>
              <a:pathLst>
                <a:path w="3" h="2">
                  <a:moveTo>
                    <a:pt x="0" y="1"/>
                  </a:moveTo>
                  <a:cubicBezTo>
                    <a:pt x="1" y="2"/>
                    <a:pt x="1" y="2"/>
                    <a:pt x="2" y="1"/>
                  </a:cubicBezTo>
                  <a:cubicBezTo>
                    <a:pt x="2" y="1"/>
                    <a:pt x="2" y="1"/>
                    <a:pt x="2" y="1"/>
                  </a:cubicBezTo>
                  <a:cubicBezTo>
                    <a:pt x="2" y="1"/>
                    <a:pt x="3" y="0"/>
                    <a:pt x="3" y="0"/>
                  </a:cubicBezTo>
                  <a:cubicBezTo>
                    <a:pt x="2" y="0"/>
                    <a:pt x="1" y="0"/>
                    <a:pt x="0"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88" name="Freeform 93"/>
            <p:cNvSpPr>
              <a:spLocks/>
            </p:cNvSpPr>
            <p:nvPr userDrawn="1"/>
          </p:nvSpPr>
          <p:spPr bwMode="auto">
            <a:xfrm>
              <a:off x="283" y="292"/>
              <a:ext cx="6" cy="6"/>
            </a:xfrm>
            <a:custGeom>
              <a:avLst/>
              <a:gdLst/>
              <a:ahLst/>
              <a:cxnLst>
                <a:cxn ang="0">
                  <a:pos x="0" y="2"/>
                </a:cxn>
                <a:cxn ang="0">
                  <a:pos x="0" y="3"/>
                </a:cxn>
                <a:cxn ang="0">
                  <a:pos x="1" y="3"/>
                </a:cxn>
                <a:cxn ang="0">
                  <a:pos x="2" y="2"/>
                </a:cxn>
                <a:cxn ang="0">
                  <a:pos x="2" y="2"/>
                </a:cxn>
                <a:cxn ang="0">
                  <a:pos x="1" y="2"/>
                </a:cxn>
                <a:cxn ang="0">
                  <a:pos x="1" y="2"/>
                </a:cxn>
                <a:cxn ang="0">
                  <a:pos x="2" y="3"/>
                </a:cxn>
                <a:cxn ang="0">
                  <a:pos x="2" y="2"/>
                </a:cxn>
                <a:cxn ang="0">
                  <a:pos x="3" y="1"/>
                </a:cxn>
                <a:cxn ang="0">
                  <a:pos x="3" y="0"/>
                </a:cxn>
                <a:cxn ang="0">
                  <a:pos x="3" y="0"/>
                </a:cxn>
                <a:cxn ang="0">
                  <a:pos x="0" y="2"/>
                </a:cxn>
                <a:cxn ang="0">
                  <a:pos x="0" y="2"/>
                </a:cxn>
                <a:cxn ang="0">
                  <a:pos x="1" y="2"/>
                </a:cxn>
                <a:cxn ang="0">
                  <a:pos x="3" y="1"/>
                </a:cxn>
                <a:cxn ang="0">
                  <a:pos x="3" y="1"/>
                </a:cxn>
                <a:cxn ang="0">
                  <a:pos x="2" y="1"/>
                </a:cxn>
                <a:cxn ang="0">
                  <a:pos x="1" y="2"/>
                </a:cxn>
                <a:cxn ang="0">
                  <a:pos x="2" y="2"/>
                </a:cxn>
                <a:cxn ang="0">
                  <a:pos x="2" y="2"/>
                </a:cxn>
                <a:cxn ang="0">
                  <a:pos x="2" y="2"/>
                </a:cxn>
                <a:cxn ang="0">
                  <a:pos x="2" y="2"/>
                </a:cxn>
                <a:cxn ang="0">
                  <a:pos x="1" y="2"/>
                </a:cxn>
                <a:cxn ang="0">
                  <a:pos x="1" y="2"/>
                </a:cxn>
                <a:cxn ang="0">
                  <a:pos x="1" y="2"/>
                </a:cxn>
                <a:cxn ang="0">
                  <a:pos x="1" y="2"/>
                </a:cxn>
                <a:cxn ang="0">
                  <a:pos x="1" y="2"/>
                </a:cxn>
                <a:cxn ang="0">
                  <a:pos x="1" y="2"/>
                </a:cxn>
                <a:cxn ang="0">
                  <a:pos x="1" y="2"/>
                </a:cxn>
                <a:cxn ang="0">
                  <a:pos x="1" y="2"/>
                </a:cxn>
                <a:cxn ang="0">
                  <a:pos x="1" y="2"/>
                </a:cxn>
                <a:cxn ang="0">
                  <a:pos x="1" y="3"/>
                </a:cxn>
                <a:cxn ang="0">
                  <a:pos x="1" y="2"/>
                </a:cxn>
                <a:cxn ang="0">
                  <a:pos x="1" y="2"/>
                </a:cxn>
                <a:cxn ang="0">
                  <a:pos x="1" y="3"/>
                </a:cxn>
                <a:cxn ang="0">
                  <a:pos x="1" y="2"/>
                </a:cxn>
                <a:cxn ang="0">
                  <a:pos x="1" y="2"/>
                </a:cxn>
                <a:cxn ang="0">
                  <a:pos x="1" y="2"/>
                </a:cxn>
                <a:cxn ang="0">
                  <a:pos x="1" y="2"/>
                </a:cxn>
                <a:cxn ang="0">
                  <a:pos x="1" y="2"/>
                </a:cxn>
                <a:cxn ang="0">
                  <a:pos x="1" y="2"/>
                </a:cxn>
                <a:cxn ang="0">
                  <a:pos x="1" y="2"/>
                </a:cxn>
                <a:cxn ang="0">
                  <a:pos x="0" y="2"/>
                </a:cxn>
                <a:cxn ang="0">
                  <a:pos x="0" y="2"/>
                </a:cxn>
              </a:cxnLst>
              <a:rect l="0" t="0" r="r" b="b"/>
              <a:pathLst>
                <a:path w="3" h="3">
                  <a:moveTo>
                    <a:pt x="0" y="2"/>
                  </a:moveTo>
                  <a:cubicBezTo>
                    <a:pt x="0" y="3"/>
                    <a:pt x="0" y="3"/>
                    <a:pt x="0" y="3"/>
                  </a:cubicBezTo>
                  <a:cubicBezTo>
                    <a:pt x="1" y="3"/>
                    <a:pt x="1" y="3"/>
                    <a:pt x="1" y="3"/>
                  </a:cubicBezTo>
                  <a:cubicBezTo>
                    <a:pt x="1" y="3"/>
                    <a:pt x="1" y="3"/>
                    <a:pt x="2" y="2"/>
                  </a:cubicBezTo>
                  <a:cubicBezTo>
                    <a:pt x="2" y="2"/>
                    <a:pt x="2" y="2"/>
                    <a:pt x="2" y="2"/>
                  </a:cubicBezTo>
                  <a:cubicBezTo>
                    <a:pt x="1" y="2"/>
                    <a:pt x="1" y="2"/>
                    <a:pt x="1" y="2"/>
                  </a:cubicBezTo>
                  <a:cubicBezTo>
                    <a:pt x="1" y="2"/>
                    <a:pt x="1" y="2"/>
                    <a:pt x="1" y="2"/>
                  </a:cubicBezTo>
                  <a:cubicBezTo>
                    <a:pt x="2" y="3"/>
                    <a:pt x="2" y="3"/>
                    <a:pt x="2" y="3"/>
                  </a:cubicBezTo>
                  <a:cubicBezTo>
                    <a:pt x="2" y="2"/>
                    <a:pt x="2" y="2"/>
                    <a:pt x="2" y="2"/>
                  </a:cubicBezTo>
                  <a:cubicBezTo>
                    <a:pt x="2" y="2"/>
                    <a:pt x="3" y="1"/>
                    <a:pt x="3" y="1"/>
                  </a:cubicBezTo>
                  <a:cubicBezTo>
                    <a:pt x="3" y="0"/>
                    <a:pt x="3" y="0"/>
                    <a:pt x="3" y="0"/>
                  </a:cubicBezTo>
                  <a:cubicBezTo>
                    <a:pt x="3" y="0"/>
                    <a:pt x="3" y="0"/>
                    <a:pt x="3" y="0"/>
                  </a:cubicBezTo>
                  <a:cubicBezTo>
                    <a:pt x="2" y="1"/>
                    <a:pt x="1" y="1"/>
                    <a:pt x="0" y="2"/>
                  </a:cubicBezTo>
                  <a:cubicBezTo>
                    <a:pt x="0" y="2"/>
                    <a:pt x="0" y="2"/>
                    <a:pt x="0" y="2"/>
                  </a:cubicBezTo>
                  <a:cubicBezTo>
                    <a:pt x="1" y="2"/>
                    <a:pt x="1" y="2"/>
                    <a:pt x="1" y="2"/>
                  </a:cubicBezTo>
                  <a:cubicBezTo>
                    <a:pt x="1" y="2"/>
                    <a:pt x="2" y="1"/>
                    <a:pt x="3" y="1"/>
                  </a:cubicBezTo>
                  <a:cubicBezTo>
                    <a:pt x="3" y="1"/>
                    <a:pt x="3" y="1"/>
                    <a:pt x="3" y="1"/>
                  </a:cubicBezTo>
                  <a:cubicBezTo>
                    <a:pt x="2" y="1"/>
                    <a:pt x="2" y="1"/>
                    <a:pt x="2" y="1"/>
                  </a:cubicBezTo>
                  <a:cubicBezTo>
                    <a:pt x="2" y="1"/>
                    <a:pt x="2" y="2"/>
                    <a:pt x="1" y="2"/>
                  </a:cubicBezTo>
                  <a:cubicBezTo>
                    <a:pt x="2" y="2"/>
                    <a:pt x="2" y="2"/>
                    <a:pt x="2" y="2"/>
                  </a:cubicBezTo>
                  <a:cubicBezTo>
                    <a:pt x="2" y="2"/>
                    <a:pt x="2" y="2"/>
                    <a:pt x="2" y="2"/>
                  </a:cubicBezTo>
                  <a:cubicBezTo>
                    <a:pt x="2" y="2"/>
                    <a:pt x="2" y="2"/>
                    <a:pt x="2" y="2"/>
                  </a:cubicBezTo>
                  <a:cubicBezTo>
                    <a:pt x="2" y="2"/>
                    <a:pt x="2" y="2"/>
                    <a:pt x="2"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3"/>
                    <a:pt x="1" y="3"/>
                    <a:pt x="1" y="3"/>
                  </a:cubicBezTo>
                  <a:cubicBezTo>
                    <a:pt x="1" y="2"/>
                    <a:pt x="1" y="2"/>
                    <a:pt x="1" y="2"/>
                  </a:cubicBezTo>
                  <a:cubicBezTo>
                    <a:pt x="1" y="2"/>
                    <a:pt x="1" y="2"/>
                    <a:pt x="1" y="2"/>
                  </a:cubicBezTo>
                  <a:cubicBezTo>
                    <a:pt x="1" y="3"/>
                    <a:pt x="1" y="3"/>
                    <a:pt x="1" y="3"/>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0" y="2"/>
                    <a:pt x="0" y="2"/>
                    <a:pt x="0" y="2"/>
                  </a:cubicBezTo>
                  <a:cubicBezTo>
                    <a:pt x="0" y="2"/>
                    <a:pt x="0" y="2"/>
                    <a:pt x="0" y="2"/>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89" name="Freeform 94"/>
            <p:cNvSpPr>
              <a:spLocks/>
            </p:cNvSpPr>
            <p:nvPr userDrawn="1"/>
          </p:nvSpPr>
          <p:spPr bwMode="auto">
            <a:xfrm>
              <a:off x="285" y="296"/>
              <a:ext cx="4" cy="6"/>
            </a:xfrm>
            <a:custGeom>
              <a:avLst/>
              <a:gdLst/>
              <a:ahLst/>
              <a:cxnLst>
                <a:cxn ang="0">
                  <a:pos x="0" y="2"/>
                </a:cxn>
                <a:cxn ang="0">
                  <a:pos x="1" y="2"/>
                </a:cxn>
                <a:cxn ang="0">
                  <a:pos x="1" y="2"/>
                </a:cxn>
                <a:cxn ang="0">
                  <a:pos x="2" y="0"/>
                </a:cxn>
                <a:cxn ang="0">
                  <a:pos x="2" y="2"/>
                </a:cxn>
                <a:cxn ang="0">
                  <a:pos x="0" y="2"/>
                </a:cxn>
              </a:cxnLst>
              <a:rect l="0" t="0" r="r" b="b"/>
              <a:pathLst>
                <a:path w="2" h="3">
                  <a:moveTo>
                    <a:pt x="0" y="2"/>
                  </a:moveTo>
                  <a:cubicBezTo>
                    <a:pt x="0" y="2"/>
                    <a:pt x="0" y="2"/>
                    <a:pt x="1" y="2"/>
                  </a:cubicBezTo>
                  <a:cubicBezTo>
                    <a:pt x="0" y="3"/>
                    <a:pt x="0" y="3"/>
                    <a:pt x="1" y="2"/>
                  </a:cubicBezTo>
                  <a:cubicBezTo>
                    <a:pt x="2" y="2"/>
                    <a:pt x="2" y="2"/>
                    <a:pt x="2" y="0"/>
                  </a:cubicBezTo>
                  <a:cubicBezTo>
                    <a:pt x="2" y="1"/>
                    <a:pt x="2" y="1"/>
                    <a:pt x="2" y="2"/>
                  </a:cubicBezTo>
                  <a:cubicBezTo>
                    <a:pt x="1" y="0"/>
                    <a:pt x="1" y="0"/>
                    <a:pt x="0" y="2"/>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90" name="Freeform 95"/>
            <p:cNvSpPr>
              <a:spLocks/>
            </p:cNvSpPr>
            <p:nvPr userDrawn="1"/>
          </p:nvSpPr>
          <p:spPr bwMode="auto">
            <a:xfrm>
              <a:off x="285" y="296"/>
              <a:ext cx="6" cy="6"/>
            </a:xfrm>
            <a:custGeom>
              <a:avLst/>
              <a:gdLst/>
              <a:ahLst/>
              <a:cxnLst>
                <a:cxn ang="0">
                  <a:pos x="0" y="2"/>
                </a:cxn>
                <a:cxn ang="0">
                  <a:pos x="0" y="2"/>
                </a:cxn>
                <a:cxn ang="0">
                  <a:pos x="1" y="2"/>
                </a:cxn>
                <a:cxn ang="0">
                  <a:pos x="0" y="3"/>
                </a:cxn>
                <a:cxn ang="0">
                  <a:pos x="0" y="3"/>
                </a:cxn>
                <a:cxn ang="0">
                  <a:pos x="3" y="2"/>
                </a:cxn>
                <a:cxn ang="0">
                  <a:pos x="3" y="0"/>
                </a:cxn>
                <a:cxn ang="0">
                  <a:pos x="1" y="2"/>
                </a:cxn>
                <a:cxn ang="0">
                  <a:pos x="2" y="2"/>
                </a:cxn>
                <a:cxn ang="0">
                  <a:pos x="1" y="0"/>
                </a:cxn>
                <a:cxn ang="0">
                  <a:pos x="0" y="2"/>
                </a:cxn>
                <a:cxn ang="0">
                  <a:pos x="1" y="1"/>
                </a:cxn>
                <a:cxn ang="0">
                  <a:pos x="1" y="1"/>
                </a:cxn>
                <a:cxn ang="0">
                  <a:pos x="2" y="2"/>
                </a:cxn>
                <a:cxn ang="0">
                  <a:pos x="3" y="0"/>
                </a:cxn>
                <a:cxn ang="0">
                  <a:pos x="2" y="0"/>
                </a:cxn>
                <a:cxn ang="0">
                  <a:pos x="1" y="2"/>
                </a:cxn>
                <a:cxn ang="0">
                  <a:pos x="0" y="3"/>
                </a:cxn>
                <a:cxn ang="0">
                  <a:pos x="0" y="2"/>
                </a:cxn>
                <a:cxn ang="0">
                  <a:pos x="0" y="2"/>
                </a:cxn>
                <a:cxn ang="0">
                  <a:pos x="0" y="3"/>
                </a:cxn>
                <a:cxn ang="0">
                  <a:pos x="0" y="3"/>
                </a:cxn>
                <a:cxn ang="0">
                  <a:pos x="1" y="2"/>
                </a:cxn>
                <a:cxn ang="0">
                  <a:pos x="0" y="2"/>
                </a:cxn>
                <a:cxn ang="0">
                  <a:pos x="0" y="2"/>
                </a:cxn>
                <a:cxn ang="0">
                  <a:pos x="0" y="2"/>
                </a:cxn>
                <a:cxn ang="0">
                  <a:pos x="0" y="2"/>
                </a:cxn>
                <a:cxn ang="0">
                  <a:pos x="0" y="2"/>
                </a:cxn>
                <a:cxn ang="0">
                  <a:pos x="0" y="2"/>
                </a:cxn>
                <a:cxn ang="0">
                  <a:pos x="0" y="2"/>
                </a:cxn>
                <a:cxn ang="0">
                  <a:pos x="0" y="2"/>
                </a:cxn>
                <a:cxn ang="0">
                  <a:pos x="0" y="2"/>
                </a:cxn>
                <a:cxn ang="0">
                  <a:pos x="0" y="1"/>
                </a:cxn>
                <a:cxn ang="0">
                  <a:pos x="0" y="2"/>
                </a:cxn>
              </a:cxnLst>
              <a:rect l="0" t="0" r="r" b="b"/>
              <a:pathLst>
                <a:path w="3" h="3">
                  <a:moveTo>
                    <a:pt x="0" y="2"/>
                  </a:moveTo>
                  <a:cubicBezTo>
                    <a:pt x="0" y="2"/>
                    <a:pt x="0" y="2"/>
                    <a:pt x="0" y="2"/>
                  </a:cubicBezTo>
                  <a:cubicBezTo>
                    <a:pt x="0" y="2"/>
                    <a:pt x="0" y="2"/>
                    <a:pt x="0" y="2"/>
                  </a:cubicBezTo>
                  <a:cubicBezTo>
                    <a:pt x="0" y="2"/>
                    <a:pt x="0" y="2"/>
                    <a:pt x="0" y="2"/>
                  </a:cubicBezTo>
                  <a:cubicBezTo>
                    <a:pt x="1" y="2"/>
                    <a:pt x="1" y="2"/>
                    <a:pt x="1" y="2"/>
                  </a:cubicBezTo>
                  <a:cubicBezTo>
                    <a:pt x="1" y="2"/>
                    <a:pt x="1" y="2"/>
                    <a:pt x="1" y="2"/>
                  </a:cubicBezTo>
                  <a:cubicBezTo>
                    <a:pt x="0" y="2"/>
                    <a:pt x="0" y="2"/>
                    <a:pt x="0" y="2"/>
                  </a:cubicBezTo>
                  <a:cubicBezTo>
                    <a:pt x="0" y="2"/>
                    <a:pt x="0" y="2"/>
                    <a:pt x="0" y="3"/>
                  </a:cubicBezTo>
                  <a:cubicBezTo>
                    <a:pt x="0" y="3"/>
                    <a:pt x="0" y="3"/>
                    <a:pt x="0" y="3"/>
                  </a:cubicBezTo>
                  <a:cubicBezTo>
                    <a:pt x="0" y="3"/>
                    <a:pt x="0" y="3"/>
                    <a:pt x="0" y="3"/>
                  </a:cubicBezTo>
                  <a:cubicBezTo>
                    <a:pt x="1" y="3"/>
                    <a:pt x="1" y="3"/>
                    <a:pt x="1" y="2"/>
                  </a:cubicBezTo>
                  <a:cubicBezTo>
                    <a:pt x="2" y="2"/>
                    <a:pt x="2" y="2"/>
                    <a:pt x="3" y="2"/>
                  </a:cubicBezTo>
                  <a:cubicBezTo>
                    <a:pt x="3" y="1"/>
                    <a:pt x="3" y="1"/>
                    <a:pt x="3" y="0"/>
                  </a:cubicBezTo>
                  <a:cubicBezTo>
                    <a:pt x="3" y="0"/>
                    <a:pt x="3" y="0"/>
                    <a:pt x="3" y="0"/>
                  </a:cubicBezTo>
                  <a:cubicBezTo>
                    <a:pt x="2" y="0"/>
                    <a:pt x="2" y="0"/>
                    <a:pt x="2" y="0"/>
                  </a:cubicBezTo>
                  <a:cubicBezTo>
                    <a:pt x="2" y="0"/>
                    <a:pt x="2" y="1"/>
                    <a:pt x="1" y="2"/>
                  </a:cubicBezTo>
                  <a:cubicBezTo>
                    <a:pt x="2" y="2"/>
                    <a:pt x="2" y="2"/>
                    <a:pt x="2" y="2"/>
                  </a:cubicBezTo>
                  <a:cubicBezTo>
                    <a:pt x="2" y="2"/>
                    <a:pt x="2" y="2"/>
                    <a:pt x="2" y="2"/>
                  </a:cubicBezTo>
                  <a:cubicBezTo>
                    <a:pt x="2" y="1"/>
                    <a:pt x="2" y="1"/>
                    <a:pt x="2" y="1"/>
                  </a:cubicBezTo>
                  <a:cubicBezTo>
                    <a:pt x="1" y="0"/>
                    <a:pt x="1" y="0"/>
                    <a:pt x="1" y="0"/>
                  </a:cubicBezTo>
                  <a:cubicBezTo>
                    <a:pt x="0" y="0"/>
                    <a:pt x="0" y="1"/>
                    <a:pt x="0" y="2"/>
                  </a:cubicBezTo>
                  <a:cubicBezTo>
                    <a:pt x="0" y="2"/>
                    <a:pt x="0" y="2"/>
                    <a:pt x="0" y="2"/>
                  </a:cubicBezTo>
                  <a:cubicBezTo>
                    <a:pt x="0" y="2"/>
                    <a:pt x="0" y="2"/>
                    <a:pt x="0" y="2"/>
                  </a:cubicBezTo>
                  <a:cubicBezTo>
                    <a:pt x="0" y="1"/>
                    <a:pt x="1" y="1"/>
                    <a:pt x="1" y="1"/>
                  </a:cubicBezTo>
                  <a:cubicBezTo>
                    <a:pt x="1" y="1"/>
                    <a:pt x="1" y="1"/>
                    <a:pt x="1" y="1"/>
                  </a:cubicBezTo>
                  <a:cubicBezTo>
                    <a:pt x="1" y="1"/>
                    <a:pt x="1" y="1"/>
                    <a:pt x="1" y="1"/>
                  </a:cubicBezTo>
                  <a:cubicBezTo>
                    <a:pt x="1" y="2"/>
                    <a:pt x="1" y="2"/>
                    <a:pt x="1" y="2"/>
                  </a:cubicBezTo>
                  <a:cubicBezTo>
                    <a:pt x="2" y="2"/>
                    <a:pt x="2" y="2"/>
                    <a:pt x="2" y="2"/>
                  </a:cubicBezTo>
                  <a:cubicBezTo>
                    <a:pt x="2" y="2"/>
                    <a:pt x="2" y="2"/>
                    <a:pt x="2" y="2"/>
                  </a:cubicBezTo>
                  <a:cubicBezTo>
                    <a:pt x="2" y="1"/>
                    <a:pt x="2" y="1"/>
                    <a:pt x="3" y="0"/>
                  </a:cubicBezTo>
                  <a:cubicBezTo>
                    <a:pt x="2" y="0"/>
                    <a:pt x="2" y="0"/>
                    <a:pt x="2" y="0"/>
                  </a:cubicBezTo>
                  <a:cubicBezTo>
                    <a:pt x="2" y="0"/>
                    <a:pt x="2" y="0"/>
                    <a:pt x="2" y="0"/>
                  </a:cubicBezTo>
                  <a:cubicBezTo>
                    <a:pt x="2" y="1"/>
                    <a:pt x="2" y="1"/>
                    <a:pt x="2" y="1"/>
                  </a:cubicBezTo>
                  <a:cubicBezTo>
                    <a:pt x="2" y="1"/>
                    <a:pt x="2" y="2"/>
                    <a:pt x="1" y="2"/>
                  </a:cubicBezTo>
                  <a:cubicBezTo>
                    <a:pt x="1" y="2"/>
                    <a:pt x="0" y="2"/>
                    <a:pt x="0" y="2"/>
                  </a:cubicBezTo>
                  <a:cubicBezTo>
                    <a:pt x="0" y="3"/>
                    <a:pt x="0" y="3"/>
                    <a:pt x="0" y="3"/>
                  </a:cubicBezTo>
                  <a:cubicBezTo>
                    <a:pt x="0" y="2"/>
                    <a:pt x="0" y="2"/>
                    <a:pt x="0" y="2"/>
                  </a:cubicBezTo>
                  <a:cubicBezTo>
                    <a:pt x="0" y="2"/>
                    <a:pt x="0" y="2"/>
                    <a:pt x="0" y="2"/>
                  </a:cubicBezTo>
                  <a:cubicBezTo>
                    <a:pt x="0" y="3"/>
                    <a:pt x="0" y="3"/>
                    <a:pt x="0" y="3"/>
                  </a:cubicBezTo>
                  <a:cubicBezTo>
                    <a:pt x="0" y="2"/>
                    <a:pt x="0" y="2"/>
                    <a:pt x="0" y="2"/>
                  </a:cubicBezTo>
                  <a:cubicBezTo>
                    <a:pt x="0" y="3"/>
                    <a:pt x="0" y="3"/>
                    <a:pt x="0" y="3"/>
                  </a:cubicBezTo>
                  <a:cubicBezTo>
                    <a:pt x="0" y="3"/>
                    <a:pt x="0" y="3"/>
                    <a:pt x="0" y="3"/>
                  </a:cubicBezTo>
                  <a:cubicBezTo>
                    <a:pt x="0" y="2"/>
                    <a:pt x="0" y="2"/>
                    <a:pt x="0" y="2"/>
                  </a:cubicBezTo>
                  <a:cubicBezTo>
                    <a:pt x="0" y="3"/>
                    <a:pt x="0" y="3"/>
                    <a:pt x="0" y="3"/>
                  </a:cubicBezTo>
                  <a:cubicBezTo>
                    <a:pt x="0" y="3"/>
                    <a:pt x="0" y="3"/>
                    <a:pt x="0" y="3"/>
                  </a:cubicBezTo>
                  <a:cubicBezTo>
                    <a:pt x="0" y="3"/>
                    <a:pt x="1" y="2"/>
                    <a:pt x="1" y="2"/>
                  </a:cubicBezTo>
                  <a:cubicBezTo>
                    <a:pt x="1" y="2"/>
                    <a:pt x="1" y="2"/>
                    <a:pt x="1"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1"/>
                    <a:pt x="0" y="1"/>
                  </a:cubicBezTo>
                  <a:cubicBezTo>
                    <a:pt x="0" y="2"/>
                    <a:pt x="0" y="2"/>
                    <a:pt x="0" y="2"/>
                  </a:cubicBezTo>
                  <a:cubicBezTo>
                    <a:pt x="0" y="2"/>
                    <a:pt x="0" y="2"/>
                    <a:pt x="0" y="2"/>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91" name="Freeform 96"/>
            <p:cNvSpPr>
              <a:spLocks/>
            </p:cNvSpPr>
            <p:nvPr userDrawn="1"/>
          </p:nvSpPr>
          <p:spPr bwMode="auto">
            <a:xfrm>
              <a:off x="279" y="298"/>
              <a:ext cx="4" cy="10"/>
            </a:xfrm>
            <a:custGeom>
              <a:avLst/>
              <a:gdLst/>
              <a:ahLst/>
              <a:cxnLst>
                <a:cxn ang="0">
                  <a:pos x="0" y="4"/>
                </a:cxn>
                <a:cxn ang="0">
                  <a:pos x="0" y="5"/>
                </a:cxn>
                <a:cxn ang="0">
                  <a:pos x="2" y="2"/>
                </a:cxn>
                <a:cxn ang="0">
                  <a:pos x="0" y="4"/>
                </a:cxn>
              </a:cxnLst>
              <a:rect l="0" t="0" r="r" b="b"/>
              <a:pathLst>
                <a:path w="3" h="5">
                  <a:moveTo>
                    <a:pt x="0" y="4"/>
                  </a:moveTo>
                  <a:cubicBezTo>
                    <a:pt x="0" y="5"/>
                    <a:pt x="0" y="5"/>
                    <a:pt x="0" y="5"/>
                  </a:cubicBezTo>
                  <a:cubicBezTo>
                    <a:pt x="1" y="5"/>
                    <a:pt x="2" y="3"/>
                    <a:pt x="2" y="2"/>
                  </a:cubicBezTo>
                  <a:cubicBezTo>
                    <a:pt x="3" y="0"/>
                    <a:pt x="0" y="4"/>
                    <a:pt x="0" y="4"/>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92" name="Freeform 97"/>
            <p:cNvSpPr>
              <a:spLocks/>
            </p:cNvSpPr>
            <p:nvPr userDrawn="1"/>
          </p:nvSpPr>
          <p:spPr bwMode="auto">
            <a:xfrm>
              <a:off x="277" y="300"/>
              <a:ext cx="8" cy="12"/>
            </a:xfrm>
            <a:custGeom>
              <a:avLst/>
              <a:gdLst/>
              <a:ahLst/>
              <a:cxnLst>
                <a:cxn ang="0">
                  <a:pos x="0" y="3"/>
                </a:cxn>
                <a:cxn ang="0">
                  <a:pos x="0" y="4"/>
                </a:cxn>
                <a:cxn ang="0">
                  <a:pos x="0" y="5"/>
                </a:cxn>
                <a:cxn ang="0">
                  <a:pos x="1" y="5"/>
                </a:cxn>
                <a:cxn ang="0">
                  <a:pos x="2" y="3"/>
                </a:cxn>
                <a:cxn ang="0">
                  <a:pos x="4" y="1"/>
                </a:cxn>
                <a:cxn ang="0">
                  <a:pos x="4" y="1"/>
                </a:cxn>
                <a:cxn ang="0">
                  <a:pos x="3" y="0"/>
                </a:cxn>
                <a:cxn ang="0">
                  <a:pos x="3" y="0"/>
                </a:cxn>
                <a:cxn ang="0">
                  <a:pos x="2" y="1"/>
                </a:cxn>
                <a:cxn ang="0">
                  <a:pos x="1" y="3"/>
                </a:cxn>
                <a:cxn ang="0">
                  <a:pos x="1" y="3"/>
                </a:cxn>
                <a:cxn ang="0">
                  <a:pos x="1" y="3"/>
                </a:cxn>
                <a:cxn ang="0">
                  <a:pos x="2" y="2"/>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2" y="3"/>
                </a:cxn>
                <a:cxn ang="0">
                  <a:pos x="0" y="4"/>
                </a:cxn>
                <a:cxn ang="0">
                  <a:pos x="1" y="4"/>
                </a:cxn>
                <a:cxn ang="0">
                  <a:pos x="1" y="4"/>
                </a:cxn>
                <a:cxn ang="0">
                  <a:pos x="1" y="3"/>
                </a:cxn>
                <a:cxn ang="0">
                  <a:pos x="1" y="3"/>
                </a:cxn>
                <a:cxn ang="0">
                  <a:pos x="0" y="3"/>
                </a:cxn>
              </a:cxnLst>
              <a:rect l="0" t="0" r="r" b="b"/>
              <a:pathLst>
                <a:path w="4" h="5">
                  <a:moveTo>
                    <a:pt x="0" y="3"/>
                  </a:moveTo>
                  <a:cubicBezTo>
                    <a:pt x="0" y="4"/>
                    <a:pt x="0" y="4"/>
                    <a:pt x="0" y="4"/>
                  </a:cubicBezTo>
                  <a:cubicBezTo>
                    <a:pt x="0" y="5"/>
                    <a:pt x="0" y="5"/>
                    <a:pt x="0" y="5"/>
                  </a:cubicBezTo>
                  <a:cubicBezTo>
                    <a:pt x="1" y="5"/>
                    <a:pt x="1" y="5"/>
                    <a:pt x="1" y="5"/>
                  </a:cubicBezTo>
                  <a:cubicBezTo>
                    <a:pt x="1" y="4"/>
                    <a:pt x="2" y="4"/>
                    <a:pt x="2" y="3"/>
                  </a:cubicBezTo>
                  <a:cubicBezTo>
                    <a:pt x="3" y="2"/>
                    <a:pt x="3" y="2"/>
                    <a:pt x="4" y="1"/>
                  </a:cubicBezTo>
                  <a:cubicBezTo>
                    <a:pt x="4" y="1"/>
                    <a:pt x="4" y="1"/>
                    <a:pt x="4" y="1"/>
                  </a:cubicBezTo>
                  <a:cubicBezTo>
                    <a:pt x="3" y="0"/>
                    <a:pt x="3" y="0"/>
                    <a:pt x="3" y="0"/>
                  </a:cubicBezTo>
                  <a:cubicBezTo>
                    <a:pt x="3" y="0"/>
                    <a:pt x="3" y="0"/>
                    <a:pt x="3" y="0"/>
                  </a:cubicBezTo>
                  <a:cubicBezTo>
                    <a:pt x="2" y="1"/>
                    <a:pt x="2" y="1"/>
                    <a:pt x="2" y="1"/>
                  </a:cubicBezTo>
                  <a:cubicBezTo>
                    <a:pt x="2" y="1"/>
                    <a:pt x="1" y="3"/>
                    <a:pt x="1" y="3"/>
                  </a:cubicBezTo>
                  <a:cubicBezTo>
                    <a:pt x="1" y="3"/>
                    <a:pt x="1" y="3"/>
                    <a:pt x="1" y="3"/>
                  </a:cubicBezTo>
                  <a:cubicBezTo>
                    <a:pt x="1" y="3"/>
                    <a:pt x="1" y="3"/>
                    <a:pt x="1" y="3"/>
                  </a:cubicBezTo>
                  <a:cubicBezTo>
                    <a:pt x="1" y="3"/>
                    <a:pt x="2" y="2"/>
                    <a:pt x="2" y="2"/>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2"/>
                    <a:pt x="2" y="3"/>
                  </a:cubicBezTo>
                  <a:cubicBezTo>
                    <a:pt x="2" y="3"/>
                    <a:pt x="1" y="4"/>
                    <a:pt x="0" y="4"/>
                  </a:cubicBezTo>
                  <a:cubicBezTo>
                    <a:pt x="1" y="4"/>
                    <a:pt x="1" y="4"/>
                    <a:pt x="1" y="4"/>
                  </a:cubicBezTo>
                  <a:cubicBezTo>
                    <a:pt x="1" y="4"/>
                    <a:pt x="1" y="4"/>
                    <a:pt x="1" y="4"/>
                  </a:cubicBezTo>
                  <a:cubicBezTo>
                    <a:pt x="1" y="4"/>
                    <a:pt x="1" y="4"/>
                    <a:pt x="1" y="3"/>
                  </a:cubicBezTo>
                  <a:cubicBezTo>
                    <a:pt x="1" y="3"/>
                    <a:pt x="1" y="3"/>
                    <a:pt x="1" y="3"/>
                  </a:cubicBezTo>
                  <a:cubicBezTo>
                    <a:pt x="0" y="3"/>
                    <a:pt x="0" y="3"/>
                    <a:pt x="0" y="3"/>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93" name="Freeform 98"/>
            <p:cNvSpPr>
              <a:spLocks/>
            </p:cNvSpPr>
            <p:nvPr userDrawn="1"/>
          </p:nvSpPr>
          <p:spPr bwMode="auto">
            <a:xfrm>
              <a:off x="413" y="389"/>
              <a:ext cx="4" cy="16"/>
            </a:xfrm>
            <a:custGeom>
              <a:avLst/>
              <a:gdLst/>
              <a:ahLst/>
              <a:cxnLst>
                <a:cxn ang="0">
                  <a:pos x="0" y="6"/>
                </a:cxn>
                <a:cxn ang="0">
                  <a:pos x="2" y="5"/>
                </a:cxn>
                <a:cxn ang="0">
                  <a:pos x="2" y="1"/>
                </a:cxn>
                <a:cxn ang="0">
                  <a:pos x="1" y="0"/>
                </a:cxn>
                <a:cxn ang="0">
                  <a:pos x="0" y="3"/>
                </a:cxn>
                <a:cxn ang="0">
                  <a:pos x="0" y="6"/>
                </a:cxn>
              </a:cxnLst>
              <a:rect l="0" t="0" r="r" b="b"/>
              <a:pathLst>
                <a:path w="2" h="8">
                  <a:moveTo>
                    <a:pt x="0" y="6"/>
                  </a:moveTo>
                  <a:cubicBezTo>
                    <a:pt x="0" y="8"/>
                    <a:pt x="2" y="7"/>
                    <a:pt x="2" y="5"/>
                  </a:cubicBezTo>
                  <a:cubicBezTo>
                    <a:pt x="2" y="4"/>
                    <a:pt x="2" y="2"/>
                    <a:pt x="2" y="1"/>
                  </a:cubicBezTo>
                  <a:cubicBezTo>
                    <a:pt x="2" y="1"/>
                    <a:pt x="2" y="0"/>
                    <a:pt x="1" y="0"/>
                  </a:cubicBezTo>
                  <a:cubicBezTo>
                    <a:pt x="1" y="1"/>
                    <a:pt x="0" y="2"/>
                    <a:pt x="0" y="3"/>
                  </a:cubicBezTo>
                  <a:cubicBezTo>
                    <a:pt x="0" y="4"/>
                    <a:pt x="0" y="5"/>
                    <a:pt x="0" y="6"/>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94" name="Freeform 99"/>
            <p:cNvSpPr>
              <a:spLocks/>
            </p:cNvSpPr>
            <p:nvPr userDrawn="1"/>
          </p:nvSpPr>
          <p:spPr bwMode="auto">
            <a:xfrm>
              <a:off x="431" y="351"/>
              <a:ext cx="4" cy="4"/>
            </a:xfrm>
            <a:custGeom>
              <a:avLst/>
              <a:gdLst/>
              <a:ahLst/>
              <a:cxnLst>
                <a:cxn ang="0">
                  <a:pos x="1" y="1"/>
                </a:cxn>
                <a:cxn ang="0">
                  <a:pos x="1" y="2"/>
                </a:cxn>
                <a:cxn ang="0">
                  <a:pos x="0" y="0"/>
                </a:cxn>
                <a:cxn ang="0">
                  <a:pos x="1" y="1"/>
                </a:cxn>
              </a:cxnLst>
              <a:rect l="0" t="0" r="r" b="b"/>
              <a:pathLst>
                <a:path w="2" h="2">
                  <a:moveTo>
                    <a:pt x="1" y="1"/>
                  </a:moveTo>
                  <a:cubicBezTo>
                    <a:pt x="1" y="2"/>
                    <a:pt x="1" y="2"/>
                    <a:pt x="1" y="2"/>
                  </a:cubicBezTo>
                  <a:cubicBezTo>
                    <a:pt x="2" y="1"/>
                    <a:pt x="1" y="0"/>
                    <a:pt x="0" y="0"/>
                  </a:cubicBezTo>
                  <a:cubicBezTo>
                    <a:pt x="1" y="1"/>
                    <a:pt x="1" y="1"/>
                    <a:pt x="1"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95" name="Freeform 100"/>
            <p:cNvSpPr>
              <a:spLocks/>
            </p:cNvSpPr>
            <p:nvPr userDrawn="1"/>
          </p:nvSpPr>
          <p:spPr bwMode="auto">
            <a:xfrm>
              <a:off x="431" y="351"/>
              <a:ext cx="4" cy="4"/>
            </a:xfrm>
            <a:custGeom>
              <a:avLst/>
              <a:gdLst/>
              <a:ahLst/>
              <a:cxnLst>
                <a:cxn ang="0">
                  <a:pos x="1" y="1"/>
                </a:cxn>
                <a:cxn ang="0">
                  <a:pos x="1" y="2"/>
                </a:cxn>
                <a:cxn ang="0">
                  <a:pos x="1" y="2"/>
                </a:cxn>
                <a:cxn ang="0">
                  <a:pos x="1" y="2"/>
                </a:cxn>
                <a:cxn ang="0">
                  <a:pos x="2" y="1"/>
                </a:cxn>
                <a:cxn ang="0">
                  <a:pos x="1" y="0"/>
                </a:cxn>
                <a:cxn ang="0">
                  <a:pos x="0" y="0"/>
                </a:cxn>
                <a:cxn ang="0">
                  <a:pos x="0" y="0"/>
                </a:cxn>
                <a:cxn ang="0">
                  <a:pos x="0" y="1"/>
                </a:cxn>
                <a:cxn ang="0">
                  <a:pos x="1" y="1"/>
                </a:cxn>
                <a:cxn ang="0">
                  <a:pos x="1" y="1"/>
                </a:cxn>
                <a:cxn ang="0">
                  <a:pos x="1" y="0"/>
                </a:cxn>
                <a:cxn ang="0">
                  <a:pos x="0" y="0"/>
                </a:cxn>
                <a:cxn ang="0">
                  <a:pos x="0" y="1"/>
                </a:cxn>
                <a:cxn ang="0">
                  <a:pos x="1" y="1"/>
                </a:cxn>
                <a:cxn ang="0">
                  <a:pos x="1" y="2"/>
                </a:cxn>
                <a:cxn ang="0">
                  <a:pos x="1" y="2"/>
                </a:cxn>
                <a:cxn ang="0">
                  <a:pos x="1" y="2"/>
                </a:cxn>
                <a:cxn ang="0">
                  <a:pos x="1" y="1"/>
                </a:cxn>
                <a:cxn ang="0">
                  <a:pos x="1" y="1"/>
                </a:cxn>
                <a:cxn ang="0">
                  <a:pos x="1" y="1"/>
                </a:cxn>
              </a:cxnLst>
              <a:rect l="0" t="0" r="r" b="b"/>
              <a:pathLst>
                <a:path w="2" h="2">
                  <a:moveTo>
                    <a:pt x="1" y="1"/>
                  </a:moveTo>
                  <a:cubicBezTo>
                    <a:pt x="1" y="2"/>
                    <a:pt x="1" y="2"/>
                    <a:pt x="1" y="2"/>
                  </a:cubicBezTo>
                  <a:cubicBezTo>
                    <a:pt x="1" y="2"/>
                    <a:pt x="1" y="2"/>
                    <a:pt x="1" y="2"/>
                  </a:cubicBezTo>
                  <a:cubicBezTo>
                    <a:pt x="1" y="2"/>
                    <a:pt x="1" y="2"/>
                    <a:pt x="1" y="2"/>
                  </a:cubicBezTo>
                  <a:cubicBezTo>
                    <a:pt x="2" y="1"/>
                    <a:pt x="2" y="1"/>
                    <a:pt x="2" y="1"/>
                  </a:cubicBezTo>
                  <a:cubicBezTo>
                    <a:pt x="2" y="0"/>
                    <a:pt x="1" y="0"/>
                    <a:pt x="1" y="0"/>
                  </a:cubicBezTo>
                  <a:cubicBezTo>
                    <a:pt x="0" y="0"/>
                    <a:pt x="0" y="0"/>
                    <a:pt x="0" y="0"/>
                  </a:cubicBezTo>
                  <a:cubicBezTo>
                    <a:pt x="0" y="0"/>
                    <a:pt x="0" y="0"/>
                    <a:pt x="0" y="0"/>
                  </a:cubicBezTo>
                  <a:cubicBezTo>
                    <a:pt x="0" y="1"/>
                    <a:pt x="0" y="1"/>
                    <a:pt x="0" y="1"/>
                  </a:cubicBezTo>
                  <a:cubicBezTo>
                    <a:pt x="1" y="1"/>
                    <a:pt x="1" y="1"/>
                    <a:pt x="1" y="1"/>
                  </a:cubicBezTo>
                  <a:cubicBezTo>
                    <a:pt x="1" y="1"/>
                    <a:pt x="1" y="1"/>
                    <a:pt x="1" y="1"/>
                  </a:cubicBezTo>
                  <a:cubicBezTo>
                    <a:pt x="1" y="0"/>
                    <a:pt x="1" y="0"/>
                    <a:pt x="1" y="0"/>
                  </a:cubicBezTo>
                  <a:cubicBezTo>
                    <a:pt x="0" y="0"/>
                    <a:pt x="0" y="0"/>
                    <a:pt x="0" y="0"/>
                  </a:cubicBezTo>
                  <a:cubicBezTo>
                    <a:pt x="0" y="1"/>
                    <a:pt x="0" y="1"/>
                    <a:pt x="0" y="1"/>
                  </a:cubicBezTo>
                  <a:cubicBezTo>
                    <a:pt x="1" y="1"/>
                    <a:pt x="1" y="1"/>
                    <a:pt x="1" y="1"/>
                  </a:cubicBezTo>
                  <a:cubicBezTo>
                    <a:pt x="1" y="2"/>
                    <a:pt x="1" y="2"/>
                    <a:pt x="1" y="2"/>
                  </a:cubicBezTo>
                  <a:cubicBezTo>
                    <a:pt x="1" y="2"/>
                    <a:pt x="1" y="2"/>
                    <a:pt x="1" y="2"/>
                  </a:cubicBezTo>
                  <a:cubicBezTo>
                    <a:pt x="1" y="2"/>
                    <a:pt x="1" y="2"/>
                    <a:pt x="1" y="2"/>
                  </a:cubicBezTo>
                  <a:cubicBezTo>
                    <a:pt x="1" y="1"/>
                    <a:pt x="1" y="1"/>
                    <a:pt x="1" y="1"/>
                  </a:cubicBezTo>
                  <a:cubicBezTo>
                    <a:pt x="1" y="1"/>
                    <a:pt x="1" y="1"/>
                    <a:pt x="1" y="1"/>
                  </a:cubicBezTo>
                  <a:cubicBezTo>
                    <a:pt x="1" y="1"/>
                    <a:pt x="1" y="1"/>
                    <a:pt x="1"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96" name="Freeform 101"/>
            <p:cNvSpPr>
              <a:spLocks/>
            </p:cNvSpPr>
            <p:nvPr userDrawn="1"/>
          </p:nvSpPr>
          <p:spPr bwMode="auto">
            <a:xfrm>
              <a:off x="445" y="324"/>
              <a:ext cx="4" cy="4"/>
            </a:xfrm>
            <a:custGeom>
              <a:avLst/>
              <a:gdLst/>
              <a:ahLst/>
              <a:cxnLst>
                <a:cxn ang="0">
                  <a:pos x="0" y="1"/>
                </a:cxn>
                <a:cxn ang="0">
                  <a:pos x="0" y="0"/>
                </a:cxn>
                <a:cxn ang="0">
                  <a:pos x="0" y="1"/>
                </a:cxn>
              </a:cxnLst>
              <a:rect l="0" t="0" r="r" b="b"/>
              <a:pathLst>
                <a:path h="2">
                  <a:moveTo>
                    <a:pt x="0" y="1"/>
                  </a:moveTo>
                  <a:cubicBezTo>
                    <a:pt x="0" y="2"/>
                    <a:pt x="0" y="1"/>
                    <a:pt x="0" y="0"/>
                  </a:cubicBezTo>
                  <a:cubicBezTo>
                    <a:pt x="0" y="1"/>
                    <a:pt x="0" y="1"/>
                    <a:pt x="0" y="1"/>
                  </a:cubicBezTo>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97" name="Freeform 102"/>
            <p:cNvSpPr>
              <a:spLocks/>
            </p:cNvSpPr>
            <p:nvPr userDrawn="1"/>
          </p:nvSpPr>
          <p:spPr bwMode="auto">
            <a:xfrm>
              <a:off x="443" y="324"/>
              <a:ext cx="2" cy="4"/>
            </a:xfrm>
            <a:custGeom>
              <a:avLst/>
              <a:gdLst/>
              <a:ahLst/>
              <a:cxnLst>
                <a:cxn ang="0">
                  <a:pos x="2" y="4"/>
                </a:cxn>
                <a:cxn ang="0">
                  <a:pos x="2" y="4"/>
                </a:cxn>
                <a:cxn ang="0">
                  <a:pos x="2" y="4"/>
                </a:cxn>
                <a:cxn ang="0">
                  <a:pos x="2" y="2"/>
                </a:cxn>
                <a:cxn ang="0">
                  <a:pos x="2" y="0"/>
                </a:cxn>
                <a:cxn ang="0">
                  <a:pos x="2" y="0"/>
                </a:cxn>
                <a:cxn ang="0">
                  <a:pos x="2" y="0"/>
                </a:cxn>
                <a:cxn ang="0">
                  <a:pos x="0" y="2"/>
                </a:cxn>
                <a:cxn ang="0">
                  <a:pos x="2" y="4"/>
                </a:cxn>
                <a:cxn ang="0">
                  <a:pos x="2" y="2"/>
                </a:cxn>
                <a:cxn ang="0">
                  <a:pos x="2" y="2"/>
                </a:cxn>
                <a:cxn ang="0">
                  <a:pos x="2" y="0"/>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0" y="2"/>
                </a:cxn>
                <a:cxn ang="0">
                  <a:pos x="2" y="4"/>
                </a:cxn>
              </a:cxnLst>
              <a:rect l="0" t="0" r="r" b="b"/>
              <a:pathLst>
                <a:path w="2" h="4">
                  <a:moveTo>
                    <a:pt x="2" y="4"/>
                  </a:moveTo>
                  <a:lnTo>
                    <a:pt x="2" y="4"/>
                  </a:lnTo>
                  <a:lnTo>
                    <a:pt x="2" y="4"/>
                  </a:lnTo>
                  <a:lnTo>
                    <a:pt x="2" y="2"/>
                  </a:lnTo>
                  <a:lnTo>
                    <a:pt x="2" y="0"/>
                  </a:lnTo>
                  <a:lnTo>
                    <a:pt x="2" y="0"/>
                  </a:lnTo>
                  <a:lnTo>
                    <a:pt x="2" y="0"/>
                  </a:lnTo>
                  <a:lnTo>
                    <a:pt x="0" y="2"/>
                  </a:lnTo>
                  <a:lnTo>
                    <a:pt x="2" y="4"/>
                  </a:lnTo>
                  <a:lnTo>
                    <a:pt x="2" y="2"/>
                  </a:lnTo>
                  <a:lnTo>
                    <a:pt x="2" y="2"/>
                  </a:lnTo>
                  <a:lnTo>
                    <a:pt x="2" y="0"/>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0" y="2"/>
                  </a:lnTo>
                  <a:lnTo>
                    <a:pt x="2" y="4"/>
                  </a:lnTo>
                  <a:close/>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98" name="Freeform 103"/>
            <p:cNvSpPr>
              <a:spLocks/>
            </p:cNvSpPr>
            <p:nvPr userDrawn="1"/>
          </p:nvSpPr>
          <p:spPr bwMode="auto">
            <a:xfrm>
              <a:off x="447" y="316"/>
              <a:ext cx="2" cy="4"/>
            </a:xfrm>
            <a:custGeom>
              <a:avLst/>
              <a:gdLst/>
              <a:ahLst/>
              <a:cxnLst>
                <a:cxn ang="0">
                  <a:pos x="0" y="1"/>
                </a:cxn>
                <a:cxn ang="0">
                  <a:pos x="1" y="1"/>
                </a:cxn>
                <a:cxn ang="0">
                  <a:pos x="0" y="0"/>
                </a:cxn>
                <a:cxn ang="0">
                  <a:pos x="0" y="1"/>
                </a:cxn>
              </a:cxnLst>
              <a:rect l="0" t="0" r="r" b="b"/>
              <a:pathLst>
                <a:path w="1" h="1">
                  <a:moveTo>
                    <a:pt x="0" y="1"/>
                  </a:moveTo>
                  <a:cubicBezTo>
                    <a:pt x="1" y="1"/>
                    <a:pt x="1" y="1"/>
                    <a:pt x="1" y="1"/>
                  </a:cubicBezTo>
                  <a:cubicBezTo>
                    <a:pt x="0" y="1"/>
                    <a:pt x="0" y="0"/>
                    <a:pt x="0" y="0"/>
                  </a:cubicBezTo>
                  <a:cubicBezTo>
                    <a:pt x="0" y="1"/>
                    <a:pt x="0" y="1"/>
                    <a:pt x="0" y="1"/>
                  </a:cubicBezTo>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99" name="Freeform 104"/>
            <p:cNvSpPr>
              <a:spLocks/>
            </p:cNvSpPr>
            <p:nvPr userDrawn="1"/>
          </p:nvSpPr>
          <p:spPr bwMode="auto">
            <a:xfrm>
              <a:off x="447" y="316"/>
              <a:ext cx="2" cy="4"/>
            </a:xfrm>
            <a:custGeom>
              <a:avLst/>
              <a:gdLst/>
              <a:ahLst/>
              <a:cxnLst>
                <a:cxn ang="0">
                  <a:pos x="0" y="1"/>
                </a:cxn>
                <a:cxn ang="0">
                  <a:pos x="0" y="1"/>
                </a:cxn>
                <a:cxn ang="0">
                  <a:pos x="1" y="1"/>
                </a:cxn>
                <a:cxn ang="0">
                  <a:pos x="1" y="1"/>
                </a:cxn>
                <a:cxn ang="0">
                  <a:pos x="0" y="0"/>
                </a:cxn>
                <a:cxn ang="0">
                  <a:pos x="0" y="0"/>
                </a:cxn>
                <a:cxn ang="0">
                  <a:pos x="0" y="0"/>
                </a:cxn>
                <a:cxn ang="0">
                  <a:pos x="0" y="1"/>
                </a:cxn>
                <a:cxn ang="0">
                  <a:pos x="0" y="1"/>
                </a:cxn>
                <a:cxn ang="0">
                  <a:pos x="0" y="1"/>
                </a:cxn>
                <a:cxn ang="0">
                  <a:pos x="0" y="0"/>
                </a:cxn>
                <a:cxn ang="0">
                  <a:pos x="0" y="0"/>
                </a:cxn>
                <a:cxn ang="0">
                  <a:pos x="0" y="0"/>
                </a:cxn>
                <a:cxn ang="0">
                  <a:pos x="0" y="1"/>
                </a:cxn>
                <a:cxn ang="0">
                  <a:pos x="1" y="1"/>
                </a:cxn>
                <a:cxn ang="0">
                  <a:pos x="1" y="1"/>
                </a:cxn>
                <a:cxn ang="0">
                  <a:pos x="0" y="1"/>
                </a:cxn>
                <a:cxn ang="0">
                  <a:pos x="0" y="1"/>
                </a:cxn>
                <a:cxn ang="0">
                  <a:pos x="0" y="1"/>
                </a:cxn>
              </a:cxnLst>
              <a:rect l="0" t="0" r="r" b="b"/>
              <a:pathLst>
                <a:path w="1" h="1">
                  <a:moveTo>
                    <a:pt x="0" y="1"/>
                  </a:moveTo>
                  <a:cubicBezTo>
                    <a:pt x="0" y="1"/>
                    <a:pt x="0" y="1"/>
                    <a:pt x="0" y="1"/>
                  </a:cubicBezTo>
                  <a:cubicBezTo>
                    <a:pt x="1" y="1"/>
                    <a:pt x="1" y="1"/>
                    <a:pt x="1" y="1"/>
                  </a:cubicBezTo>
                  <a:cubicBezTo>
                    <a:pt x="1" y="1"/>
                    <a:pt x="1" y="1"/>
                    <a:pt x="1" y="1"/>
                  </a:cubicBezTo>
                  <a:cubicBezTo>
                    <a:pt x="1" y="1"/>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1"/>
                    <a:pt x="0" y="1"/>
                  </a:cubicBezTo>
                  <a:cubicBezTo>
                    <a:pt x="1" y="1"/>
                    <a:pt x="1" y="1"/>
                    <a:pt x="1" y="1"/>
                  </a:cubicBezTo>
                  <a:cubicBezTo>
                    <a:pt x="1" y="1"/>
                    <a:pt x="1" y="1"/>
                    <a:pt x="1" y="1"/>
                  </a:cubicBezTo>
                  <a:cubicBezTo>
                    <a:pt x="0" y="1"/>
                    <a:pt x="0" y="1"/>
                    <a:pt x="0" y="1"/>
                  </a:cubicBezTo>
                  <a:cubicBezTo>
                    <a:pt x="0" y="1"/>
                    <a:pt x="0" y="1"/>
                    <a:pt x="0" y="1"/>
                  </a:cubicBezTo>
                  <a:cubicBezTo>
                    <a:pt x="0" y="1"/>
                    <a:pt x="0" y="1"/>
                    <a:pt x="0" y="1"/>
                  </a:cubicBezTo>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00" name="Freeform 105"/>
            <p:cNvSpPr>
              <a:spLocks/>
            </p:cNvSpPr>
            <p:nvPr userDrawn="1"/>
          </p:nvSpPr>
          <p:spPr bwMode="auto">
            <a:xfrm>
              <a:off x="443" y="304"/>
              <a:ext cx="2" cy="4"/>
            </a:xfrm>
            <a:custGeom>
              <a:avLst/>
              <a:gdLst/>
              <a:ahLst/>
              <a:cxnLst>
                <a:cxn ang="0">
                  <a:pos x="0" y="1"/>
                </a:cxn>
                <a:cxn ang="0">
                  <a:pos x="1" y="1"/>
                </a:cxn>
                <a:cxn ang="0">
                  <a:pos x="1" y="2"/>
                </a:cxn>
                <a:cxn ang="0">
                  <a:pos x="0" y="0"/>
                </a:cxn>
                <a:cxn ang="0">
                  <a:pos x="0" y="1"/>
                </a:cxn>
              </a:cxnLst>
              <a:rect l="0" t="0" r="r" b="b"/>
              <a:pathLst>
                <a:path w="1" h="2">
                  <a:moveTo>
                    <a:pt x="0" y="1"/>
                  </a:moveTo>
                  <a:cubicBezTo>
                    <a:pt x="1" y="1"/>
                    <a:pt x="1" y="1"/>
                    <a:pt x="1" y="1"/>
                  </a:cubicBezTo>
                  <a:cubicBezTo>
                    <a:pt x="1" y="2"/>
                    <a:pt x="1" y="2"/>
                    <a:pt x="1" y="2"/>
                  </a:cubicBezTo>
                  <a:cubicBezTo>
                    <a:pt x="1" y="1"/>
                    <a:pt x="1" y="1"/>
                    <a:pt x="0" y="0"/>
                  </a:cubicBezTo>
                  <a:cubicBezTo>
                    <a:pt x="0" y="1"/>
                    <a:pt x="0" y="1"/>
                    <a:pt x="0" y="1"/>
                  </a:cubicBezTo>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01" name="Freeform 106"/>
            <p:cNvSpPr>
              <a:spLocks/>
            </p:cNvSpPr>
            <p:nvPr userDrawn="1"/>
          </p:nvSpPr>
          <p:spPr bwMode="auto">
            <a:xfrm>
              <a:off x="443" y="304"/>
              <a:ext cx="4" cy="4"/>
            </a:xfrm>
            <a:custGeom>
              <a:avLst/>
              <a:gdLst/>
              <a:ahLst/>
              <a:cxnLst>
                <a:cxn ang="0">
                  <a:pos x="1" y="1"/>
                </a:cxn>
                <a:cxn ang="0">
                  <a:pos x="1" y="1"/>
                </a:cxn>
                <a:cxn ang="0">
                  <a:pos x="1" y="1"/>
                </a:cxn>
                <a:cxn ang="0">
                  <a:pos x="0" y="1"/>
                </a:cxn>
                <a:cxn ang="0">
                  <a:pos x="1" y="2"/>
                </a:cxn>
                <a:cxn ang="0">
                  <a:pos x="1" y="2"/>
                </a:cxn>
                <a:cxn ang="0">
                  <a:pos x="2" y="2"/>
                </a:cxn>
                <a:cxn ang="0">
                  <a:pos x="2" y="1"/>
                </a:cxn>
                <a:cxn ang="0">
                  <a:pos x="0" y="0"/>
                </a:cxn>
                <a:cxn ang="0">
                  <a:pos x="0" y="0"/>
                </a:cxn>
                <a:cxn ang="0">
                  <a:pos x="0" y="0"/>
                </a:cxn>
                <a:cxn ang="0">
                  <a:pos x="0" y="1"/>
                </a:cxn>
                <a:cxn ang="0">
                  <a:pos x="0" y="1"/>
                </a:cxn>
                <a:cxn ang="0">
                  <a:pos x="1" y="1"/>
                </a:cxn>
                <a:cxn ang="0">
                  <a:pos x="1" y="0"/>
                </a:cxn>
                <a:cxn ang="0">
                  <a:pos x="0" y="0"/>
                </a:cxn>
                <a:cxn ang="0">
                  <a:pos x="0" y="1"/>
                </a:cxn>
                <a:cxn ang="0">
                  <a:pos x="1" y="1"/>
                </a:cxn>
                <a:cxn ang="0">
                  <a:pos x="1" y="2"/>
                </a:cxn>
                <a:cxn ang="0">
                  <a:pos x="1" y="2"/>
                </a:cxn>
                <a:cxn ang="0">
                  <a:pos x="1" y="1"/>
                </a:cxn>
                <a:cxn ang="0">
                  <a:pos x="1" y="1"/>
                </a:cxn>
                <a:cxn ang="0">
                  <a:pos x="0" y="1"/>
                </a:cxn>
                <a:cxn ang="0">
                  <a:pos x="0" y="1"/>
                </a:cxn>
                <a:cxn ang="0">
                  <a:pos x="0" y="1"/>
                </a:cxn>
                <a:cxn ang="0">
                  <a:pos x="1" y="1"/>
                </a:cxn>
              </a:cxnLst>
              <a:rect l="0" t="0" r="r" b="b"/>
              <a:pathLst>
                <a:path w="2" h="2">
                  <a:moveTo>
                    <a:pt x="1" y="1"/>
                  </a:moveTo>
                  <a:cubicBezTo>
                    <a:pt x="1" y="1"/>
                    <a:pt x="1" y="1"/>
                    <a:pt x="1" y="1"/>
                  </a:cubicBezTo>
                  <a:cubicBezTo>
                    <a:pt x="1" y="1"/>
                    <a:pt x="1" y="1"/>
                    <a:pt x="1" y="1"/>
                  </a:cubicBezTo>
                  <a:cubicBezTo>
                    <a:pt x="0" y="1"/>
                    <a:pt x="0" y="1"/>
                    <a:pt x="0" y="1"/>
                  </a:cubicBezTo>
                  <a:cubicBezTo>
                    <a:pt x="1" y="2"/>
                    <a:pt x="1" y="2"/>
                    <a:pt x="1" y="2"/>
                  </a:cubicBezTo>
                  <a:cubicBezTo>
                    <a:pt x="1" y="2"/>
                    <a:pt x="1" y="2"/>
                    <a:pt x="1" y="2"/>
                  </a:cubicBezTo>
                  <a:cubicBezTo>
                    <a:pt x="2" y="2"/>
                    <a:pt x="2" y="2"/>
                    <a:pt x="2" y="2"/>
                  </a:cubicBezTo>
                  <a:cubicBezTo>
                    <a:pt x="2" y="1"/>
                    <a:pt x="2" y="1"/>
                    <a:pt x="2" y="1"/>
                  </a:cubicBezTo>
                  <a:cubicBezTo>
                    <a:pt x="2" y="1"/>
                    <a:pt x="1" y="0"/>
                    <a:pt x="0" y="0"/>
                  </a:cubicBezTo>
                  <a:cubicBezTo>
                    <a:pt x="0" y="0"/>
                    <a:pt x="0" y="0"/>
                    <a:pt x="0" y="0"/>
                  </a:cubicBezTo>
                  <a:cubicBezTo>
                    <a:pt x="0" y="0"/>
                    <a:pt x="0" y="0"/>
                    <a:pt x="0" y="0"/>
                  </a:cubicBezTo>
                  <a:cubicBezTo>
                    <a:pt x="0" y="1"/>
                    <a:pt x="0" y="1"/>
                    <a:pt x="0" y="1"/>
                  </a:cubicBezTo>
                  <a:cubicBezTo>
                    <a:pt x="0" y="1"/>
                    <a:pt x="0" y="1"/>
                    <a:pt x="0" y="1"/>
                  </a:cubicBezTo>
                  <a:cubicBezTo>
                    <a:pt x="1" y="1"/>
                    <a:pt x="1" y="1"/>
                    <a:pt x="1" y="1"/>
                  </a:cubicBezTo>
                  <a:cubicBezTo>
                    <a:pt x="1" y="0"/>
                    <a:pt x="1" y="0"/>
                    <a:pt x="1" y="0"/>
                  </a:cubicBezTo>
                  <a:cubicBezTo>
                    <a:pt x="0" y="0"/>
                    <a:pt x="0" y="0"/>
                    <a:pt x="0" y="0"/>
                  </a:cubicBezTo>
                  <a:cubicBezTo>
                    <a:pt x="0" y="1"/>
                    <a:pt x="0" y="1"/>
                    <a:pt x="0" y="1"/>
                  </a:cubicBezTo>
                  <a:cubicBezTo>
                    <a:pt x="1" y="1"/>
                    <a:pt x="1" y="1"/>
                    <a:pt x="1" y="1"/>
                  </a:cubicBezTo>
                  <a:cubicBezTo>
                    <a:pt x="1" y="2"/>
                    <a:pt x="1" y="2"/>
                    <a:pt x="1" y="2"/>
                  </a:cubicBezTo>
                  <a:cubicBezTo>
                    <a:pt x="1" y="2"/>
                    <a:pt x="1" y="2"/>
                    <a:pt x="1" y="2"/>
                  </a:cubicBezTo>
                  <a:cubicBezTo>
                    <a:pt x="1" y="1"/>
                    <a:pt x="1" y="1"/>
                    <a:pt x="1" y="1"/>
                  </a:cubicBezTo>
                  <a:cubicBezTo>
                    <a:pt x="1" y="1"/>
                    <a:pt x="1" y="1"/>
                    <a:pt x="1" y="1"/>
                  </a:cubicBezTo>
                  <a:cubicBezTo>
                    <a:pt x="0" y="1"/>
                    <a:pt x="0" y="1"/>
                    <a:pt x="0" y="1"/>
                  </a:cubicBezTo>
                  <a:cubicBezTo>
                    <a:pt x="0" y="1"/>
                    <a:pt x="0" y="1"/>
                    <a:pt x="0" y="1"/>
                  </a:cubicBezTo>
                  <a:cubicBezTo>
                    <a:pt x="0" y="1"/>
                    <a:pt x="0" y="1"/>
                    <a:pt x="0" y="1"/>
                  </a:cubicBezTo>
                  <a:cubicBezTo>
                    <a:pt x="1" y="1"/>
                    <a:pt x="1" y="1"/>
                    <a:pt x="1" y="1"/>
                  </a:cubicBezTo>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02" name="Freeform 107"/>
            <p:cNvSpPr>
              <a:spLocks/>
            </p:cNvSpPr>
            <p:nvPr userDrawn="1"/>
          </p:nvSpPr>
          <p:spPr bwMode="auto">
            <a:xfrm>
              <a:off x="445" y="304"/>
              <a:ext cx="4" cy="1"/>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03" name="Freeform 108"/>
            <p:cNvSpPr>
              <a:spLocks/>
            </p:cNvSpPr>
            <p:nvPr userDrawn="1"/>
          </p:nvSpPr>
          <p:spPr bwMode="auto">
            <a:xfrm>
              <a:off x="445" y="302"/>
              <a:ext cx="4" cy="4"/>
            </a:xfrm>
            <a:custGeom>
              <a:avLst/>
              <a:gdLst/>
              <a:ahLst/>
              <a:cxnLst>
                <a:cxn ang="0">
                  <a:pos x="0" y="4"/>
                </a:cxn>
                <a:cxn ang="0">
                  <a:pos x="0" y="2"/>
                </a:cxn>
                <a:cxn ang="0">
                  <a:pos x="0" y="0"/>
                </a:cxn>
                <a:cxn ang="0">
                  <a:pos x="0" y="0"/>
                </a:cxn>
                <a:cxn ang="0">
                  <a:pos x="0" y="2"/>
                </a:cxn>
                <a:cxn ang="0">
                  <a:pos x="0" y="2"/>
                </a:cxn>
                <a:cxn ang="0">
                  <a:pos x="0" y="4"/>
                </a:cxn>
                <a:cxn ang="0">
                  <a:pos x="0" y="2"/>
                </a:cxn>
                <a:cxn ang="0">
                  <a:pos x="0" y="2"/>
                </a:cxn>
                <a:cxn ang="0">
                  <a:pos x="0" y="2"/>
                </a:cxn>
                <a:cxn ang="0">
                  <a:pos x="0" y="2"/>
                </a:cxn>
                <a:cxn ang="0">
                  <a:pos x="0" y="2"/>
                </a:cxn>
                <a:cxn ang="0">
                  <a:pos x="0" y="2"/>
                </a:cxn>
                <a:cxn ang="0">
                  <a:pos x="0" y="2"/>
                </a:cxn>
                <a:cxn ang="0">
                  <a:pos x="0" y="4"/>
                </a:cxn>
              </a:cxnLst>
              <a:rect l="0" t="0" r="r" b="b"/>
              <a:pathLst>
                <a:path h="4">
                  <a:moveTo>
                    <a:pt x="0" y="4"/>
                  </a:moveTo>
                  <a:lnTo>
                    <a:pt x="0" y="2"/>
                  </a:lnTo>
                  <a:lnTo>
                    <a:pt x="0" y="0"/>
                  </a:lnTo>
                  <a:lnTo>
                    <a:pt x="0" y="0"/>
                  </a:lnTo>
                  <a:lnTo>
                    <a:pt x="0" y="2"/>
                  </a:lnTo>
                  <a:lnTo>
                    <a:pt x="0" y="2"/>
                  </a:lnTo>
                  <a:lnTo>
                    <a:pt x="0" y="4"/>
                  </a:lnTo>
                  <a:lnTo>
                    <a:pt x="0" y="2"/>
                  </a:lnTo>
                  <a:lnTo>
                    <a:pt x="0" y="2"/>
                  </a:lnTo>
                  <a:lnTo>
                    <a:pt x="0" y="2"/>
                  </a:lnTo>
                  <a:lnTo>
                    <a:pt x="0" y="2"/>
                  </a:lnTo>
                  <a:lnTo>
                    <a:pt x="0" y="2"/>
                  </a:lnTo>
                  <a:lnTo>
                    <a:pt x="0" y="2"/>
                  </a:lnTo>
                  <a:lnTo>
                    <a:pt x="0" y="2"/>
                  </a:lnTo>
                  <a:lnTo>
                    <a:pt x="0" y="4"/>
                  </a:lnTo>
                  <a:close/>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04" name="Freeform 109"/>
            <p:cNvSpPr>
              <a:spLocks/>
            </p:cNvSpPr>
            <p:nvPr userDrawn="1"/>
          </p:nvSpPr>
          <p:spPr bwMode="auto">
            <a:xfrm>
              <a:off x="439" y="294"/>
              <a:ext cx="4" cy="10"/>
            </a:xfrm>
            <a:custGeom>
              <a:avLst/>
              <a:gdLst/>
              <a:ahLst/>
              <a:cxnLst>
                <a:cxn ang="0">
                  <a:pos x="2" y="5"/>
                </a:cxn>
                <a:cxn ang="0">
                  <a:pos x="3" y="4"/>
                </a:cxn>
                <a:cxn ang="0">
                  <a:pos x="3" y="5"/>
                </a:cxn>
                <a:cxn ang="0">
                  <a:pos x="3" y="4"/>
                </a:cxn>
                <a:cxn ang="0">
                  <a:pos x="3" y="3"/>
                </a:cxn>
                <a:cxn ang="0">
                  <a:pos x="3" y="3"/>
                </a:cxn>
                <a:cxn ang="0">
                  <a:pos x="3" y="3"/>
                </a:cxn>
                <a:cxn ang="0">
                  <a:pos x="3" y="3"/>
                </a:cxn>
                <a:cxn ang="0">
                  <a:pos x="0" y="0"/>
                </a:cxn>
                <a:cxn ang="0">
                  <a:pos x="2" y="3"/>
                </a:cxn>
                <a:cxn ang="0">
                  <a:pos x="2" y="3"/>
                </a:cxn>
                <a:cxn ang="0">
                  <a:pos x="2" y="5"/>
                </a:cxn>
              </a:cxnLst>
              <a:rect l="0" t="0" r="r" b="b"/>
              <a:pathLst>
                <a:path w="3" h="5">
                  <a:moveTo>
                    <a:pt x="2" y="5"/>
                  </a:moveTo>
                  <a:cubicBezTo>
                    <a:pt x="2" y="5"/>
                    <a:pt x="3" y="5"/>
                    <a:pt x="3" y="4"/>
                  </a:cubicBezTo>
                  <a:cubicBezTo>
                    <a:pt x="3" y="5"/>
                    <a:pt x="3" y="5"/>
                    <a:pt x="3" y="5"/>
                  </a:cubicBezTo>
                  <a:cubicBezTo>
                    <a:pt x="3" y="4"/>
                    <a:pt x="3" y="4"/>
                    <a:pt x="3" y="4"/>
                  </a:cubicBezTo>
                  <a:cubicBezTo>
                    <a:pt x="3" y="4"/>
                    <a:pt x="3" y="4"/>
                    <a:pt x="3" y="3"/>
                  </a:cubicBezTo>
                  <a:cubicBezTo>
                    <a:pt x="3" y="3"/>
                    <a:pt x="3" y="3"/>
                    <a:pt x="3" y="3"/>
                  </a:cubicBezTo>
                  <a:cubicBezTo>
                    <a:pt x="3" y="3"/>
                    <a:pt x="3" y="3"/>
                    <a:pt x="3" y="3"/>
                  </a:cubicBezTo>
                  <a:cubicBezTo>
                    <a:pt x="3" y="3"/>
                    <a:pt x="3" y="3"/>
                    <a:pt x="3" y="3"/>
                  </a:cubicBezTo>
                  <a:cubicBezTo>
                    <a:pt x="3" y="2"/>
                    <a:pt x="1" y="1"/>
                    <a:pt x="0" y="0"/>
                  </a:cubicBezTo>
                  <a:cubicBezTo>
                    <a:pt x="1" y="1"/>
                    <a:pt x="2" y="2"/>
                    <a:pt x="2" y="3"/>
                  </a:cubicBezTo>
                  <a:cubicBezTo>
                    <a:pt x="2" y="3"/>
                    <a:pt x="2" y="3"/>
                    <a:pt x="2" y="3"/>
                  </a:cubicBezTo>
                  <a:cubicBezTo>
                    <a:pt x="3" y="4"/>
                    <a:pt x="2" y="4"/>
                    <a:pt x="2" y="5"/>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05" name="Freeform 110"/>
            <p:cNvSpPr>
              <a:spLocks/>
            </p:cNvSpPr>
            <p:nvPr userDrawn="1"/>
          </p:nvSpPr>
          <p:spPr bwMode="auto">
            <a:xfrm>
              <a:off x="439" y="294"/>
              <a:ext cx="4" cy="10"/>
            </a:xfrm>
            <a:custGeom>
              <a:avLst/>
              <a:gdLst/>
              <a:ahLst/>
              <a:cxnLst>
                <a:cxn ang="0">
                  <a:pos x="2" y="5"/>
                </a:cxn>
                <a:cxn ang="0">
                  <a:pos x="2" y="5"/>
                </a:cxn>
                <a:cxn ang="0">
                  <a:pos x="2" y="5"/>
                </a:cxn>
                <a:cxn ang="0">
                  <a:pos x="3" y="5"/>
                </a:cxn>
                <a:cxn ang="0">
                  <a:pos x="2" y="5"/>
                </a:cxn>
                <a:cxn ang="0">
                  <a:pos x="2" y="5"/>
                </a:cxn>
                <a:cxn ang="0">
                  <a:pos x="3" y="5"/>
                </a:cxn>
                <a:cxn ang="0">
                  <a:pos x="2" y="5"/>
                </a:cxn>
                <a:cxn ang="0">
                  <a:pos x="3" y="4"/>
                </a:cxn>
                <a:cxn ang="0">
                  <a:pos x="3" y="5"/>
                </a:cxn>
                <a:cxn ang="0">
                  <a:pos x="3" y="4"/>
                </a:cxn>
                <a:cxn ang="0">
                  <a:pos x="3" y="4"/>
                </a:cxn>
                <a:cxn ang="0">
                  <a:pos x="3" y="4"/>
                </a:cxn>
                <a:cxn ang="0">
                  <a:pos x="3" y="4"/>
                </a:cxn>
                <a:cxn ang="0">
                  <a:pos x="3" y="3"/>
                </a:cxn>
                <a:cxn ang="0">
                  <a:pos x="3" y="4"/>
                </a:cxn>
                <a:cxn ang="0">
                  <a:pos x="3" y="3"/>
                </a:cxn>
                <a:cxn ang="0">
                  <a:pos x="3" y="3"/>
                </a:cxn>
                <a:cxn ang="0">
                  <a:pos x="3" y="3"/>
                </a:cxn>
                <a:cxn ang="0">
                  <a:pos x="3" y="3"/>
                </a:cxn>
                <a:cxn ang="0">
                  <a:pos x="0" y="0"/>
                </a:cxn>
                <a:cxn ang="0">
                  <a:pos x="2" y="3"/>
                </a:cxn>
                <a:cxn ang="0">
                  <a:pos x="2" y="3"/>
                </a:cxn>
                <a:cxn ang="0">
                  <a:pos x="2" y="3"/>
                </a:cxn>
                <a:cxn ang="0">
                  <a:pos x="2" y="4"/>
                </a:cxn>
                <a:cxn ang="0">
                  <a:pos x="2" y="5"/>
                </a:cxn>
                <a:cxn ang="0">
                  <a:pos x="2" y="5"/>
                </a:cxn>
                <a:cxn ang="0">
                  <a:pos x="2" y="4"/>
                </a:cxn>
                <a:cxn ang="0">
                  <a:pos x="2" y="3"/>
                </a:cxn>
                <a:cxn ang="0">
                  <a:pos x="2" y="3"/>
                </a:cxn>
                <a:cxn ang="0">
                  <a:pos x="2" y="3"/>
                </a:cxn>
                <a:cxn ang="0">
                  <a:pos x="0" y="0"/>
                </a:cxn>
                <a:cxn ang="0">
                  <a:pos x="3" y="3"/>
                </a:cxn>
                <a:cxn ang="0">
                  <a:pos x="3" y="3"/>
                </a:cxn>
                <a:cxn ang="0">
                  <a:pos x="3" y="3"/>
                </a:cxn>
                <a:cxn ang="0">
                  <a:pos x="3" y="4"/>
                </a:cxn>
                <a:cxn ang="0">
                  <a:pos x="3" y="3"/>
                </a:cxn>
                <a:cxn ang="0">
                  <a:pos x="3" y="3"/>
                </a:cxn>
                <a:cxn ang="0">
                  <a:pos x="3" y="4"/>
                </a:cxn>
                <a:cxn ang="0">
                  <a:pos x="3" y="4"/>
                </a:cxn>
                <a:cxn ang="0">
                  <a:pos x="3" y="4"/>
                </a:cxn>
                <a:cxn ang="0">
                  <a:pos x="3" y="4"/>
                </a:cxn>
                <a:cxn ang="0">
                  <a:pos x="3" y="4"/>
                </a:cxn>
                <a:cxn ang="0">
                  <a:pos x="3" y="4"/>
                </a:cxn>
                <a:cxn ang="0">
                  <a:pos x="3" y="3"/>
                </a:cxn>
                <a:cxn ang="0">
                  <a:pos x="3" y="3"/>
                </a:cxn>
                <a:cxn ang="0">
                  <a:pos x="3" y="4"/>
                </a:cxn>
                <a:cxn ang="0">
                  <a:pos x="3" y="4"/>
                </a:cxn>
                <a:cxn ang="0">
                  <a:pos x="3" y="5"/>
                </a:cxn>
                <a:cxn ang="0">
                  <a:pos x="3" y="4"/>
                </a:cxn>
                <a:cxn ang="0">
                  <a:pos x="3" y="4"/>
                </a:cxn>
                <a:cxn ang="0">
                  <a:pos x="2" y="5"/>
                </a:cxn>
                <a:cxn ang="0">
                  <a:pos x="2" y="5"/>
                </a:cxn>
                <a:cxn ang="0">
                  <a:pos x="2" y="5"/>
                </a:cxn>
                <a:cxn ang="0">
                  <a:pos x="2" y="5"/>
                </a:cxn>
                <a:cxn ang="0">
                  <a:pos x="2" y="5"/>
                </a:cxn>
              </a:cxnLst>
              <a:rect l="0" t="0" r="r" b="b"/>
              <a:pathLst>
                <a:path w="3" h="5">
                  <a:moveTo>
                    <a:pt x="2" y="5"/>
                  </a:move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3" y="5"/>
                    <a:pt x="3" y="5"/>
                    <a:pt x="3" y="5"/>
                  </a:cubicBezTo>
                  <a:cubicBezTo>
                    <a:pt x="2" y="5"/>
                    <a:pt x="2" y="5"/>
                    <a:pt x="2" y="5"/>
                  </a:cubicBezTo>
                  <a:cubicBezTo>
                    <a:pt x="2" y="5"/>
                    <a:pt x="2" y="5"/>
                    <a:pt x="2" y="5"/>
                  </a:cubicBezTo>
                  <a:cubicBezTo>
                    <a:pt x="3" y="5"/>
                    <a:pt x="3" y="5"/>
                    <a:pt x="3" y="5"/>
                  </a:cubicBezTo>
                  <a:cubicBezTo>
                    <a:pt x="2" y="5"/>
                    <a:pt x="2" y="5"/>
                    <a:pt x="2" y="5"/>
                  </a:cubicBezTo>
                  <a:cubicBezTo>
                    <a:pt x="2" y="5"/>
                    <a:pt x="2" y="5"/>
                    <a:pt x="2" y="5"/>
                  </a:cubicBezTo>
                  <a:cubicBezTo>
                    <a:pt x="3" y="5"/>
                    <a:pt x="3" y="5"/>
                    <a:pt x="3" y="5"/>
                  </a:cubicBezTo>
                  <a:cubicBezTo>
                    <a:pt x="2" y="5"/>
                    <a:pt x="2" y="5"/>
                    <a:pt x="2" y="5"/>
                  </a:cubicBezTo>
                  <a:cubicBezTo>
                    <a:pt x="2" y="5"/>
                    <a:pt x="2" y="5"/>
                    <a:pt x="2" y="5"/>
                  </a:cubicBezTo>
                  <a:cubicBezTo>
                    <a:pt x="3" y="5"/>
                    <a:pt x="3" y="5"/>
                    <a:pt x="3" y="4"/>
                  </a:cubicBezTo>
                  <a:cubicBezTo>
                    <a:pt x="3" y="4"/>
                    <a:pt x="3" y="4"/>
                    <a:pt x="3" y="4"/>
                  </a:cubicBezTo>
                  <a:cubicBezTo>
                    <a:pt x="2" y="4"/>
                    <a:pt x="2" y="4"/>
                    <a:pt x="2" y="4"/>
                  </a:cubicBezTo>
                  <a:cubicBezTo>
                    <a:pt x="3" y="5"/>
                    <a:pt x="3" y="5"/>
                    <a:pt x="3" y="5"/>
                  </a:cubicBezTo>
                  <a:cubicBezTo>
                    <a:pt x="3" y="5"/>
                    <a:pt x="3" y="5"/>
                    <a:pt x="3" y="5"/>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3"/>
                    <a:pt x="3" y="3"/>
                    <a:pt x="3" y="3"/>
                  </a:cubicBezTo>
                  <a:cubicBezTo>
                    <a:pt x="3" y="3"/>
                    <a:pt x="3" y="3"/>
                    <a:pt x="3" y="3"/>
                  </a:cubicBezTo>
                  <a:cubicBezTo>
                    <a:pt x="3" y="4"/>
                    <a:pt x="3" y="4"/>
                    <a:pt x="3" y="4"/>
                  </a:cubicBezTo>
                  <a:cubicBezTo>
                    <a:pt x="3" y="4"/>
                    <a:pt x="3" y="4"/>
                    <a:pt x="3" y="4"/>
                  </a:cubicBezTo>
                  <a:cubicBezTo>
                    <a:pt x="3" y="4"/>
                    <a:pt x="3" y="4"/>
                    <a:pt x="3" y="4"/>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2"/>
                    <a:pt x="2" y="1"/>
                    <a:pt x="0" y="0"/>
                  </a:cubicBezTo>
                  <a:cubicBezTo>
                    <a:pt x="0" y="0"/>
                    <a:pt x="0" y="0"/>
                    <a:pt x="0" y="0"/>
                  </a:cubicBezTo>
                  <a:cubicBezTo>
                    <a:pt x="0" y="1"/>
                    <a:pt x="0" y="1"/>
                    <a:pt x="0" y="1"/>
                  </a:cubicBezTo>
                  <a:cubicBezTo>
                    <a:pt x="0" y="1"/>
                    <a:pt x="2" y="2"/>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4"/>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4"/>
                    <a:pt x="2" y="4"/>
                    <a:pt x="2" y="4"/>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2"/>
                    <a:pt x="1" y="1"/>
                    <a:pt x="1" y="0"/>
                  </a:cubicBezTo>
                  <a:cubicBezTo>
                    <a:pt x="0" y="0"/>
                    <a:pt x="0" y="0"/>
                    <a:pt x="0" y="0"/>
                  </a:cubicBezTo>
                  <a:cubicBezTo>
                    <a:pt x="0" y="1"/>
                    <a:pt x="0" y="1"/>
                    <a:pt x="0" y="1"/>
                  </a:cubicBezTo>
                  <a:cubicBezTo>
                    <a:pt x="1" y="1"/>
                    <a:pt x="2" y="2"/>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4"/>
                    <a:pt x="3" y="4"/>
                    <a:pt x="3" y="4"/>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3"/>
                    <a:pt x="3" y="3"/>
                    <a:pt x="3" y="3"/>
                  </a:cubicBezTo>
                  <a:cubicBezTo>
                    <a:pt x="3" y="4"/>
                    <a:pt x="3" y="4"/>
                    <a:pt x="3" y="4"/>
                  </a:cubicBezTo>
                  <a:cubicBezTo>
                    <a:pt x="3" y="4"/>
                    <a:pt x="3" y="4"/>
                    <a:pt x="3" y="4"/>
                  </a:cubicBezTo>
                  <a:cubicBezTo>
                    <a:pt x="3" y="3"/>
                    <a:pt x="3" y="3"/>
                    <a:pt x="3" y="3"/>
                  </a:cubicBezTo>
                  <a:cubicBezTo>
                    <a:pt x="3" y="4"/>
                    <a:pt x="3" y="4"/>
                    <a:pt x="3" y="4"/>
                  </a:cubicBezTo>
                  <a:cubicBezTo>
                    <a:pt x="3" y="3"/>
                    <a:pt x="3" y="3"/>
                    <a:pt x="3" y="3"/>
                  </a:cubicBezTo>
                  <a:cubicBezTo>
                    <a:pt x="3" y="3"/>
                    <a:pt x="3" y="3"/>
                    <a:pt x="3" y="3"/>
                  </a:cubicBezTo>
                  <a:cubicBezTo>
                    <a:pt x="3" y="4"/>
                    <a:pt x="3" y="4"/>
                    <a:pt x="3" y="4"/>
                  </a:cubicBezTo>
                  <a:cubicBezTo>
                    <a:pt x="3" y="3"/>
                    <a:pt x="3" y="3"/>
                    <a:pt x="3" y="3"/>
                  </a:cubicBezTo>
                  <a:cubicBezTo>
                    <a:pt x="3" y="4"/>
                    <a:pt x="3" y="4"/>
                    <a:pt x="3" y="4"/>
                  </a:cubicBezTo>
                  <a:cubicBezTo>
                    <a:pt x="2" y="4"/>
                    <a:pt x="2" y="4"/>
                    <a:pt x="2" y="4"/>
                  </a:cubicBezTo>
                  <a:cubicBezTo>
                    <a:pt x="3" y="5"/>
                    <a:pt x="3" y="5"/>
                    <a:pt x="3" y="5"/>
                  </a:cubicBezTo>
                  <a:cubicBezTo>
                    <a:pt x="3" y="5"/>
                    <a:pt x="3" y="5"/>
                    <a:pt x="3" y="5"/>
                  </a:cubicBezTo>
                  <a:cubicBezTo>
                    <a:pt x="3" y="4"/>
                    <a:pt x="3" y="4"/>
                    <a:pt x="3" y="4"/>
                  </a:cubicBezTo>
                  <a:cubicBezTo>
                    <a:pt x="3" y="4"/>
                    <a:pt x="3" y="4"/>
                    <a:pt x="3" y="4"/>
                  </a:cubicBezTo>
                  <a:cubicBezTo>
                    <a:pt x="3" y="4"/>
                    <a:pt x="3" y="4"/>
                    <a:pt x="3" y="4"/>
                  </a:cubicBezTo>
                  <a:cubicBezTo>
                    <a:pt x="2" y="4"/>
                    <a:pt x="2" y="4"/>
                    <a:pt x="2" y="4"/>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cubicBezTo>
                    <a:pt x="2" y="5"/>
                    <a:pt x="2" y="5"/>
                    <a:pt x="2" y="5"/>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06" name="Freeform 111"/>
            <p:cNvSpPr>
              <a:spLocks/>
            </p:cNvSpPr>
            <p:nvPr userDrawn="1"/>
          </p:nvSpPr>
          <p:spPr bwMode="auto">
            <a:xfrm>
              <a:off x="437" y="292"/>
              <a:ext cx="4" cy="4"/>
            </a:xfrm>
            <a:custGeom>
              <a:avLst/>
              <a:gdLst/>
              <a:ahLst/>
              <a:cxnLst>
                <a:cxn ang="0">
                  <a:pos x="1" y="1"/>
                </a:cxn>
                <a:cxn ang="0">
                  <a:pos x="1" y="2"/>
                </a:cxn>
                <a:cxn ang="0">
                  <a:pos x="1" y="1"/>
                </a:cxn>
                <a:cxn ang="0">
                  <a:pos x="1" y="0"/>
                </a:cxn>
                <a:cxn ang="0">
                  <a:pos x="0" y="0"/>
                </a:cxn>
                <a:cxn ang="0">
                  <a:pos x="0" y="0"/>
                </a:cxn>
                <a:cxn ang="0">
                  <a:pos x="1" y="1"/>
                </a:cxn>
              </a:cxnLst>
              <a:rect l="0" t="0" r="r" b="b"/>
              <a:pathLst>
                <a:path w="1" h="2">
                  <a:moveTo>
                    <a:pt x="1" y="1"/>
                  </a:moveTo>
                  <a:cubicBezTo>
                    <a:pt x="1" y="2"/>
                    <a:pt x="1" y="2"/>
                    <a:pt x="1" y="2"/>
                  </a:cubicBezTo>
                  <a:cubicBezTo>
                    <a:pt x="1" y="1"/>
                    <a:pt x="1" y="1"/>
                    <a:pt x="1" y="1"/>
                  </a:cubicBezTo>
                  <a:cubicBezTo>
                    <a:pt x="1" y="0"/>
                    <a:pt x="1" y="0"/>
                    <a:pt x="1" y="0"/>
                  </a:cubicBezTo>
                  <a:cubicBezTo>
                    <a:pt x="1" y="0"/>
                    <a:pt x="1" y="0"/>
                    <a:pt x="0" y="0"/>
                  </a:cubicBezTo>
                  <a:cubicBezTo>
                    <a:pt x="0" y="0"/>
                    <a:pt x="1" y="0"/>
                    <a:pt x="0" y="0"/>
                  </a:cubicBezTo>
                  <a:cubicBezTo>
                    <a:pt x="0" y="0"/>
                    <a:pt x="1" y="1"/>
                    <a:pt x="1"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07" name="Freeform 112"/>
            <p:cNvSpPr>
              <a:spLocks/>
            </p:cNvSpPr>
            <p:nvPr userDrawn="1"/>
          </p:nvSpPr>
          <p:spPr bwMode="auto">
            <a:xfrm>
              <a:off x="435" y="290"/>
              <a:ext cx="6" cy="6"/>
            </a:xfrm>
            <a:custGeom>
              <a:avLst/>
              <a:gdLst/>
              <a:ahLst/>
              <a:cxnLst>
                <a:cxn ang="0">
                  <a:pos x="2" y="3"/>
                </a:cxn>
                <a:cxn ang="0">
                  <a:pos x="2" y="3"/>
                </a:cxn>
                <a:cxn ang="0">
                  <a:pos x="2" y="2"/>
                </a:cxn>
                <a:cxn ang="0">
                  <a:pos x="2" y="2"/>
                </a:cxn>
                <a:cxn ang="0">
                  <a:pos x="2" y="2"/>
                </a:cxn>
                <a:cxn ang="0">
                  <a:pos x="2" y="2"/>
                </a:cxn>
                <a:cxn ang="0">
                  <a:pos x="2" y="2"/>
                </a:cxn>
                <a:cxn ang="0">
                  <a:pos x="2" y="2"/>
                </a:cxn>
                <a:cxn ang="0">
                  <a:pos x="3" y="2"/>
                </a:cxn>
                <a:cxn ang="0">
                  <a:pos x="2" y="1"/>
                </a:cxn>
                <a:cxn ang="0">
                  <a:pos x="2" y="1"/>
                </a:cxn>
                <a:cxn ang="0">
                  <a:pos x="2" y="1"/>
                </a:cxn>
                <a:cxn ang="0">
                  <a:pos x="2" y="1"/>
                </a:cxn>
                <a:cxn ang="0">
                  <a:pos x="1" y="0"/>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2" y="2"/>
                </a:cxn>
                <a:cxn ang="0">
                  <a:pos x="2" y="2"/>
                </a:cxn>
                <a:cxn ang="0">
                  <a:pos x="1" y="1"/>
                </a:cxn>
                <a:cxn ang="0">
                  <a:pos x="1" y="1"/>
                </a:cxn>
                <a:cxn ang="0">
                  <a:pos x="1" y="1"/>
                </a:cxn>
                <a:cxn ang="0">
                  <a:pos x="1" y="1"/>
                </a:cxn>
                <a:cxn ang="0">
                  <a:pos x="1" y="1"/>
                </a:cxn>
                <a:cxn ang="0">
                  <a:pos x="1" y="1"/>
                </a:cxn>
                <a:cxn ang="0">
                  <a:pos x="1" y="1"/>
                </a:cxn>
                <a:cxn ang="0">
                  <a:pos x="2" y="1"/>
                </a:cxn>
                <a:cxn ang="0">
                  <a:pos x="2" y="1"/>
                </a:cxn>
                <a:cxn ang="0">
                  <a:pos x="2" y="2"/>
                </a:cxn>
                <a:cxn ang="0">
                  <a:pos x="2" y="2"/>
                </a:cxn>
                <a:cxn ang="0">
                  <a:pos x="2" y="3"/>
                </a:cxn>
                <a:cxn ang="0">
                  <a:pos x="2" y="2"/>
                </a:cxn>
                <a:cxn ang="0">
                  <a:pos x="2" y="2"/>
                </a:cxn>
              </a:cxnLst>
              <a:rect l="0" t="0" r="r" b="b"/>
              <a:pathLst>
                <a:path w="3" h="3">
                  <a:moveTo>
                    <a:pt x="2" y="2"/>
                  </a:moveTo>
                  <a:cubicBezTo>
                    <a:pt x="2" y="3"/>
                    <a:pt x="2" y="3"/>
                    <a:pt x="2" y="3"/>
                  </a:cubicBezTo>
                  <a:cubicBezTo>
                    <a:pt x="3" y="3"/>
                    <a:pt x="3" y="3"/>
                    <a:pt x="3" y="3"/>
                  </a:cubicBezTo>
                  <a:cubicBezTo>
                    <a:pt x="2" y="3"/>
                    <a:pt x="2" y="3"/>
                    <a:pt x="2" y="3"/>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3" y="2"/>
                    <a:pt x="3" y="2"/>
                    <a:pt x="3" y="2"/>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1" y="0"/>
                    <a:pt x="1" y="0"/>
                    <a:pt x="1" y="0"/>
                  </a:cubicBezTo>
                  <a:cubicBezTo>
                    <a:pt x="1" y="0"/>
                    <a:pt x="1"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cubicBezTo>
                    <a:pt x="1" y="1"/>
                    <a:pt x="1" y="2"/>
                    <a:pt x="2" y="2"/>
                  </a:cubicBezTo>
                  <a:cubicBezTo>
                    <a:pt x="2" y="3"/>
                    <a:pt x="2" y="3"/>
                    <a:pt x="2" y="3"/>
                  </a:cubicBezTo>
                  <a:cubicBezTo>
                    <a:pt x="2" y="2"/>
                    <a:pt x="2" y="2"/>
                    <a:pt x="2" y="2"/>
                  </a:cubicBezTo>
                  <a:cubicBezTo>
                    <a:pt x="2" y="2"/>
                    <a:pt x="1" y="1"/>
                    <a:pt x="1" y="1"/>
                  </a:cubicBezTo>
                  <a:cubicBezTo>
                    <a:pt x="1" y="1"/>
                    <a:pt x="1" y="1"/>
                    <a:pt x="1" y="1"/>
                  </a:cubicBezTo>
                  <a:cubicBezTo>
                    <a:pt x="0" y="1"/>
                    <a:pt x="0" y="1"/>
                    <a:pt x="0"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ubicBezTo>
                    <a:pt x="2" y="1"/>
                    <a:pt x="2" y="1"/>
                    <a:pt x="2" y="1"/>
                  </a:cubicBezTo>
                  <a:cubicBezTo>
                    <a:pt x="2" y="1"/>
                    <a:pt x="2" y="1"/>
                    <a:pt x="2" y="1"/>
                  </a:cubicBezTo>
                  <a:cubicBezTo>
                    <a:pt x="2" y="2"/>
                    <a:pt x="2" y="2"/>
                    <a:pt x="2" y="2"/>
                  </a:cubicBezTo>
                  <a:cubicBezTo>
                    <a:pt x="2" y="2"/>
                    <a:pt x="2" y="2"/>
                    <a:pt x="2" y="2"/>
                  </a:cubicBezTo>
                  <a:cubicBezTo>
                    <a:pt x="2" y="2"/>
                    <a:pt x="2" y="2"/>
                    <a:pt x="2" y="2"/>
                  </a:cubicBezTo>
                  <a:cubicBezTo>
                    <a:pt x="2" y="2"/>
                    <a:pt x="2" y="2"/>
                    <a:pt x="2" y="2"/>
                  </a:cubicBezTo>
                  <a:cubicBezTo>
                    <a:pt x="2" y="3"/>
                    <a:pt x="2" y="3"/>
                    <a:pt x="2" y="3"/>
                  </a:cubicBezTo>
                  <a:cubicBezTo>
                    <a:pt x="2" y="3"/>
                    <a:pt x="2" y="3"/>
                    <a:pt x="2" y="3"/>
                  </a:cubicBezTo>
                  <a:cubicBezTo>
                    <a:pt x="2" y="2"/>
                    <a:pt x="2" y="2"/>
                    <a:pt x="2" y="2"/>
                  </a:cubicBezTo>
                  <a:cubicBezTo>
                    <a:pt x="2" y="2"/>
                    <a:pt x="2" y="2"/>
                    <a:pt x="2" y="2"/>
                  </a:cubicBezTo>
                  <a:cubicBezTo>
                    <a:pt x="2" y="2"/>
                    <a:pt x="2" y="2"/>
                    <a:pt x="2" y="2"/>
                  </a:cubicBezTo>
                  <a:cubicBezTo>
                    <a:pt x="2" y="2"/>
                    <a:pt x="2" y="2"/>
                    <a:pt x="2" y="2"/>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08" name="Freeform 113"/>
            <p:cNvSpPr>
              <a:spLocks/>
            </p:cNvSpPr>
            <p:nvPr userDrawn="1"/>
          </p:nvSpPr>
          <p:spPr bwMode="auto">
            <a:xfrm>
              <a:off x="437" y="290"/>
              <a:ext cx="4" cy="2"/>
            </a:xfrm>
            <a:custGeom>
              <a:avLst/>
              <a:gdLst/>
              <a:ahLst/>
              <a:cxnLst>
                <a:cxn ang="0">
                  <a:pos x="1" y="1"/>
                </a:cxn>
                <a:cxn ang="0">
                  <a:pos x="1" y="1"/>
                </a:cxn>
              </a:cxnLst>
              <a:rect l="0" t="0" r="r" b="b"/>
              <a:pathLst>
                <a:path w="1" h="1">
                  <a:moveTo>
                    <a:pt x="1" y="1"/>
                  </a:moveTo>
                  <a:cubicBezTo>
                    <a:pt x="1" y="1"/>
                    <a:pt x="0" y="0"/>
                    <a:pt x="1"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09" name="Freeform 114"/>
            <p:cNvSpPr>
              <a:spLocks/>
            </p:cNvSpPr>
            <p:nvPr userDrawn="1"/>
          </p:nvSpPr>
          <p:spPr bwMode="auto">
            <a:xfrm>
              <a:off x="437" y="290"/>
              <a:ext cx="4" cy="2"/>
            </a:xfrm>
            <a:custGeom>
              <a:avLst/>
              <a:gdLst/>
              <a:ahLst/>
              <a:cxnLst>
                <a:cxn ang="0">
                  <a:pos x="2" y="2"/>
                </a:cxn>
                <a:cxn ang="0">
                  <a:pos x="2" y="0"/>
                </a:cxn>
                <a:cxn ang="0">
                  <a:pos x="2" y="0"/>
                </a:cxn>
                <a:cxn ang="0">
                  <a:pos x="2" y="0"/>
                </a:cxn>
                <a:cxn ang="0">
                  <a:pos x="2" y="0"/>
                </a:cxn>
                <a:cxn ang="0">
                  <a:pos x="0" y="0"/>
                </a:cxn>
                <a:cxn ang="0">
                  <a:pos x="0" y="0"/>
                </a:cxn>
                <a:cxn ang="0">
                  <a:pos x="0" y="2"/>
                </a:cxn>
                <a:cxn ang="0">
                  <a:pos x="0" y="2"/>
                </a:cxn>
                <a:cxn ang="0">
                  <a:pos x="0" y="2"/>
                </a:cxn>
                <a:cxn ang="0">
                  <a:pos x="2" y="2"/>
                </a:cxn>
                <a:cxn ang="0">
                  <a:pos x="2" y="2"/>
                </a:cxn>
                <a:cxn ang="0">
                  <a:pos x="2" y="0"/>
                </a:cxn>
                <a:cxn ang="0">
                  <a:pos x="2" y="0"/>
                </a:cxn>
                <a:cxn ang="0">
                  <a:pos x="2" y="0"/>
                </a:cxn>
                <a:cxn ang="0">
                  <a:pos x="0" y="2"/>
                </a:cxn>
                <a:cxn ang="0">
                  <a:pos x="2" y="2"/>
                </a:cxn>
                <a:cxn ang="0">
                  <a:pos x="2" y="0"/>
                </a:cxn>
                <a:cxn ang="0">
                  <a:pos x="0" y="2"/>
                </a:cxn>
                <a:cxn ang="0">
                  <a:pos x="2" y="2"/>
                </a:cxn>
                <a:cxn ang="0">
                  <a:pos x="0" y="2"/>
                </a:cxn>
                <a:cxn ang="0">
                  <a:pos x="0" y="2"/>
                </a:cxn>
                <a:cxn ang="0">
                  <a:pos x="0" y="2"/>
                </a:cxn>
                <a:cxn ang="0">
                  <a:pos x="0" y="2"/>
                </a:cxn>
                <a:cxn ang="0">
                  <a:pos x="0" y="2"/>
                </a:cxn>
                <a:cxn ang="0">
                  <a:pos x="0" y="2"/>
                </a:cxn>
                <a:cxn ang="0">
                  <a:pos x="0" y="2"/>
                </a:cxn>
                <a:cxn ang="0">
                  <a:pos x="0" y="2"/>
                </a:cxn>
                <a:cxn ang="0">
                  <a:pos x="0" y="2"/>
                </a:cxn>
                <a:cxn ang="0">
                  <a:pos x="2" y="2"/>
                </a:cxn>
                <a:cxn ang="0">
                  <a:pos x="2" y="2"/>
                </a:cxn>
              </a:cxnLst>
              <a:rect l="0" t="0" r="r" b="b"/>
              <a:pathLst>
                <a:path w="2" h="2">
                  <a:moveTo>
                    <a:pt x="2" y="2"/>
                  </a:moveTo>
                  <a:lnTo>
                    <a:pt x="2" y="0"/>
                  </a:lnTo>
                  <a:lnTo>
                    <a:pt x="2" y="0"/>
                  </a:lnTo>
                  <a:lnTo>
                    <a:pt x="2" y="0"/>
                  </a:lnTo>
                  <a:lnTo>
                    <a:pt x="2" y="0"/>
                  </a:lnTo>
                  <a:lnTo>
                    <a:pt x="0" y="0"/>
                  </a:lnTo>
                  <a:lnTo>
                    <a:pt x="0" y="0"/>
                  </a:lnTo>
                  <a:lnTo>
                    <a:pt x="0" y="2"/>
                  </a:lnTo>
                  <a:lnTo>
                    <a:pt x="0" y="2"/>
                  </a:lnTo>
                  <a:lnTo>
                    <a:pt x="0" y="2"/>
                  </a:lnTo>
                  <a:lnTo>
                    <a:pt x="2" y="2"/>
                  </a:lnTo>
                  <a:lnTo>
                    <a:pt x="2" y="2"/>
                  </a:lnTo>
                  <a:lnTo>
                    <a:pt x="2" y="0"/>
                  </a:lnTo>
                  <a:lnTo>
                    <a:pt x="2" y="0"/>
                  </a:lnTo>
                  <a:lnTo>
                    <a:pt x="2" y="0"/>
                  </a:lnTo>
                  <a:lnTo>
                    <a:pt x="0" y="2"/>
                  </a:lnTo>
                  <a:lnTo>
                    <a:pt x="2" y="2"/>
                  </a:lnTo>
                  <a:lnTo>
                    <a:pt x="2" y="0"/>
                  </a:lnTo>
                  <a:lnTo>
                    <a:pt x="0" y="2"/>
                  </a:lnTo>
                  <a:lnTo>
                    <a:pt x="2" y="2"/>
                  </a:lnTo>
                  <a:lnTo>
                    <a:pt x="0" y="2"/>
                  </a:lnTo>
                  <a:lnTo>
                    <a:pt x="0" y="2"/>
                  </a:lnTo>
                  <a:lnTo>
                    <a:pt x="0" y="2"/>
                  </a:lnTo>
                  <a:lnTo>
                    <a:pt x="0" y="2"/>
                  </a:lnTo>
                  <a:lnTo>
                    <a:pt x="0" y="2"/>
                  </a:lnTo>
                  <a:lnTo>
                    <a:pt x="0" y="2"/>
                  </a:lnTo>
                  <a:lnTo>
                    <a:pt x="0" y="2"/>
                  </a:lnTo>
                  <a:lnTo>
                    <a:pt x="0" y="2"/>
                  </a:lnTo>
                  <a:lnTo>
                    <a:pt x="0" y="2"/>
                  </a:lnTo>
                  <a:lnTo>
                    <a:pt x="2" y="2"/>
                  </a:lnTo>
                  <a:lnTo>
                    <a:pt x="2" y="2"/>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10" name="Freeform 115"/>
            <p:cNvSpPr>
              <a:spLocks/>
            </p:cNvSpPr>
            <p:nvPr userDrawn="1"/>
          </p:nvSpPr>
          <p:spPr bwMode="auto">
            <a:xfrm>
              <a:off x="431" y="282"/>
              <a:ext cx="1" cy="2"/>
            </a:xfrm>
            <a:custGeom>
              <a:avLst/>
              <a:gdLst/>
              <a:ahLst/>
              <a:cxnLst>
                <a:cxn ang="0">
                  <a:pos x="0" y="2"/>
                </a:cxn>
                <a:cxn ang="0">
                  <a:pos x="0" y="0"/>
                </a:cxn>
                <a:cxn ang="0">
                  <a:pos x="0" y="2"/>
                </a:cxn>
              </a:cxnLst>
              <a:rect l="0" t="0" r="r" b="b"/>
              <a:pathLst>
                <a:path h="2">
                  <a:moveTo>
                    <a:pt x="0" y="2"/>
                  </a:moveTo>
                  <a:lnTo>
                    <a:pt x="0" y="0"/>
                  </a:lnTo>
                  <a:lnTo>
                    <a:pt x="0" y="2"/>
                  </a:lnTo>
                  <a:close/>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11" name="Freeform 116"/>
            <p:cNvSpPr>
              <a:spLocks/>
            </p:cNvSpPr>
            <p:nvPr userDrawn="1"/>
          </p:nvSpPr>
          <p:spPr bwMode="auto">
            <a:xfrm>
              <a:off x="431" y="282"/>
              <a:ext cx="2" cy="2"/>
            </a:xfrm>
            <a:custGeom>
              <a:avLst/>
              <a:gdLst/>
              <a:ahLst/>
              <a:cxnLst>
                <a:cxn ang="0">
                  <a:pos x="2" y="0"/>
                </a:cxn>
                <a:cxn ang="0">
                  <a:pos x="0" y="0"/>
                </a:cxn>
                <a:cxn ang="0">
                  <a:pos x="0" y="0"/>
                </a:cxn>
                <a:cxn ang="0">
                  <a:pos x="0" y="0"/>
                </a:cxn>
                <a:cxn ang="0">
                  <a:pos x="0" y="2"/>
                </a:cxn>
                <a:cxn ang="0">
                  <a:pos x="2" y="2"/>
                </a:cxn>
                <a:cxn ang="0">
                  <a:pos x="2" y="0"/>
                </a:cxn>
                <a:cxn ang="0">
                  <a:pos x="0" y="0"/>
                </a:cxn>
                <a:cxn ang="0">
                  <a:pos x="0" y="0"/>
                </a:cxn>
                <a:cxn ang="0">
                  <a:pos x="0" y="0"/>
                </a:cxn>
                <a:cxn ang="0">
                  <a:pos x="0" y="2"/>
                </a:cxn>
                <a:cxn ang="0">
                  <a:pos x="2" y="2"/>
                </a:cxn>
                <a:cxn ang="0">
                  <a:pos x="2" y="0"/>
                </a:cxn>
              </a:cxnLst>
              <a:rect l="0" t="0" r="r" b="b"/>
              <a:pathLst>
                <a:path w="2" h="2">
                  <a:moveTo>
                    <a:pt x="2" y="0"/>
                  </a:moveTo>
                  <a:lnTo>
                    <a:pt x="0" y="0"/>
                  </a:lnTo>
                  <a:lnTo>
                    <a:pt x="0" y="0"/>
                  </a:lnTo>
                  <a:lnTo>
                    <a:pt x="0" y="0"/>
                  </a:lnTo>
                  <a:lnTo>
                    <a:pt x="0" y="2"/>
                  </a:lnTo>
                  <a:lnTo>
                    <a:pt x="2" y="2"/>
                  </a:lnTo>
                  <a:lnTo>
                    <a:pt x="2" y="0"/>
                  </a:lnTo>
                  <a:lnTo>
                    <a:pt x="0" y="0"/>
                  </a:lnTo>
                  <a:lnTo>
                    <a:pt x="0" y="0"/>
                  </a:lnTo>
                  <a:lnTo>
                    <a:pt x="0" y="0"/>
                  </a:lnTo>
                  <a:lnTo>
                    <a:pt x="0" y="2"/>
                  </a:lnTo>
                  <a:lnTo>
                    <a:pt x="2" y="2"/>
                  </a:lnTo>
                  <a:lnTo>
                    <a:pt x="2" y="0"/>
                  </a:lnTo>
                  <a:close/>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12" name="Freeform 117"/>
            <p:cNvSpPr>
              <a:spLocks/>
            </p:cNvSpPr>
            <p:nvPr userDrawn="1"/>
          </p:nvSpPr>
          <p:spPr bwMode="auto">
            <a:xfrm>
              <a:off x="419" y="274"/>
              <a:ext cx="2" cy="1"/>
            </a:xfrm>
            <a:custGeom>
              <a:avLst/>
              <a:gdLst/>
              <a:ahLst/>
              <a:cxnLst>
                <a:cxn ang="0">
                  <a:pos x="2" y="0"/>
                </a:cxn>
                <a:cxn ang="0">
                  <a:pos x="0" y="0"/>
                </a:cxn>
                <a:cxn ang="0">
                  <a:pos x="2" y="0"/>
                </a:cxn>
              </a:cxnLst>
              <a:rect l="0" t="0" r="r" b="b"/>
              <a:pathLst>
                <a:path w="2">
                  <a:moveTo>
                    <a:pt x="2" y="0"/>
                  </a:moveTo>
                  <a:lnTo>
                    <a:pt x="0" y="0"/>
                  </a:lnTo>
                  <a:lnTo>
                    <a:pt x="2" y="0"/>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13" name="Freeform 118"/>
            <p:cNvSpPr>
              <a:spLocks/>
            </p:cNvSpPr>
            <p:nvPr userDrawn="1"/>
          </p:nvSpPr>
          <p:spPr bwMode="auto">
            <a:xfrm>
              <a:off x="419" y="272"/>
              <a:ext cx="2" cy="2"/>
            </a:xfrm>
            <a:custGeom>
              <a:avLst/>
              <a:gdLst/>
              <a:ahLst/>
              <a:cxnLst>
                <a:cxn ang="0">
                  <a:pos x="2" y="2"/>
                </a:cxn>
                <a:cxn ang="0">
                  <a:pos x="0" y="0"/>
                </a:cxn>
                <a:cxn ang="0">
                  <a:pos x="0" y="0"/>
                </a:cxn>
                <a:cxn ang="0">
                  <a:pos x="0" y="2"/>
                </a:cxn>
                <a:cxn ang="0">
                  <a:pos x="2" y="2"/>
                </a:cxn>
                <a:cxn ang="0">
                  <a:pos x="2" y="2"/>
                </a:cxn>
                <a:cxn ang="0">
                  <a:pos x="2" y="2"/>
                </a:cxn>
                <a:cxn ang="0">
                  <a:pos x="0" y="0"/>
                </a:cxn>
                <a:cxn ang="0">
                  <a:pos x="0" y="0"/>
                </a:cxn>
                <a:cxn ang="0">
                  <a:pos x="0" y="2"/>
                </a:cxn>
                <a:cxn ang="0">
                  <a:pos x="2" y="2"/>
                </a:cxn>
                <a:cxn ang="0">
                  <a:pos x="2" y="2"/>
                </a:cxn>
                <a:cxn ang="0">
                  <a:pos x="2" y="2"/>
                </a:cxn>
              </a:cxnLst>
              <a:rect l="0" t="0" r="r" b="b"/>
              <a:pathLst>
                <a:path w="2" h="2">
                  <a:moveTo>
                    <a:pt x="2" y="2"/>
                  </a:moveTo>
                  <a:lnTo>
                    <a:pt x="0" y="0"/>
                  </a:lnTo>
                  <a:lnTo>
                    <a:pt x="0" y="0"/>
                  </a:lnTo>
                  <a:lnTo>
                    <a:pt x="0" y="2"/>
                  </a:lnTo>
                  <a:lnTo>
                    <a:pt x="2" y="2"/>
                  </a:lnTo>
                  <a:lnTo>
                    <a:pt x="2" y="2"/>
                  </a:lnTo>
                  <a:lnTo>
                    <a:pt x="2" y="2"/>
                  </a:lnTo>
                  <a:lnTo>
                    <a:pt x="0" y="0"/>
                  </a:lnTo>
                  <a:lnTo>
                    <a:pt x="0" y="0"/>
                  </a:lnTo>
                  <a:lnTo>
                    <a:pt x="0" y="2"/>
                  </a:lnTo>
                  <a:lnTo>
                    <a:pt x="2" y="2"/>
                  </a:lnTo>
                  <a:lnTo>
                    <a:pt x="2" y="2"/>
                  </a:lnTo>
                  <a:lnTo>
                    <a:pt x="2" y="2"/>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14" name="Freeform 119"/>
            <p:cNvSpPr>
              <a:spLocks/>
            </p:cNvSpPr>
            <p:nvPr userDrawn="1"/>
          </p:nvSpPr>
          <p:spPr bwMode="auto">
            <a:xfrm>
              <a:off x="425" y="284"/>
              <a:ext cx="10" cy="8"/>
            </a:xfrm>
            <a:custGeom>
              <a:avLst/>
              <a:gdLst/>
              <a:ahLst/>
              <a:cxnLst>
                <a:cxn ang="0">
                  <a:pos x="1" y="1"/>
                </a:cxn>
                <a:cxn ang="0">
                  <a:pos x="5" y="4"/>
                </a:cxn>
                <a:cxn ang="0">
                  <a:pos x="5" y="3"/>
                </a:cxn>
                <a:cxn ang="0">
                  <a:pos x="4" y="2"/>
                </a:cxn>
                <a:cxn ang="0">
                  <a:pos x="0" y="0"/>
                </a:cxn>
                <a:cxn ang="0">
                  <a:pos x="1" y="1"/>
                </a:cxn>
              </a:cxnLst>
              <a:rect l="0" t="0" r="r" b="b"/>
              <a:pathLst>
                <a:path w="5" h="4">
                  <a:moveTo>
                    <a:pt x="1" y="1"/>
                  </a:moveTo>
                  <a:cubicBezTo>
                    <a:pt x="2" y="2"/>
                    <a:pt x="4" y="3"/>
                    <a:pt x="5" y="4"/>
                  </a:cubicBezTo>
                  <a:cubicBezTo>
                    <a:pt x="5" y="3"/>
                    <a:pt x="5" y="3"/>
                    <a:pt x="5" y="3"/>
                  </a:cubicBezTo>
                  <a:cubicBezTo>
                    <a:pt x="4" y="3"/>
                    <a:pt x="4" y="2"/>
                    <a:pt x="4" y="2"/>
                  </a:cubicBezTo>
                  <a:cubicBezTo>
                    <a:pt x="3" y="1"/>
                    <a:pt x="2" y="1"/>
                    <a:pt x="0" y="0"/>
                  </a:cubicBezTo>
                  <a:cubicBezTo>
                    <a:pt x="1" y="1"/>
                    <a:pt x="1" y="1"/>
                    <a:pt x="1"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15" name="Freeform 120"/>
            <p:cNvSpPr>
              <a:spLocks/>
            </p:cNvSpPr>
            <p:nvPr userDrawn="1"/>
          </p:nvSpPr>
          <p:spPr bwMode="auto">
            <a:xfrm>
              <a:off x="425" y="284"/>
              <a:ext cx="12" cy="8"/>
            </a:xfrm>
            <a:custGeom>
              <a:avLst/>
              <a:gdLst/>
              <a:ahLst/>
              <a:cxnLst>
                <a:cxn ang="0">
                  <a:pos x="1" y="1"/>
                </a:cxn>
                <a:cxn ang="0">
                  <a:pos x="5" y="4"/>
                </a:cxn>
                <a:cxn ang="0">
                  <a:pos x="5" y="4"/>
                </a:cxn>
                <a:cxn ang="0">
                  <a:pos x="6" y="4"/>
                </a:cxn>
                <a:cxn ang="0">
                  <a:pos x="5" y="3"/>
                </a:cxn>
                <a:cxn ang="0">
                  <a:pos x="5" y="3"/>
                </a:cxn>
                <a:cxn ang="0">
                  <a:pos x="4" y="2"/>
                </a:cxn>
                <a:cxn ang="0">
                  <a:pos x="4" y="2"/>
                </a:cxn>
                <a:cxn ang="0">
                  <a:pos x="4" y="2"/>
                </a:cxn>
                <a:cxn ang="0">
                  <a:pos x="4" y="2"/>
                </a:cxn>
                <a:cxn ang="0">
                  <a:pos x="1" y="0"/>
                </a:cxn>
                <a:cxn ang="0">
                  <a:pos x="0" y="0"/>
                </a:cxn>
                <a:cxn ang="0">
                  <a:pos x="0" y="0"/>
                </a:cxn>
                <a:cxn ang="0">
                  <a:pos x="1" y="1"/>
                </a:cxn>
                <a:cxn ang="0">
                  <a:pos x="1" y="1"/>
                </a:cxn>
                <a:cxn ang="0">
                  <a:pos x="1" y="0"/>
                </a:cxn>
                <a:cxn ang="0">
                  <a:pos x="1" y="0"/>
                </a:cxn>
                <a:cxn ang="0">
                  <a:pos x="0" y="0"/>
                </a:cxn>
                <a:cxn ang="0">
                  <a:pos x="0" y="0"/>
                </a:cxn>
                <a:cxn ang="0">
                  <a:pos x="4" y="2"/>
                </a:cxn>
                <a:cxn ang="0">
                  <a:pos x="4" y="2"/>
                </a:cxn>
                <a:cxn ang="0">
                  <a:pos x="3" y="2"/>
                </a:cxn>
                <a:cxn ang="0">
                  <a:pos x="3" y="2"/>
                </a:cxn>
                <a:cxn ang="0">
                  <a:pos x="4" y="3"/>
                </a:cxn>
                <a:cxn ang="0">
                  <a:pos x="5" y="3"/>
                </a:cxn>
                <a:cxn ang="0">
                  <a:pos x="5" y="3"/>
                </a:cxn>
                <a:cxn ang="0">
                  <a:pos x="5" y="3"/>
                </a:cxn>
                <a:cxn ang="0">
                  <a:pos x="5" y="4"/>
                </a:cxn>
                <a:cxn ang="0">
                  <a:pos x="5" y="4"/>
                </a:cxn>
                <a:cxn ang="0">
                  <a:pos x="5" y="3"/>
                </a:cxn>
                <a:cxn ang="0">
                  <a:pos x="1" y="0"/>
                </a:cxn>
                <a:cxn ang="0">
                  <a:pos x="1" y="0"/>
                </a:cxn>
                <a:cxn ang="0">
                  <a:pos x="1" y="1"/>
                </a:cxn>
              </a:cxnLst>
              <a:rect l="0" t="0" r="r" b="b"/>
              <a:pathLst>
                <a:path w="6" h="4">
                  <a:moveTo>
                    <a:pt x="1" y="1"/>
                  </a:moveTo>
                  <a:cubicBezTo>
                    <a:pt x="2" y="2"/>
                    <a:pt x="4" y="3"/>
                    <a:pt x="5" y="4"/>
                  </a:cubicBezTo>
                  <a:cubicBezTo>
                    <a:pt x="5" y="4"/>
                    <a:pt x="5" y="4"/>
                    <a:pt x="5" y="4"/>
                  </a:cubicBezTo>
                  <a:cubicBezTo>
                    <a:pt x="6" y="4"/>
                    <a:pt x="6" y="4"/>
                    <a:pt x="6" y="4"/>
                  </a:cubicBezTo>
                  <a:cubicBezTo>
                    <a:pt x="5" y="3"/>
                    <a:pt x="5" y="3"/>
                    <a:pt x="5" y="3"/>
                  </a:cubicBezTo>
                  <a:cubicBezTo>
                    <a:pt x="5" y="3"/>
                    <a:pt x="5" y="3"/>
                    <a:pt x="5" y="3"/>
                  </a:cubicBezTo>
                  <a:cubicBezTo>
                    <a:pt x="4" y="2"/>
                    <a:pt x="4" y="2"/>
                    <a:pt x="4" y="2"/>
                  </a:cubicBezTo>
                  <a:cubicBezTo>
                    <a:pt x="4" y="2"/>
                    <a:pt x="4" y="2"/>
                    <a:pt x="4" y="2"/>
                  </a:cubicBezTo>
                  <a:cubicBezTo>
                    <a:pt x="4" y="2"/>
                    <a:pt x="4" y="2"/>
                    <a:pt x="4" y="2"/>
                  </a:cubicBezTo>
                  <a:cubicBezTo>
                    <a:pt x="4" y="2"/>
                    <a:pt x="4" y="2"/>
                    <a:pt x="4" y="2"/>
                  </a:cubicBezTo>
                  <a:cubicBezTo>
                    <a:pt x="3" y="1"/>
                    <a:pt x="2" y="0"/>
                    <a:pt x="1" y="0"/>
                  </a:cubicBezTo>
                  <a:cubicBezTo>
                    <a:pt x="0" y="0"/>
                    <a:pt x="0" y="0"/>
                    <a:pt x="0" y="0"/>
                  </a:cubicBezTo>
                  <a:cubicBezTo>
                    <a:pt x="0" y="0"/>
                    <a:pt x="0" y="0"/>
                    <a:pt x="0" y="0"/>
                  </a:cubicBezTo>
                  <a:cubicBezTo>
                    <a:pt x="1" y="1"/>
                    <a:pt x="1" y="1"/>
                    <a:pt x="1" y="1"/>
                  </a:cubicBezTo>
                  <a:cubicBezTo>
                    <a:pt x="1" y="1"/>
                    <a:pt x="1" y="1"/>
                    <a:pt x="1" y="1"/>
                  </a:cubicBezTo>
                  <a:cubicBezTo>
                    <a:pt x="1" y="0"/>
                    <a:pt x="1" y="0"/>
                    <a:pt x="1" y="0"/>
                  </a:cubicBezTo>
                  <a:cubicBezTo>
                    <a:pt x="1" y="0"/>
                    <a:pt x="1" y="0"/>
                    <a:pt x="1" y="0"/>
                  </a:cubicBezTo>
                  <a:cubicBezTo>
                    <a:pt x="0" y="0"/>
                    <a:pt x="0" y="0"/>
                    <a:pt x="0" y="0"/>
                  </a:cubicBezTo>
                  <a:cubicBezTo>
                    <a:pt x="0" y="0"/>
                    <a:pt x="0" y="0"/>
                    <a:pt x="0" y="0"/>
                  </a:cubicBezTo>
                  <a:cubicBezTo>
                    <a:pt x="1" y="1"/>
                    <a:pt x="3" y="2"/>
                    <a:pt x="4" y="2"/>
                  </a:cubicBezTo>
                  <a:cubicBezTo>
                    <a:pt x="4" y="2"/>
                    <a:pt x="4" y="2"/>
                    <a:pt x="4" y="2"/>
                  </a:cubicBezTo>
                  <a:cubicBezTo>
                    <a:pt x="3" y="2"/>
                    <a:pt x="3" y="2"/>
                    <a:pt x="3" y="2"/>
                  </a:cubicBezTo>
                  <a:cubicBezTo>
                    <a:pt x="3" y="2"/>
                    <a:pt x="3" y="2"/>
                    <a:pt x="3" y="2"/>
                  </a:cubicBezTo>
                  <a:cubicBezTo>
                    <a:pt x="3" y="2"/>
                    <a:pt x="4" y="3"/>
                    <a:pt x="4" y="3"/>
                  </a:cubicBezTo>
                  <a:cubicBezTo>
                    <a:pt x="4" y="3"/>
                    <a:pt x="5" y="3"/>
                    <a:pt x="5" y="3"/>
                  </a:cubicBezTo>
                  <a:cubicBezTo>
                    <a:pt x="5" y="3"/>
                    <a:pt x="5" y="3"/>
                    <a:pt x="5" y="3"/>
                  </a:cubicBezTo>
                  <a:cubicBezTo>
                    <a:pt x="5" y="3"/>
                    <a:pt x="5" y="3"/>
                    <a:pt x="5" y="3"/>
                  </a:cubicBezTo>
                  <a:cubicBezTo>
                    <a:pt x="5" y="4"/>
                    <a:pt x="5" y="4"/>
                    <a:pt x="5" y="4"/>
                  </a:cubicBezTo>
                  <a:cubicBezTo>
                    <a:pt x="5" y="4"/>
                    <a:pt x="5" y="4"/>
                    <a:pt x="5" y="4"/>
                  </a:cubicBezTo>
                  <a:cubicBezTo>
                    <a:pt x="5" y="3"/>
                    <a:pt x="5" y="3"/>
                    <a:pt x="5" y="3"/>
                  </a:cubicBezTo>
                  <a:cubicBezTo>
                    <a:pt x="4" y="2"/>
                    <a:pt x="3" y="1"/>
                    <a:pt x="1" y="0"/>
                  </a:cubicBezTo>
                  <a:cubicBezTo>
                    <a:pt x="1" y="0"/>
                    <a:pt x="1" y="0"/>
                    <a:pt x="1" y="0"/>
                  </a:cubicBezTo>
                  <a:cubicBezTo>
                    <a:pt x="1" y="1"/>
                    <a:pt x="1" y="1"/>
                    <a:pt x="1"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16" name="Freeform 121"/>
            <p:cNvSpPr>
              <a:spLocks/>
            </p:cNvSpPr>
            <p:nvPr userDrawn="1"/>
          </p:nvSpPr>
          <p:spPr bwMode="auto">
            <a:xfrm>
              <a:off x="391" y="266"/>
              <a:ext cx="2" cy="1"/>
            </a:xfrm>
            <a:custGeom>
              <a:avLst/>
              <a:gdLst/>
              <a:ahLst/>
              <a:cxnLst>
                <a:cxn ang="0">
                  <a:pos x="0" y="0"/>
                </a:cxn>
                <a:cxn ang="0">
                  <a:pos x="1" y="0"/>
                </a:cxn>
                <a:cxn ang="0">
                  <a:pos x="0" y="0"/>
                </a:cxn>
                <a:cxn ang="0">
                  <a:pos x="0" y="0"/>
                </a:cxn>
              </a:cxnLst>
              <a:rect l="0" t="0" r="r" b="b"/>
              <a:pathLst>
                <a:path w="1">
                  <a:moveTo>
                    <a:pt x="0" y="0"/>
                  </a:moveTo>
                  <a:cubicBezTo>
                    <a:pt x="1" y="0"/>
                    <a:pt x="1" y="0"/>
                    <a:pt x="1" y="0"/>
                  </a:cubicBezTo>
                  <a:cubicBezTo>
                    <a:pt x="0" y="0"/>
                    <a:pt x="0" y="0"/>
                    <a:pt x="0"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17" name="Freeform 122"/>
            <p:cNvSpPr>
              <a:spLocks/>
            </p:cNvSpPr>
            <p:nvPr userDrawn="1"/>
          </p:nvSpPr>
          <p:spPr bwMode="auto">
            <a:xfrm>
              <a:off x="389" y="266"/>
              <a:ext cx="4" cy="2"/>
            </a:xfrm>
            <a:custGeom>
              <a:avLst/>
              <a:gdLst/>
              <a:ahLst/>
              <a:cxnLst>
                <a:cxn ang="0">
                  <a:pos x="1" y="1"/>
                </a:cxn>
                <a:cxn ang="0">
                  <a:pos x="2" y="0"/>
                </a:cxn>
                <a:cxn ang="0">
                  <a:pos x="2" y="0"/>
                </a:cxn>
                <a:cxn ang="0">
                  <a:pos x="2" y="0"/>
                </a:cxn>
                <a:cxn ang="0">
                  <a:pos x="1" y="0"/>
                </a:cxn>
                <a:cxn ang="0">
                  <a:pos x="0" y="0"/>
                </a:cxn>
                <a:cxn ang="0">
                  <a:pos x="1" y="0"/>
                </a:cxn>
                <a:cxn ang="0">
                  <a:pos x="1" y="1"/>
                </a:cxn>
                <a:cxn ang="0">
                  <a:pos x="1" y="1"/>
                </a:cxn>
                <a:cxn ang="0">
                  <a:pos x="1" y="0"/>
                </a:cxn>
                <a:cxn ang="0">
                  <a:pos x="1" y="0"/>
                </a:cxn>
                <a:cxn ang="0">
                  <a:pos x="1" y="0"/>
                </a:cxn>
                <a:cxn ang="0">
                  <a:pos x="1" y="0"/>
                </a:cxn>
                <a:cxn ang="0">
                  <a:pos x="2" y="0"/>
                </a:cxn>
                <a:cxn ang="0">
                  <a:pos x="2" y="0"/>
                </a:cxn>
                <a:cxn ang="0">
                  <a:pos x="2" y="0"/>
                </a:cxn>
                <a:cxn ang="0">
                  <a:pos x="1" y="0"/>
                </a:cxn>
                <a:cxn ang="0">
                  <a:pos x="1" y="0"/>
                </a:cxn>
                <a:cxn ang="0">
                  <a:pos x="1" y="1"/>
                </a:cxn>
              </a:cxnLst>
              <a:rect l="0" t="0" r="r" b="b"/>
              <a:pathLst>
                <a:path w="2" h="1">
                  <a:moveTo>
                    <a:pt x="1" y="1"/>
                  </a:moveTo>
                  <a:cubicBezTo>
                    <a:pt x="2" y="0"/>
                    <a:pt x="2" y="0"/>
                    <a:pt x="2" y="0"/>
                  </a:cubicBezTo>
                  <a:cubicBezTo>
                    <a:pt x="2" y="0"/>
                    <a:pt x="2" y="0"/>
                    <a:pt x="2" y="0"/>
                  </a:cubicBezTo>
                  <a:cubicBezTo>
                    <a:pt x="2" y="0"/>
                    <a:pt x="2" y="0"/>
                    <a:pt x="2" y="0"/>
                  </a:cubicBezTo>
                  <a:cubicBezTo>
                    <a:pt x="1" y="0"/>
                    <a:pt x="1" y="0"/>
                    <a:pt x="1" y="0"/>
                  </a:cubicBezTo>
                  <a:cubicBezTo>
                    <a:pt x="0" y="0"/>
                    <a:pt x="0" y="0"/>
                    <a:pt x="0" y="0"/>
                  </a:cubicBezTo>
                  <a:cubicBezTo>
                    <a:pt x="1" y="0"/>
                    <a:pt x="1" y="0"/>
                    <a:pt x="1" y="0"/>
                  </a:cubicBezTo>
                  <a:cubicBezTo>
                    <a:pt x="1" y="1"/>
                    <a:pt x="1" y="1"/>
                    <a:pt x="1" y="1"/>
                  </a:cubicBezTo>
                  <a:cubicBezTo>
                    <a:pt x="1" y="1"/>
                    <a:pt x="1" y="1"/>
                    <a:pt x="1" y="1"/>
                  </a:cubicBezTo>
                  <a:cubicBezTo>
                    <a:pt x="1" y="0"/>
                    <a:pt x="1" y="0"/>
                    <a:pt x="1" y="0"/>
                  </a:cubicBezTo>
                  <a:cubicBezTo>
                    <a:pt x="1" y="0"/>
                    <a:pt x="1" y="0"/>
                    <a:pt x="1" y="0"/>
                  </a:cubicBezTo>
                  <a:cubicBezTo>
                    <a:pt x="1" y="0"/>
                    <a:pt x="1" y="0"/>
                    <a:pt x="1" y="0"/>
                  </a:cubicBezTo>
                  <a:cubicBezTo>
                    <a:pt x="1" y="0"/>
                    <a:pt x="1" y="0"/>
                    <a:pt x="1" y="0"/>
                  </a:cubicBezTo>
                  <a:cubicBezTo>
                    <a:pt x="1" y="0"/>
                    <a:pt x="1" y="0"/>
                    <a:pt x="2" y="0"/>
                  </a:cubicBezTo>
                  <a:cubicBezTo>
                    <a:pt x="2" y="0"/>
                    <a:pt x="2" y="0"/>
                    <a:pt x="2" y="0"/>
                  </a:cubicBezTo>
                  <a:cubicBezTo>
                    <a:pt x="2" y="0"/>
                    <a:pt x="2" y="0"/>
                    <a:pt x="2" y="0"/>
                  </a:cubicBezTo>
                  <a:cubicBezTo>
                    <a:pt x="1" y="0"/>
                    <a:pt x="1" y="0"/>
                    <a:pt x="1" y="0"/>
                  </a:cubicBezTo>
                  <a:cubicBezTo>
                    <a:pt x="1" y="0"/>
                    <a:pt x="1" y="0"/>
                    <a:pt x="1" y="0"/>
                  </a:cubicBezTo>
                  <a:cubicBezTo>
                    <a:pt x="1" y="1"/>
                    <a:pt x="1" y="1"/>
                    <a:pt x="1"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18" name="Freeform 123"/>
            <p:cNvSpPr>
              <a:spLocks/>
            </p:cNvSpPr>
            <p:nvPr userDrawn="1"/>
          </p:nvSpPr>
          <p:spPr bwMode="auto">
            <a:xfrm>
              <a:off x="387" y="262"/>
              <a:ext cx="2" cy="2"/>
            </a:xfrm>
            <a:custGeom>
              <a:avLst/>
              <a:gdLst/>
              <a:ahLst/>
              <a:cxnLst>
                <a:cxn ang="0">
                  <a:pos x="0" y="0"/>
                </a:cxn>
                <a:cxn ang="0">
                  <a:pos x="1" y="0"/>
                </a:cxn>
                <a:cxn ang="0">
                  <a:pos x="0" y="0"/>
                </a:cxn>
              </a:cxnLst>
              <a:rect l="0" t="0" r="r" b="b"/>
              <a:pathLst>
                <a:path w="1" h="1">
                  <a:moveTo>
                    <a:pt x="0" y="0"/>
                  </a:moveTo>
                  <a:cubicBezTo>
                    <a:pt x="0" y="1"/>
                    <a:pt x="1" y="1"/>
                    <a:pt x="1"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19" name="Freeform 124"/>
            <p:cNvSpPr>
              <a:spLocks/>
            </p:cNvSpPr>
            <p:nvPr userDrawn="1"/>
          </p:nvSpPr>
          <p:spPr bwMode="auto">
            <a:xfrm>
              <a:off x="385" y="262"/>
              <a:ext cx="4" cy="2"/>
            </a:xfrm>
            <a:custGeom>
              <a:avLst/>
              <a:gdLst/>
              <a:ahLst/>
              <a:cxnLst>
                <a:cxn ang="0">
                  <a:pos x="2" y="2"/>
                </a:cxn>
                <a:cxn ang="0">
                  <a:pos x="2" y="2"/>
                </a:cxn>
                <a:cxn ang="0">
                  <a:pos x="4" y="2"/>
                </a:cxn>
                <a:cxn ang="0">
                  <a:pos x="4" y="0"/>
                </a:cxn>
                <a:cxn ang="0">
                  <a:pos x="4" y="0"/>
                </a:cxn>
                <a:cxn ang="0">
                  <a:pos x="2" y="0"/>
                </a:cxn>
                <a:cxn ang="0">
                  <a:pos x="2" y="0"/>
                </a:cxn>
                <a:cxn ang="0">
                  <a:pos x="0" y="2"/>
                </a:cxn>
                <a:cxn ang="0">
                  <a:pos x="2" y="2"/>
                </a:cxn>
                <a:cxn ang="0">
                  <a:pos x="2" y="0"/>
                </a:cxn>
                <a:cxn ang="0">
                  <a:pos x="4" y="2"/>
                </a:cxn>
                <a:cxn ang="0">
                  <a:pos x="4" y="0"/>
                </a:cxn>
                <a:cxn ang="0">
                  <a:pos x="4" y="0"/>
                </a:cxn>
                <a:cxn ang="0">
                  <a:pos x="2" y="0"/>
                </a:cxn>
                <a:cxn ang="0">
                  <a:pos x="2" y="0"/>
                </a:cxn>
                <a:cxn ang="0">
                  <a:pos x="0" y="0"/>
                </a:cxn>
                <a:cxn ang="0">
                  <a:pos x="2" y="2"/>
                </a:cxn>
              </a:cxnLst>
              <a:rect l="0" t="0" r="r" b="b"/>
              <a:pathLst>
                <a:path w="4" h="2">
                  <a:moveTo>
                    <a:pt x="2" y="2"/>
                  </a:moveTo>
                  <a:lnTo>
                    <a:pt x="2" y="2"/>
                  </a:lnTo>
                  <a:lnTo>
                    <a:pt x="4" y="2"/>
                  </a:lnTo>
                  <a:lnTo>
                    <a:pt x="4" y="0"/>
                  </a:lnTo>
                  <a:lnTo>
                    <a:pt x="4" y="0"/>
                  </a:lnTo>
                  <a:lnTo>
                    <a:pt x="2" y="0"/>
                  </a:lnTo>
                  <a:lnTo>
                    <a:pt x="2" y="0"/>
                  </a:lnTo>
                  <a:lnTo>
                    <a:pt x="0" y="2"/>
                  </a:lnTo>
                  <a:lnTo>
                    <a:pt x="2" y="2"/>
                  </a:lnTo>
                  <a:lnTo>
                    <a:pt x="2" y="0"/>
                  </a:lnTo>
                  <a:lnTo>
                    <a:pt x="4" y="2"/>
                  </a:lnTo>
                  <a:lnTo>
                    <a:pt x="4" y="0"/>
                  </a:lnTo>
                  <a:lnTo>
                    <a:pt x="4" y="0"/>
                  </a:lnTo>
                  <a:lnTo>
                    <a:pt x="2" y="0"/>
                  </a:lnTo>
                  <a:lnTo>
                    <a:pt x="2" y="0"/>
                  </a:lnTo>
                  <a:lnTo>
                    <a:pt x="0" y="0"/>
                  </a:lnTo>
                  <a:lnTo>
                    <a:pt x="2" y="2"/>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20" name="Freeform 125"/>
            <p:cNvSpPr>
              <a:spLocks/>
            </p:cNvSpPr>
            <p:nvPr userDrawn="1"/>
          </p:nvSpPr>
          <p:spPr bwMode="auto">
            <a:xfrm>
              <a:off x="385" y="262"/>
              <a:ext cx="4" cy="4"/>
            </a:xfrm>
            <a:custGeom>
              <a:avLst/>
              <a:gdLst/>
              <a:ahLst/>
              <a:cxnLst>
                <a:cxn ang="0">
                  <a:pos x="1" y="2"/>
                </a:cxn>
                <a:cxn ang="0">
                  <a:pos x="0" y="1"/>
                </a:cxn>
                <a:cxn ang="0">
                  <a:pos x="0" y="1"/>
                </a:cxn>
                <a:cxn ang="0">
                  <a:pos x="0" y="1"/>
                </a:cxn>
                <a:cxn ang="0">
                  <a:pos x="1" y="2"/>
                </a:cxn>
              </a:cxnLst>
              <a:rect l="0" t="0" r="r" b="b"/>
              <a:pathLst>
                <a:path w="2" h="2">
                  <a:moveTo>
                    <a:pt x="1" y="2"/>
                  </a:moveTo>
                  <a:cubicBezTo>
                    <a:pt x="2" y="2"/>
                    <a:pt x="1" y="0"/>
                    <a:pt x="0" y="1"/>
                  </a:cubicBezTo>
                  <a:cubicBezTo>
                    <a:pt x="0" y="1"/>
                    <a:pt x="0" y="1"/>
                    <a:pt x="0" y="1"/>
                  </a:cubicBezTo>
                  <a:cubicBezTo>
                    <a:pt x="0" y="1"/>
                    <a:pt x="0" y="1"/>
                    <a:pt x="0" y="1"/>
                  </a:cubicBezTo>
                  <a:cubicBezTo>
                    <a:pt x="0" y="2"/>
                    <a:pt x="0" y="2"/>
                    <a:pt x="1" y="2"/>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21" name="Freeform 126"/>
            <p:cNvSpPr>
              <a:spLocks/>
            </p:cNvSpPr>
            <p:nvPr userDrawn="1"/>
          </p:nvSpPr>
          <p:spPr bwMode="auto">
            <a:xfrm>
              <a:off x="383" y="262"/>
              <a:ext cx="4" cy="4"/>
            </a:xfrm>
            <a:custGeom>
              <a:avLst/>
              <a:gdLst/>
              <a:ahLst/>
              <a:cxnLst>
                <a:cxn ang="0">
                  <a:pos x="2" y="2"/>
                </a:cxn>
                <a:cxn ang="0">
                  <a:pos x="2" y="2"/>
                </a:cxn>
                <a:cxn ang="0">
                  <a:pos x="3" y="2"/>
                </a:cxn>
                <a:cxn ang="0">
                  <a:pos x="3" y="2"/>
                </a:cxn>
                <a:cxn ang="0">
                  <a:pos x="2" y="1"/>
                </a:cxn>
                <a:cxn ang="0">
                  <a:pos x="1" y="0"/>
                </a:cxn>
                <a:cxn ang="0">
                  <a:pos x="1" y="1"/>
                </a:cxn>
                <a:cxn ang="0">
                  <a:pos x="1" y="1"/>
                </a:cxn>
                <a:cxn ang="0">
                  <a:pos x="1" y="1"/>
                </a:cxn>
                <a:cxn ang="0">
                  <a:pos x="1" y="1"/>
                </a:cxn>
                <a:cxn ang="0">
                  <a:pos x="1" y="1"/>
                </a:cxn>
                <a:cxn ang="0">
                  <a:pos x="1" y="1"/>
                </a:cxn>
                <a:cxn ang="0">
                  <a:pos x="1" y="1"/>
                </a:cxn>
                <a:cxn ang="0">
                  <a:pos x="0" y="1"/>
                </a:cxn>
                <a:cxn ang="0">
                  <a:pos x="0" y="1"/>
                </a:cxn>
                <a:cxn ang="0">
                  <a:pos x="2" y="2"/>
                </a:cxn>
                <a:cxn ang="0">
                  <a:pos x="2" y="2"/>
                </a:cxn>
                <a:cxn ang="0">
                  <a:pos x="2" y="2"/>
                </a:cxn>
                <a:cxn ang="0">
                  <a:pos x="1" y="1"/>
                </a:cxn>
                <a:cxn ang="0">
                  <a:pos x="1" y="1"/>
                </a:cxn>
                <a:cxn ang="0">
                  <a:pos x="1" y="1"/>
                </a:cxn>
                <a:cxn ang="0">
                  <a:pos x="1" y="1"/>
                </a:cxn>
                <a:cxn ang="0">
                  <a:pos x="2" y="1"/>
                </a:cxn>
                <a:cxn ang="0">
                  <a:pos x="1" y="1"/>
                </a:cxn>
                <a:cxn ang="0">
                  <a:pos x="1" y="1"/>
                </a:cxn>
                <a:cxn ang="0">
                  <a:pos x="1" y="1"/>
                </a:cxn>
                <a:cxn ang="0">
                  <a:pos x="1" y="1"/>
                </a:cxn>
                <a:cxn ang="0">
                  <a:pos x="1" y="1"/>
                </a:cxn>
                <a:cxn ang="0">
                  <a:pos x="2" y="1"/>
                </a:cxn>
                <a:cxn ang="0">
                  <a:pos x="2" y="2"/>
                </a:cxn>
                <a:cxn ang="0">
                  <a:pos x="2" y="2"/>
                </a:cxn>
                <a:cxn ang="0">
                  <a:pos x="2" y="2"/>
                </a:cxn>
                <a:cxn ang="0">
                  <a:pos x="2" y="2"/>
                </a:cxn>
                <a:cxn ang="0">
                  <a:pos x="2" y="2"/>
                </a:cxn>
              </a:cxnLst>
              <a:rect l="0" t="0" r="r" b="b"/>
              <a:pathLst>
                <a:path w="3" h="2">
                  <a:moveTo>
                    <a:pt x="2" y="2"/>
                  </a:moveTo>
                  <a:cubicBezTo>
                    <a:pt x="2" y="2"/>
                    <a:pt x="2" y="2"/>
                    <a:pt x="2" y="2"/>
                  </a:cubicBezTo>
                  <a:cubicBezTo>
                    <a:pt x="3" y="2"/>
                    <a:pt x="3" y="2"/>
                    <a:pt x="3" y="2"/>
                  </a:cubicBezTo>
                  <a:cubicBezTo>
                    <a:pt x="3" y="2"/>
                    <a:pt x="3" y="2"/>
                    <a:pt x="3" y="2"/>
                  </a:cubicBezTo>
                  <a:cubicBezTo>
                    <a:pt x="2" y="1"/>
                    <a:pt x="2" y="1"/>
                    <a:pt x="2" y="1"/>
                  </a:cubicBezTo>
                  <a:cubicBezTo>
                    <a:pt x="2" y="1"/>
                    <a:pt x="2"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cubicBezTo>
                    <a:pt x="1" y="2"/>
                    <a:pt x="1" y="2"/>
                    <a:pt x="2" y="2"/>
                  </a:cubicBezTo>
                  <a:cubicBezTo>
                    <a:pt x="2" y="2"/>
                    <a:pt x="2" y="2"/>
                    <a:pt x="2" y="2"/>
                  </a:cubicBezTo>
                  <a:cubicBezTo>
                    <a:pt x="2" y="2"/>
                    <a:pt x="2" y="2"/>
                    <a:pt x="2" y="2"/>
                  </a:cubicBezTo>
                  <a:cubicBezTo>
                    <a:pt x="1" y="1"/>
                    <a:pt x="1" y="1"/>
                    <a:pt x="1" y="1"/>
                  </a:cubicBezTo>
                  <a:cubicBezTo>
                    <a:pt x="1" y="1"/>
                    <a:pt x="1" y="1"/>
                    <a:pt x="1" y="1"/>
                  </a:cubicBezTo>
                  <a:cubicBezTo>
                    <a:pt x="1" y="1"/>
                    <a:pt x="1" y="1"/>
                    <a:pt x="1" y="1"/>
                  </a:cubicBezTo>
                  <a:cubicBezTo>
                    <a:pt x="1" y="1"/>
                    <a:pt x="1" y="1"/>
                    <a:pt x="1" y="1"/>
                  </a:cubicBezTo>
                  <a:cubicBezTo>
                    <a:pt x="2" y="1"/>
                    <a:pt x="2" y="1"/>
                    <a:pt x="2"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2" y="1"/>
                    <a:pt x="2" y="1"/>
                    <a:pt x="2" y="1"/>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22" name="Freeform 127"/>
            <p:cNvSpPr>
              <a:spLocks/>
            </p:cNvSpPr>
            <p:nvPr userDrawn="1"/>
          </p:nvSpPr>
          <p:spPr bwMode="auto">
            <a:xfrm>
              <a:off x="369" y="270"/>
              <a:ext cx="4" cy="2"/>
            </a:xfrm>
            <a:custGeom>
              <a:avLst/>
              <a:gdLst/>
              <a:ahLst/>
              <a:cxnLst>
                <a:cxn ang="0">
                  <a:pos x="2" y="1"/>
                </a:cxn>
                <a:cxn ang="0">
                  <a:pos x="0" y="0"/>
                </a:cxn>
                <a:cxn ang="0">
                  <a:pos x="2" y="1"/>
                </a:cxn>
              </a:cxnLst>
              <a:rect l="0" t="0" r="r" b="b"/>
              <a:pathLst>
                <a:path w="2" h="1">
                  <a:moveTo>
                    <a:pt x="2" y="1"/>
                  </a:moveTo>
                  <a:cubicBezTo>
                    <a:pt x="2" y="0"/>
                    <a:pt x="1" y="0"/>
                    <a:pt x="0" y="0"/>
                  </a:cubicBezTo>
                  <a:cubicBezTo>
                    <a:pt x="0" y="0"/>
                    <a:pt x="1" y="1"/>
                    <a:pt x="2"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23" name="Freeform 128"/>
            <p:cNvSpPr>
              <a:spLocks/>
            </p:cNvSpPr>
            <p:nvPr userDrawn="1"/>
          </p:nvSpPr>
          <p:spPr bwMode="auto">
            <a:xfrm>
              <a:off x="369" y="268"/>
              <a:ext cx="4" cy="4"/>
            </a:xfrm>
            <a:custGeom>
              <a:avLst/>
              <a:gdLst/>
              <a:ahLst/>
              <a:cxnLst>
                <a:cxn ang="0">
                  <a:pos x="2" y="2"/>
                </a:cxn>
                <a:cxn ang="0">
                  <a:pos x="2" y="2"/>
                </a:cxn>
                <a:cxn ang="0">
                  <a:pos x="0" y="0"/>
                </a:cxn>
                <a:cxn ang="0">
                  <a:pos x="0" y="1"/>
                </a:cxn>
                <a:cxn ang="0">
                  <a:pos x="0" y="1"/>
                </a:cxn>
                <a:cxn ang="0">
                  <a:pos x="0" y="1"/>
                </a:cxn>
                <a:cxn ang="0">
                  <a:pos x="1" y="2"/>
                </a:cxn>
                <a:cxn ang="0">
                  <a:pos x="2" y="2"/>
                </a:cxn>
                <a:cxn ang="0">
                  <a:pos x="2" y="2"/>
                </a:cxn>
                <a:cxn ang="0">
                  <a:pos x="0" y="1"/>
                </a:cxn>
                <a:cxn ang="0">
                  <a:pos x="0" y="1"/>
                </a:cxn>
                <a:cxn ang="0">
                  <a:pos x="0" y="1"/>
                </a:cxn>
                <a:cxn ang="0">
                  <a:pos x="0" y="1"/>
                </a:cxn>
                <a:cxn ang="0">
                  <a:pos x="1" y="1"/>
                </a:cxn>
                <a:cxn ang="0">
                  <a:pos x="1" y="2"/>
                </a:cxn>
                <a:cxn ang="0">
                  <a:pos x="1" y="2"/>
                </a:cxn>
                <a:cxn ang="0">
                  <a:pos x="1" y="2"/>
                </a:cxn>
                <a:cxn ang="0">
                  <a:pos x="2" y="2"/>
                </a:cxn>
              </a:cxnLst>
              <a:rect l="0" t="0" r="r" b="b"/>
              <a:pathLst>
                <a:path w="2" h="2">
                  <a:moveTo>
                    <a:pt x="2" y="2"/>
                  </a:moveTo>
                  <a:cubicBezTo>
                    <a:pt x="2" y="2"/>
                    <a:pt x="2" y="2"/>
                    <a:pt x="2" y="2"/>
                  </a:cubicBezTo>
                  <a:cubicBezTo>
                    <a:pt x="2" y="1"/>
                    <a:pt x="1" y="0"/>
                    <a:pt x="0" y="0"/>
                  </a:cubicBezTo>
                  <a:cubicBezTo>
                    <a:pt x="0" y="1"/>
                    <a:pt x="0" y="1"/>
                    <a:pt x="0" y="1"/>
                  </a:cubicBezTo>
                  <a:cubicBezTo>
                    <a:pt x="0" y="1"/>
                    <a:pt x="0" y="1"/>
                    <a:pt x="0" y="1"/>
                  </a:cubicBezTo>
                  <a:cubicBezTo>
                    <a:pt x="0" y="1"/>
                    <a:pt x="0" y="1"/>
                    <a:pt x="0" y="1"/>
                  </a:cubicBezTo>
                  <a:cubicBezTo>
                    <a:pt x="0" y="2"/>
                    <a:pt x="1" y="2"/>
                    <a:pt x="1" y="2"/>
                  </a:cubicBezTo>
                  <a:cubicBezTo>
                    <a:pt x="2" y="2"/>
                    <a:pt x="2" y="2"/>
                    <a:pt x="2" y="2"/>
                  </a:cubicBezTo>
                  <a:cubicBezTo>
                    <a:pt x="2" y="2"/>
                    <a:pt x="2" y="2"/>
                    <a:pt x="2" y="2"/>
                  </a:cubicBezTo>
                  <a:cubicBezTo>
                    <a:pt x="1" y="2"/>
                    <a:pt x="0" y="1"/>
                    <a:pt x="0" y="1"/>
                  </a:cubicBezTo>
                  <a:cubicBezTo>
                    <a:pt x="0" y="1"/>
                    <a:pt x="0" y="1"/>
                    <a:pt x="0" y="1"/>
                  </a:cubicBezTo>
                  <a:cubicBezTo>
                    <a:pt x="0" y="1"/>
                    <a:pt x="0" y="1"/>
                    <a:pt x="0" y="1"/>
                  </a:cubicBezTo>
                  <a:cubicBezTo>
                    <a:pt x="0" y="1"/>
                    <a:pt x="0" y="1"/>
                    <a:pt x="0" y="1"/>
                  </a:cubicBezTo>
                  <a:cubicBezTo>
                    <a:pt x="1" y="1"/>
                    <a:pt x="1" y="1"/>
                    <a:pt x="1" y="1"/>
                  </a:cubicBezTo>
                  <a:cubicBezTo>
                    <a:pt x="1" y="2"/>
                    <a:pt x="1" y="2"/>
                    <a:pt x="1" y="2"/>
                  </a:cubicBezTo>
                  <a:cubicBezTo>
                    <a:pt x="1" y="2"/>
                    <a:pt x="1" y="2"/>
                    <a:pt x="1" y="2"/>
                  </a:cubicBezTo>
                  <a:cubicBezTo>
                    <a:pt x="1" y="2"/>
                    <a:pt x="1" y="2"/>
                    <a:pt x="1" y="2"/>
                  </a:cubicBezTo>
                  <a:cubicBezTo>
                    <a:pt x="2" y="2"/>
                    <a:pt x="2" y="2"/>
                    <a:pt x="2" y="2"/>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24" name="Freeform 129"/>
            <p:cNvSpPr>
              <a:spLocks/>
            </p:cNvSpPr>
            <p:nvPr userDrawn="1"/>
          </p:nvSpPr>
          <p:spPr bwMode="auto">
            <a:xfrm>
              <a:off x="361" y="268"/>
              <a:ext cx="8" cy="4"/>
            </a:xfrm>
            <a:custGeom>
              <a:avLst/>
              <a:gdLst/>
              <a:ahLst/>
              <a:cxnLst>
                <a:cxn ang="0">
                  <a:pos x="1" y="2"/>
                </a:cxn>
                <a:cxn ang="0">
                  <a:pos x="4" y="2"/>
                </a:cxn>
                <a:cxn ang="0">
                  <a:pos x="0" y="0"/>
                </a:cxn>
                <a:cxn ang="0">
                  <a:pos x="1" y="2"/>
                </a:cxn>
              </a:cxnLst>
              <a:rect l="0" t="0" r="r" b="b"/>
              <a:pathLst>
                <a:path w="4" h="2">
                  <a:moveTo>
                    <a:pt x="1" y="2"/>
                  </a:moveTo>
                  <a:cubicBezTo>
                    <a:pt x="2" y="2"/>
                    <a:pt x="4" y="2"/>
                    <a:pt x="4" y="2"/>
                  </a:cubicBezTo>
                  <a:cubicBezTo>
                    <a:pt x="3" y="1"/>
                    <a:pt x="2" y="0"/>
                    <a:pt x="0" y="0"/>
                  </a:cubicBezTo>
                  <a:cubicBezTo>
                    <a:pt x="1" y="1"/>
                    <a:pt x="1" y="1"/>
                    <a:pt x="1" y="2"/>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25" name="Freeform 130"/>
            <p:cNvSpPr>
              <a:spLocks/>
            </p:cNvSpPr>
            <p:nvPr userDrawn="1"/>
          </p:nvSpPr>
          <p:spPr bwMode="auto">
            <a:xfrm>
              <a:off x="361" y="268"/>
              <a:ext cx="10" cy="4"/>
            </a:xfrm>
            <a:custGeom>
              <a:avLst/>
              <a:gdLst/>
              <a:ahLst/>
              <a:cxnLst>
                <a:cxn ang="0">
                  <a:pos x="1" y="2"/>
                </a:cxn>
                <a:cxn ang="0">
                  <a:pos x="3" y="2"/>
                </a:cxn>
                <a:cxn ang="0">
                  <a:pos x="5" y="2"/>
                </a:cxn>
                <a:cxn ang="0">
                  <a:pos x="5" y="1"/>
                </a:cxn>
                <a:cxn ang="0">
                  <a:pos x="5" y="1"/>
                </a:cxn>
                <a:cxn ang="0">
                  <a:pos x="0" y="0"/>
                </a:cxn>
                <a:cxn ang="0">
                  <a:pos x="0" y="0"/>
                </a:cxn>
                <a:cxn ang="0">
                  <a:pos x="0" y="0"/>
                </a:cxn>
                <a:cxn ang="0">
                  <a:pos x="1" y="2"/>
                </a:cxn>
                <a:cxn ang="0">
                  <a:pos x="2" y="2"/>
                </a:cxn>
                <a:cxn ang="0">
                  <a:pos x="2" y="1"/>
                </a:cxn>
                <a:cxn ang="0">
                  <a:pos x="1" y="0"/>
                </a:cxn>
                <a:cxn ang="0">
                  <a:pos x="0" y="0"/>
                </a:cxn>
                <a:cxn ang="0">
                  <a:pos x="0" y="0"/>
                </a:cxn>
                <a:cxn ang="0">
                  <a:pos x="4" y="2"/>
                </a:cxn>
                <a:cxn ang="0">
                  <a:pos x="4" y="2"/>
                </a:cxn>
                <a:cxn ang="0">
                  <a:pos x="4" y="1"/>
                </a:cxn>
                <a:cxn ang="0">
                  <a:pos x="3" y="2"/>
                </a:cxn>
                <a:cxn ang="0">
                  <a:pos x="1" y="1"/>
                </a:cxn>
                <a:cxn ang="0">
                  <a:pos x="1" y="2"/>
                </a:cxn>
                <a:cxn ang="0">
                  <a:pos x="1" y="2"/>
                </a:cxn>
              </a:cxnLst>
              <a:rect l="0" t="0" r="r" b="b"/>
              <a:pathLst>
                <a:path w="5" h="2">
                  <a:moveTo>
                    <a:pt x="1" y="2"/>
                  </a:moveTo>
                  <a:cubicBezTo>
                    <a:pt x="2" y="2"/>
                    <a:pt x="3" y="2"/>
                    <a:pt x="3" y="2"/>
                  </a:cubicBezTo>
                  <a:cubicBezTo>
                    <a:pt x="4" y="2"/>
                    <a:pt x="4" y="2"/>
                    <a:pt x="5" y="2"/>
                  </a:cubicBezTo>
                  <a:cubicBezTo>
                    <a:pt x="5" y="1"/>
                    <a:pt x="5" y="1"/>
                    <a:pt x="5" y="1"/>
                  </a:cubicBezTo>
                  <a:cubicBezTo>
                    <a:pt x="5" y="1"/>
                    <a:pt x="5" y="1"/>
                    <a:pt x="5" y="1"/>
                  </a:cubicBezTo>
                  <a:cubicBezTo>
                    <a:pt x="3" y="1"/>
                    <a:pt x="2" y="0"/>
                    <a:pt x="0" y="0"/>
                  </a:cubicBezTo>
                  <a:cubicBezTo>
                    <a:pt x="0" y="0"/>
                    <a:pt x="0" y="0"/>
                    <a:pt x="0" y="0"/>
                  </a:cubicBezTo>
                  <a:cubicBezTo>
                    <a:pt x="0" y="0"/>
                    <a:pt x="0" y="0"/>
                    <a:pt x="0" y="0"/>
                  </a:cubicBezTo>
                  <a:cubicBezTo>
                    <a:pt x="0" y="1"/>
                    <a:pt x="1" y="1"/>
                    <a:pt x="1" y="2"/>
                  </a:cubicBezTo>
                  <a:cubicBezTo>
                    <a:pt x="2" y="2"/>
                    <a:pt x="2" y="2"/>
                    <a:pt x="2" y="2"/>
                  </a:cubicBezTo>
                  <a:cubicBezTo>
                    <a:pt x="2" y="1"/>
                    <a:pt x="2" y="1"/>
                    <a:pt x="2" y="1"/>
                  </a:cubicBezTo>
                  <a:cubicBezTo>
                    <a:pt x="1" y="1"/>
                    <a:pt x="1" y="1"/>
                    <a:pt x="1" y="0"/>
                  </a:cubicBezTo>
                  <a:cubicBezTo>
                    <a:pt x="0" y="0"/>
                    <a:pt x="0" y="0"/>
                    <a:pt x="0" y="0"/>
                  </a:cubicBezTo>
                  <a:cubicBezTo>
                    <a:pt x="0" y="0"/>
                    <a:pt x="0" y="0"/>
                    <a:pt x="0" y="0"/>
                  </a:cubicBezTo>
                  <a:cubicBezTo>
                    <a:pt x="1" y="1"/>
                    <a:pt x="3" y="1"/>
                    <a:pt x="4" y="2"/>
                  </a:cubicBezTo>
                  <a:cubicBezTo>
                    <a:pt x="4" y="2"/>
                    <a:pt x="4" y="2"/>
                    <a:pt x="4" y="2"/>
                  </a:cubicBezTo>
                  <a:cubicBezTo>
                    <a:pt x="4" y="1"/>
                    <a:pt x="4" y="1"/>
                    <a:pt x="4" y="1"/>
                  </a:cubicBezTo>
                  <a:cubicBezTo>
                    <a:pt x="4" y="2"/>
                    <a:pt x="4" y="2"/>
                    <a:pt x="3" y="2"/>
                  </a:cubicBezTo>
                  <a:cubicBezTo>
                    <a:pt x="3" y="2"/>
                    <a:pt x="2" y="2"/>
                    <a:pt x="1" y="1"/>
                  </a:cubicBezTo>
                  <a:cubicBezTo>
                    <a:pt x="1" y="2"/>
                    <a:pt x="1" y="2"/>
                    <a:pt x="1" y="2"/>
                  </a:cubicBezTo>
                  <a:cubicBezTo>
                    <a:pt x="1" y="2"/>
                    <a:pt x="1" y="2"/>
                    <a:pt x="1" y="2"/>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26" name="Freeform 131"/>
            <p:cNvSpPr>
              <a:spLocks/>
            </p:cNvSpPr>
            <p:nvPr userDrawn="1"/>
          </p:nvSpPr>
          <p:spPr bwMode="auto">
            <a:xfrm>
              <a:off x="367" y="302"/>
              <a:ext cx="2" cy="1"/>
            </a:xfrm>
            <a:custGeom>
              <a:avLst/>
              <a:gdLst/>
              <a:ahLst/>
              <a:cxnLst>
                <a:cxn ang="0">
                  <a:pos x="0" y="0"/>
                </a:cxn>
                <a:cxn ang="0">
                  <a:pos x="0" y="0"/>
                </a:cxn>
                <a:cxn ang="0">
                  <a:pos x="0" y="0"/>
                </a:cxn>
              </a:cxnLst>
              <a:rect l="0" t="0" r="r" b="b"/>
              <a:pathLst>
                <a:path w="1">
                  <a:moveTo>
                    <a:pt x="0" y="0"/>
                  </a:moveTo>
                  <a:cubicBezTo>
                    <a:pt x="0" y="0"/>
                    <a:pt x="1" y="0"/>
                    <a:pt x="0"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27" name="Freeform 132"/>
            <p:cNvSpPr>
              <a:spLocks/>
            </p:cNvSpPr>
            <p:nvPr userDrawn="1"/>
          </p:nvSpPr>
          <p:spPr bwMode="auto">
            <a:xfrm>
              <a:off x="367" y="300"/>
              <a:ext cx="2" cy="4"/>
            </a:xfrm>
            <a:custGeom>
              <a:avLst/>
              <a:gdLst/>
              <a:ahLst/>
              <a:cxnLst>
                <a:cxn ang="0">
                  <a:pos x="0" y="2"/>
                </a:cxn>
                <a:cxn ang="0">
                  <a:pos x="0" y="2"/>
                </a:cxn>
                <a:cxn ang="0">
                  <a:pos x="2" y="2"/>
                </a:cxn>
                <a:cxn ang="0">
                  <a:pos x="0" y="0"/>
                </a:cxn>
                <a:cxn ang="0">
                  <a:pos x="0" y="0"/>
                </a:cxn>
                <a:cxn ang="0">
                  <a:pos x="0" y="0"/>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Lst>
              <a:rect l="0" t="0" r="r" b="b"/>
              <a:pathLst>
                <a:path w="2" h="2">
                  <a:moveTo>
                    <a:pt x="0" y="2"/>
                  </a:moveTo>
                  <a:lnTo>
                    <a:pt x="0" y="2"/>
                  </a:lnTo>
                  <a:lnTo>
                    <a:pt x="2" y="2"/>
                  </a:lnTo>
                  <a:lnTo>
                    <a:pt x="0" y="0"/>
                  </a:lnTo>
                  <a:lnTo>
                    <a:pt x="0" y="0"/>
                  </a:lnTo>
                  <a:lnTo>
                    <a:pt x="0" y="0"/>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28" name="Freeform 133"/>
            <p:cNvSpPr>
              <a:spLocks/>
            </p:cNvSpPr>
            <p:nvPr userDrawn="1"/>
          </p:nvSpPr>
          <p:spPr bwMode="auto">
            <a:xfrm>
              <a:off x="339" y="339"/>
              <a:ext cx="2" cy="2"/>
            </a:xfrm>
            <a:custGeom>
              <a:avLst/>
              <a:gdLst/>
              <a:ahLst/>
              <a:cxnLst>
                <a:cxn ang="0">
                  <a:pos x="0" y="1"/>
                </a:cxn>
                <a:cxn ang="0">
                  <a:pos x="1" y="0"/>
                </a:cxn>
                <a:cxn ang="0">
                  <a:pos x="0" y="1"/>
                </a:cxn>
              </a:cxnLst>
              <a:rect l="0" t="0" r="r" b="b"/>
              <a:pathLst>
                <a:path w="1" h="1">
                  <a:moveTo>
                    <a:pt x="0" y="1"/>
                  </a:moveTo>
                  <a:cubicBezTo>
                    <a:pt x="1" y="1"/>
                    <a:pt x="1" y="1"/>
                    <a:pt x="1" y="0"/>
                  </a:cubicBezTo>
                  <a:cubicBezTo>
                    <a:pt x="0" y="1"/>
                    <a:pt x="1" y="1"/>
                    <a:pt x="0" y="1"/>
                  </a:cubicBezTo>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29" name="Freeform 134"/>
            <p:cNvSpPr>
              <a:spLocks/>
            </p:cNvSpPr>
            <p:nvPr userDrawn="1"/>
          </p:nvSpPr>
          <p:spPr bwMode="auto">
            <a:xfrm>
              <a:off x="339" y="339"/>
              <a:ext cx="2" cy="2"/>
            </a:xfrm>
            <a:custGeom>
              <a:avLst/>
              <a:gdLst/>
              <a:ahLst/>
              <a:cxnLst>
                <a:cxn ang="0">
                  <a:pos x="1" y="1"/>
                </a:cxn>
                <a:cxn ang="0">
                  <a:pos x="1" y="0"/>
                </a:cxn>
                <a:cxn ang="0">
                  <a:pos x="1" y="0"/>
                </a:cxn>
                <a:cxn ang="0">
                  <a:pos x="1" y="0"/>
                </a:cxn>
                <a:cxn ang="0">
                  <a:pos x="0" y="0"/>
                </a:cxn>
                <a:cxn ang="0">
                  <a:pos x="0" y="1"/>
                </a:cxn>
                <a:cxn ang="0">
                  <a:pos x="0" y="1"/>
                </a:cxn>
                <a:cxn ang="0">
                  <a:pos x="0" y="1"/>
                </a:cxn>
                <a:cxn ang="0">
                  <a:pos x="0" y="1"/>
                </a:cxn>
                <a:cxn ang="0">
                  <a:pos x="1" y="1"/>
                </a:cxn>
                <a:cxn ang="0">
                  <a:pos x="1" y="1"/>
                </a:cxn>
                <a:cxn ang="0">
                  <a:pos x="1" y="1"/>
                </a:cxn>
                <a:cxn ang="0">
                  <a:pos x="1" y="0"/>
                </a:cxn>
                <a:cxn ang="0">
                  <a:pos x="1" y="0"/>
                </a:cxn>
                <a:cxn ang="0">
                  <a:pos x="0" y="0"/>
                </a:cxn>
                <a:cxn ang="0">
                  <a:pos x="0" y="0"/>
                </a:cxn>
                <a:cxn ang="0">
                  <a:pos x="0" y="1"/>
                </a:cxn>
                <a:cxn ang="0">
                  <a:pos x="0" y="1"/>
                </a:cxn>
                <a:cxn ang="0">
                  <a:pos x="1" y="1"/>
                </a:cxn>
              </a:cxnLst>
              <a:rect l="0" t="0" r="r" b="b"/>
              <a:pathLst>
                <a:path w="1" h="1">
                  <a:moveTo>
                    <a:pt x="1" y="1"/>
                  </a:moveTo>
                  <a:cubicBezTo>
                    <a:pt x="1"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1" y="1"/>
                    <a:pt x="1" y="1"/>
                    <a:pt x="1" y="1"/>
                  </a:cubicBezTo>
                  <a:cubicBezTo>
                    <a:pt x="1" y="1"/>
                    <a:pt x="1" y="1"/>
                    <a:pt x="1" y="1"/>
                  </a:cubicBezTo>
                  <a:cubicBezTo>
                    <a:pt x="1" y="0"/>
                    <a:pt x="1" y="0"/>
                    <a:pt x="1" y="0"/>
                  </a:cubicBezTo>
                  <a:cubicBezTo>
                    <a:pt x="1" y="0"/>
                    <a:pt x="1" y="0"/>
                    <a:pt x="1" y="0"/>
                  </a:cubicBezTo>
                  <a:cubicBezTo>
                    <a:pt x="0" y="0"/>
                    <a:pt x="0" y="0"/>
                    <a:pt x="0" y="0"/>
                  </a:cubicBezTo>
                  <a:cubicBezTo>
                    <a:pt x="0" y="0"/>
                    <a:pt x="0" y="0"/>
                    <a:pt x="0" y="0"/>
                  </a:cubicBezTo>
                  <a:cubicBezTo>
                    <a:pt x="0" y="0"/>
                    <a:pt x="0" y="1"/>
                    <a:pt x="0" y="1"/>
                  </a:cubicBezTo>
                  <a:cubicBezTo>
                    <a:pt x="0" y="1"/>
                    <a:pt x="0" y="1"/>
                    <a:pt x="0" y="1"/>
                  </a:cubicBezTo>
                  <a:cubicBezTo>
                    <a:pt x="1" y="1"/>
                    <a:pt x="1" y="1"/>
                    <a:pt x="1" y="1"/>
                  </a:cubicBezTo>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30" name="Freeform 135"/>
            <p:cNvSpPr>
              <a:spLocks/>
            </p:cNvSpPr>
            <p:nvPr userDrawn="1"/>
          </p:nvSpPr>
          <p:spPr bwMode="auto">
            <a:xfrm>
              <a:off x="351" y="337"/>
              <a:ext cx="2" cy="1"/>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31" name="Freeform 136"/>
            <p:cNvSpPr>
              <a:spLocks/>
            </p:cNvSpPr>
            <p:nvPr userDrawn="1"/>
          </p:nvSpPr>
          <p:spPr bwMode="auto">
            <a:xfrm>
              <a:off x="351" y="337"/>
              <a:ext cx="2" cy="2"/>
            </a:xfrm>
            <a:custGeom>
              <a:avLst/>
              <a:gdLst/>
              <a:ahLst/>
              <a:cxnLst>
                <a:cxn ang="0">
                  <a:pos x="0" y="2"/>
                </a:cxn>
                <a:cxn ang="0">
                  <a:pos x="2" y="2"/>
                </a:cxn>
                <a:cxn ang="0">
                  <a:pos x="2" y="2"/>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
                </a:cxn>
                <a:cxn ang="0">
                  <a:pos x="0" y="2"/>
                </a:cxn>
                <a:cxn ang="0">
                  <a:pos x="2" y="2"/>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2"/>
                </a:cxn>
                <a:cxn ang="0">
                  <a:pos x="2" y="0"/>
                </a:cxn>
                <a:cxn ang="0">
                  <a:pos x="2" y="0"/>
                </a:cxn>
                <a:cxn ang="0">
                  <a:pos x="0" y="0"/>
                </a:cxn>
                <a:cxn ang="0">
                  <a:pos x="0" y="0"/>
                </a:cxn>
                <a:cxn ang="0">
                  <a:pos x="0" y="2"/>
                </a:cxn>
              </a:cxnLst>
              <a:rect l="0" t="0" r="r" b="b"/>
              <a:pathLst>
                <a:path w="2" h="2">
                  <a:moveTo>
                    <a:pt x="0" y="2"/>
                  </a:moveTo>
                  <a:lnTo>
                    <a:pt x="2" y="2"/>
                  </a:lnTo>
                  <a:lnTo>
                    <a:pt x="2" y="2"/>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2" y="2"/>
                  </a:lnTo>
                  <a:lnTo>
                    <a:pt x="2" y="0"/>
                  </a:lnTo>
                  <a:lnTo>
                    <a:pt x="2" y="0"/>
                  </a:lnTo>
                  <a:lnTo>
                    <a:pt x="2" y="0"/>
                  </a:lnTo>
                  <a:lnTo>
                    <a:pt x="2" y="0"/>
                  </a:lnTo>
                  <a:lnTo>
                    <a:pt x="2" y="0"/>
                  </a:lnTo>
                  <a:lnTo>
                    <a:pt x="2" y="0"/>
                  </a:lnTo>
                  <a:lnTo>
                    <a:pt x="2" y="0"/>
                  </a:lnTo>
                  <a:lnTo>
                    <a:pt x="2" y="0"/>
                  </a:lnTo>
                  <a:lnTo>
                    <a:pt x="2" y="0"/>
                  </a:lnTo>
                  <a:lnTo>
                    <a:pt x="2" y="0"/>
                  </a:lnTo>
                  <a:lnTo>
                    <a:pt x="2" y="0"/>
                  </a:lnTo>
                  <a:lnTo>
                    <a:pt x="2" y="2"/>
                  </a:lnTo>
                  <a:lnTo>
                    <a:pt x="2" y="0"/>
                  </a:lnTo>
                  <a:lnTo>
                    <a:pt x="2" y="0"/>
                  </a:lnTo>
                  <a:lnTo>
                    <a:pt x="0" y="0"/>
                  </a:lnTo>
                  <a:lnTo>
                    <a:pt x="0" y="0"/>
                  </a:lnTo>
                  <a:lnTo>
                    <a:pt x="0" y="2"/>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32" name="Freeform 137"/>
            <p:cNvSpPr>
              <a:spLocks/>
            </p:cNvSpPr>
            <p:nvPr userDrawn="1"/>
          </p:nvSpPr>
          <p:spPr bwMode="auto">
            <a:xfrm>
              <a:off x="353" y="334"/>
              <a:ext cx="2" cy="3"/>
            </a:xfrm>
            <a:custGeom>
              <a:avLst/>
              <a:gdLst/>
              <a:ahLst/>
              <a:cxnLst>
                <a:cxn ang="0">
                  <a:pos x="0" y="1"/>
                </a:cxn>
                <a:cxn ang="0">
                  <a:pos x="0" y="0"/>
                </a:cxn>
                <a:cxn ang="0">
                  <a:pos x="0" y="1"/>
                </a:cxn>
              </a:cxnLst>
              <a:rect l="0" t="0" r="r" b="b"/>
              <a:pathLst>
                <a:path w="1" h="1">
                  <a:moveTo>
                    <a:pt x="0" y="1"/>
                  </a:moveTo>
                  <a:cubicBezTo>
                    <a:pt x="0" y="1"/>
                    <a:pt x="1" y="1"/>
                    <a:pt x="0" y="0"/>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33" name="Freeform 138"/>
            <p:cNvSpPr>
              <a:spLocks/>
            </p:cNvSpPr>
            <p:nvPr userDrawn="1"/>
          </p:nvSpPr>
          <p:spPr bwMode="auto">
            <a:xfrm>
              <a:off x="353" y="334"/>
              <a:ext cx="2" cy="3"/>
            </a:xfrm>
            <a:custGeom>
              <a:avLst/>
              <a:gdLst/>
              <a:ahLst/>
              <a:cxnLst>
                <a:cxn ang="0">
                  <a:pos x="0" y="3"/>
                </a:cxn>
                <a:cxn ang="0">
                  <a:pos x="0" y="3"/>
                </a:cxn>
                <a:cxn ang="0">
                  <a:pos x="2" y="3"/>
                </a:cxn>
                <a:cxn ang="0">
                  <a:pos x="2" y="3"/>
                </a:cxn>
                <a:cxn ang="0">
                  <a:pos x="0" y="0"/>
                </a:cxn>
                <a:cxn ang="0">
                  <a:pos x="0" y="0"/>
                </a:cxn>
                <a:cxn ang="0">
                  <a:pos x="0" y="0"/>
                </a:cxn>
                <a:cxn ang="0">
                  <a:pos x="0" y="3"/>
                </a:cxn>
                <a:cxn ang="0">
                  <a:pos x="0" y="3"/>
                </a:cxn>
                <a:cxn ang="0">
                  <a:pos x="0" y="3"/>
                </a:cxn>
                <a:cxn ang="0">
                  <a:pos x="0" y="3"/>
                </a:cxn>
                <a:cxn ang="0">
                  <a:pos x="0" y="0"/>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Lst>
              <a:rect l="0" t="0" r="r" b="b"/>
              <a:pathLst>
                <a:path w="2" h="3">
                  <a:moveTo>
                    <a:pt x="0" y="3"/>
                  </a:moveTo>
                  <a:lnTo>
                    <a:pt x="0" y="3"/>
                  </a:lnTo>
                  <a:lnTo>
                    <a:pt x="2" y="3"/>
                  </a:lnTo>
                  <a:lnTo>
                    <a:pt x="2" y="3"/>
                  </a:lnTo>
                  <a:lnTo>
                    <a:pt x="0" y="0"/>
                  </a:lnTo>
                  <a:lnTo>
                    <a:pt x="0" y="0"/>
                  </a:lnTo>
                  <a:lnTo>
                    <a:pt x="0" y="0"/>
                  </a:lnTo>
                  <a:lnTo>
                    <a:pt x="0" y="3"/>
                  </a:lnTo>
                  <a:lnTo>
                    <a:pt x="0" y="3"/>
                  </a:lnTo>
                  <a:lnTo>
                    <a:pt x="0" y="3"/>
                  </a:lnTo>
                  <a:lnTo>
                    <a:pt x="0" y="3"/>
                  </a:lnTo>
                  <a:lnTo>
                    <a:pt x="0" y="0"/>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34" name="Freeform 139"/>
            <p:cNvSpPr>
              <a:spLocks/>
            </p:cNvSpPr>
            <p:nvPr userDrawn="1"/>
          </p:nvSpPr>
          <p:spPr bwMode="auto">
            <a:xfrm>
              <a:off x="353" y="337"/>
              <a:ext cx="1" cy="2"/>
            </a:xfrm>
            <a:custGeom>
              <a:avLst/>
              <a:gdLst/>
              <a:ahLst/>
              <a:cxnLst>
                <a:cxn ang="0">
                  <a:pos x="0" y="1"/>
                </a:cxn>
                <a:cxn ang="0">
                  <a:pos x="0" y="0"/>
                </a:cxn>
                <a:cxn ang="0">
                  <a:pos x="0" y="1"/>
                </a:cxn>
              </a:cxnLst>
              <a:rect l="0" t="0" r="r" b="b"/>
              <a:pathLst>
                <a:path h="1">
                  <a:moveTo>
                    <a:pt x="0" y="1"/>
                  </a:moveTo>
                  <a:cubicBezTo>
                    <a:pt x="0" y="1"/>
                    <a:pt x="0" y="1"/>
                    <a:pt x="0" y="0"/>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35" name="Freeform 140"/>
            <p:cNvSpPr>
              <a:spLocks/>
            </p:cNvSpPr>
            <p:nvPr userDrawn="1"/>
          </p:nvSpPr>
          <p:spPr bwMode="auto">
            <a:xfrm>
              <a:off x="353" y="337"/>
              <a:ext cx="2" cy="2"/>
            </a:xfrm>
            <a:custGeom>
              <a:avLst/>
              <a:gdLst/>
              <a:ahLst/>
              <a:cxnLst>
                <a:cxn ang="0">
                  <a:pos x="0" y="2"/>
                </a:cxn>
                <a:cxn ang="0">
                  <a:pos x="0" y="2"/>
                </a:cxn>
                <a:cxn ang="0">
                  <a:pos x="0" y="2"/>
                </a:cxn>
                <a:cxn ang="0">
                  <a:pos x="0" y="2"/>
                </a:cxn>
                <a:cxn ang="0">
                  <a:pos x="0" y="2"/>
                </a:cxn>
                <a:cxn ang="0">
                  <a:pos x="0" y="2"/>
                </a:cxn>
                <a:cxn ang="0">
                  <a:pos x="0" y="2"/>
                </a:cxn>
                <a:cxn ang="0">
                  <a:pos x="2" y="2"/>
                </a:cxn>
                <a:cxn ang="0">
                  <a:pos x="2" y="0"/>
                </a:cxn>
                <a:cxn ang="0">
                  <a:pos x="2" y="0"/>
                </a:cxn>
                <a:cxn ang="0">
                  <a:pos x="0" y="0"/>
                </a:cxn>
                <a:cxn ang="0">
                  <a:pos x="0" y="0"/>
                </a:cxn>
                <a:cxn ang="0">
                  <a:pos x="0" y="2"/>
                </a:cxn>
                <a:cxn ang="0">
                  <a:pos x="0" y="2"/>
                </a:cxn>
                <a:cxn ang="0">
                  <a:pos x="2" y="2"/>
                </a:cxn>
                <a:cxn ang="0">
                  <a:pos x="0" y="0"/>
                </a:cxn>
                <a:cxn ang="0">
                  <a:pos x="0" y="0"/>
                </a:cxn>
                <a:cxn ang="0">
                  <a:pos x="0" y="0"/>
                </a:cxn>
                <a:cxn ang="0">
                  <a:pos x="0" y="2"/>
                </a:cxn>
                <a:cxn ang="0">
                  <a:pos x="0" y="0"/>
                </a:cxn>
                <a:cxn ang="0">
                  <a:pos x="0" y="0"/>
                </a:cxn>
                <a:cxn ang="0">
                  <a:pos x="0" y="2"/>
                </a:cxn>
                <a:cxn ang="0">
                  <a:pos x="0" y="0"/>
                </a:cxn>
                <a:cxn ang="0">
                  <a:pos x="0" y="0"/>
                </a:cxn>
                <a:cxn ang="0">
                  <a:pos x="0" y="0"/>
                </a:cxn>
                <a:cxn ang="0">
                  <a:pos x="0" y="0"/>
                </a:cxn>
                <a:cxn ang="0">
                  <a:pos x="0" y="0"/>
                </a:cxn>
                <a:cxn ang="0">
                  <a:pos x="0" y="0"/>
                </a:cxn>
                <a:cxn ang="0">
                  <a:pos x="0" y="0"/>
                </a:cxn>
                <a:cxn ang="0">
                  <a:pos x="0" y="0"/>
                </a:cxn>
                <a:cxn ang="0">
                  <a:pos x="0" y="2"/>
                </a:cxn>
                <a:cxn ang="0">
                  <a:pos x="0" y="2"/>
                </a:cxn>
              </a:cxnLst>
              <a:rect l="0" t="0" r="r" b="b"/>
              <a:pathLst>
                <a:path w="2" h="2">
                  <a:moveTo>
                    <a:pt x="0" y="2"/>
                  </a:moveTo>
                  <a:lnTo>
                    <a:pt x="0" y="2"/>
                  </a:lnTo>
                  <a:lnTo>
                    <a:pt x="0" y="2"/>
                  </a:lnTo>
                  <a:lnTo>
                    <a:pt x="0" y="2"/>
                  </a:lnTo>
                  <a:lnTo>
                    <a:pt x="0" y="2"/>
                  </a:lnTo>
                  <a:lnTo>
                    <a:pt x="0" y="2"/>
                  </a:lnTo>
                  <a:lnTo>
                    <a:pt x="0" y="2"/>
                  </a:lnTo>
                  <a:lnTo>
                    <a:pt x="2" y="2"/>
                  </a:lnTo>
                  <a:lnTo>
                    <a:pt x="2" y="0"/>
                  </a:lnTo>
                  <a:lnTo>
                    <a:pt x="2" y="0"/>
                  </a:lnTo>
                  <a:lnTo>
                    <a:pt x="0" y="0"/>
                  </a:lnTo>
                  <a:lnTo>
                    <a:pt x="0" y="0"/>
                  </a:lnTo>
                  <a:lnTo>
                    <a:pt x="0" y="2"/>
                  </a:lnTo>
                  <a:lnTo>
                    <a:pt x="0" y="2"/>
                  </a:lnTo>
                  <a:lnTo>
                    <a:pt x="2" y="2"/>
                  </a:lnTo>
                  <a:lnTo>
                    <a:pt x="0" y="0"/>
                  </a:lnTo>
                  <a:lnTo>
                    <a:pt x="0" y="0"/>
                  </a:lnTo>
                  <a:lnTo>
                    <a:pt x="0" y="0"/>
                  </a:lnTo>
                  <a:lnTo>
                    <a:pt x="0" y="2"/>
                  </a:lnTo>
                  <a:lnTo>
                    <a:pt x="0" y="0"/>
                  </a:lnTo>
                  <a:lnTo>
                    <a:pt x="0" y="0"/>
                  </a:lnTo>
                  <a:lnTo>
                    <a:pt x="0" y="2"/>
                  </a:lnTo>
                  <a:lnTo>
                    <a:pt x="0" y="0"/>
                  </a:lnTo>
                  <a:lnTo>
                    <a:pt x="0" y="0"/>
                  </a:lnTo>
                  <a:lnTo>
                    <a:pt x="0" y="0"/>
                  </a:lnTo>
                  <a:lnTo>
                    <a:pt x="0" y="0"/>
                  </a:lnTo>
                  <a:lnTo>
                    <a:pt x="0" y="0"/>
                  </a:lnTo>
                  <a:lnTo>
                    <a:pt x="0" y="0"/>
                  </a:lnTo>
                  <a:lnTo>
                    <a:pt x="0" y="0"/>
                  </a:lnTo>
                  <a:lnTo>
                    <a:pt x="0" y="0"/>
                  </a:lnTo>
                  <a:lnTo>
                    <a:pt x="0" y="2"/>
                  </a:lnTo>
                  <a:lnTo>
                    <a:pt x="0" y="2"/>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36" name="Freeform 141"/>
            <p:cNvSpPr>
              <a:spLocks/>
            </p:cNvSpPr>
            <p:nvPr userDrawn="1"/>
          </p:nvSpPr>
          <p:spPr bwMode="auto">
            <a:xfrm>
              <a:off x="353" y="337"/>
              <a:ext cx="2" cy="2"/>
            </a:xfrm>
            <a:custGeom>
              <a:avLst/>
              <a:gdLst/>
              <a:ahLst/>
              <a:cxnLst>
                <a:cxn ang="0">
                  <a:pos x="0" y="2"/>
                </a:cxn>
                <a:cxn ang="0">
                  <a:pos x="0" y="2"/>
                </a:cxn>
                <a:cxn ang="0">
                  <a:pos x="0" y="2"/>
                </a:cxn>
                <a:cxn ang="0">
                  <a:pos x="0" y="2"/>
                </a:cxn>
                <a:cxn ang="0">
                  <a:pos x="0" y="2"/>
                </a:cxn>
                <a:cxn ang="0">
                  <a:pos x="0" y="2"/>
                </a:cxn>
                <a:cxn ang="0">
                  <a:pos x="0" y="2"/>
                </a:cxn>
                <a:cxn ang="0">
                  <a:pos x="2" y="2"/>
                </a:cxn>
                <a:cxn ang="0">
                  <a:pos x="2" y="0"/>
                </a:cxn>
                <a:cxn ang="0">
                  <a:pos x="2" y="0"/>
                </a:cxn>
                <a:cxn ang="0">
                  <a:pos x="0" y="0"/>
                </a:cxn>
                <a:cxn ang="0">
                  <a:pos x="0" y="0"/>
                </a:cxn>
                <a:cxn ang="0">
                  <a:pos x="0" y="2"/>
                </a:cxn>
                <a:cxn ang="0">
                  <a:pos x="0" y="2"/>
                </a:cxn>
                <a:cxn ang="0">
                  <a:pos x="2" y="2"/>
                </a:cxn>
                <a:cxn ang="0">
                  <a:pos x="0" y="0"/>
                </a:cxn>
                <a:cxn ang="0">
                  <a:pos x="0" y="0"/>
                </a:cxn>
                <a:cxn ang="0">
                  <a:pos x="0" y="0"/>
                </a:cxn>
                <a:cxn ang="0">
                  <a:pos x="0" y="2"/>
                </a:cxn>
                <a:cxn ang="0">
                  <a:pos x="0" y="0"/>
                </a:cxn>
                <a:cxn ang="0">
                  <a:pos x="0" y="0"/>
                </a:cxn>
                <a:cxn ang="0">
                  <a:pos x="0" y="2"/>
                </a:cxn>
                <a:cxn ang="0">
                  <a:pos x="0" y="0"/>
                </a:cxn>
                <a:cxn ang="0">
                  <a:pos x="0" y="0"/>
                </a:cxn>
                <a:cxn ang="0">
                  <a:pos x="0" y="0"/>
                </a:cxn>
                <a:cxn ang="0">
                  <a:pos x="0" y="0"/>
                </a:cxn>
                <a:cxn ang="0">
                  <a:pos x="0" y="0"/>
                </a:cxn>
                <a:cxn ang="0">
                  <a:pos x="0" y="0"/>
                </a:cxn>
                <a:cxn ang="0">
                  <a:pos x="0" y="0"/>
                </a:cxn>
                <a:cxn ang="0">
                  <a:pos x="0" y="0"/>
                </a:cxn>
                <a:cxn ang="0">
                  <a:pos x="0" y="2"/>
                </a:cxn>
                <a:cxn ang="0">
                  <a:pos x="0" y="2"/>
                </a:cxn>
              </a:cxnLst>
              <a:rect l="0" t="0" r="r" b="b"/>
              <a:pathLst>
                <a:path w="2" h="2">
                  <a:moveTo>
                    <a:pt x="0" y="2"/>
                  </a:moveTo>
                  <a:lnTo>
                    <a:pt x="0" y="2"/>
                  </a:lnTo>
                  <a:lnTo>
                    <a:pt x="0" y="2"/>
                  </a:lnTo>
                  <a:lnTo>
                    <a:pt x="0" y="2"/>
                  </a:lnTo>
                  <a:lnTo>
                    <a:pt x="0" y="2"/>
                  </a:lnTo>
                  <a:lnTo>
                    <a:pt x="0" y="2"/>
                  </a:lnTo>
                  <a:lnTo>
                    <a:pt x="0" y="2"/>
                  </a:lnTo>
                  <a:lnTo>
                    <a:pt x="2" y="2"/>
                  </a:lnTo>
                  <a:lnTo>
                    <a:pt x="2" y="0"/>
                  </a:lnTo>
                  <a:lnTo>
                    <a:pt x="2" y="0"/>
                  </a:lnTo>
                  <a:lnTo>
                    <a:pt x="0" y="0"/>
                  </a:lnTo>
                  <a:lnTo>
                    <a:pt x="0" y="0"/>
                  </a:lnTo>
                  <a:lnTo>
                    <a:pt x="0" y="2"/>
                  </a:lnTo>
                  <a:lnTo>
                    <a:pt x="0" y="2"/>
                  </a:lnTo>
                  <a:lnTo>
                    <a:pt x="2" y="2"/>
                  </a:lnTo>
                  <a:lnTo>
                    <a:pt x="0" y="0"/>
                  </a:lnTo>
                  <a:lnTo>
                    <a:pt x="0" y="0"/>
                  </a:lnTo>
                  <a:lnTo>
                    <a:pt x="0" y="0"/>
                  </a:lnTo>
                  <a:lnTo>
                    <a:pt x="0" y="2"/>
                  </a:lnTo>
                  <a:lnTo>
                    <a:pt x="0" y="0"/>
                  </a:lnTo>
                  <a:lnTo>
                    <a:pt x="0" y="0"/>
                  </a:lnTo>
                  <a:lnTo>
                    <a:pt x="0" y="2"/>
                  </a:lnTo>
                  <a:lnTo>
                    <a:pt x="0" y="0"/>
                  </a:lnTo>
                  <a:lnTo>
                    <a:pt x="0" y="0"/>
                  </a:lnTo>
                  <a:lnTo>
                    <a:pt x="0" y="0"/>
                  </a:lnTo>
                  <a:lnTo>
                    <a:pt x="0" y="0"/>
                  </a:lnTo>
                  <a:lnTo>
                    <a:pt x="0" y="0"/>
                  </a:lnTo>
                  <a:lnTo>
                    <a:pt x="0" y="0"/>
                  </a:lnTo>
                  <a:lnTo>
                    <a:pt x="0" y="0"/>
                  </a:lnTo>
                  <a:lnTo>
                    <a:pt x="0" y="0"/>
                  </a:lnTo>
                  <a:lnTo>
                    <a:pt x="0" y="2"/>
                  </a:lnTo>
                  <a:lnTo>
                    <a:pt x="0" y="2"/>
                  </a:lnTo>
                </a:path>
              </a:pathLst>
            </a:custGeom>
            <a:no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37" name="Freeform 142"/>
            <p:cNvSpPr>
              <a:spLocks/>
            </p:cNvSpPr>
            <p:nvPr userDrawn="1"/>
          </p:nvSpPr>
          <p:spPr bwMode="auto">
            <a:xfrm>
              <a:off x="359" y="328"/>
              <a:ext cx="2" cy="1"/>
            </a:xfrm>
            <a:custGeom>
              <a:avLst/>
              <a:gdLst/>
              <a:ahLst/>
              <a:cxnLst>
                <a:cxn ang="0">
                  <a:pos x="0" y="0"/>
                </a:cxn>
                <a:cxn ang="0">
                  <a:pos x="1" y="0"/>
                </a:cxn>
                <a:cxn ang="0">
                  <a:pos x="0" y="0"/>
                </a:cxn>
              </a:cxnLst>
              <a:rect l="0" t="0" r="r" b="b"/>
              <a:pathLst>
                <a:path w="1">
                  <a:moveTo>
                    <a:pt x="0" y="0"/>
                  </a:moveTo>
                  <a:cubicBezTo>
                    <a:pt x="0" y="0"/>
                    <a:pt x="1" y="0"/>
                    <a:pt x="1"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38" name="Freeform 143"/>
            <p:cNvSpPr>
              <a:spLocks/>
            </p:cNvSpPr>
            <p:nvPr userDrawn="1"/>
          </p:nvSpPr>
          <p:spPr bwMode="auto">
            <a:xfrm>
              <a:off x="359" y="326"/>
              <a:ext cx="2" cy="2"/>
            </a:xfrm>
            <a:custGeom>
              <a:avLst/>
              <a:gdLst/>
              <a:ahLst/>
              <a:cxnLst>
                <a:cxn ang="0">
                  <a:pos x="0" y="2"/>
                </a:cxn>
                <a:cxn ang="0">
                  <a:pos x="0" y="2"/>
                </a:cxn>
                <a:cxn ang="0">
                  <a:pos x="0" y="2"/>
                </a:cxn>
                <a:cxn ang="0">
                  <a:pos x="0" y="2"/>
                </a:cxn>
                <a:cxn ang="0">
                  <a:pos x="0" y="2"/>
                </a:cxn>
                <a:cxn ang="0">
                  <a:pos x="0" y="2"/>
                </a:cxn>
                <a:cxn ang="0">
                  <a:pos x="2" y="2"/>
                </a:cxn>
                <a:cxn ang="0">
                  <a:pos x="2" y="2"/>
                </a:cxn>
                <a:cxn ang="0">
                  <a:pos x="2" y="2"/>
                </a:cxn>
                <a:cxn ang="0">
                  <a:pos x="2" y="0"/>
                </a:cxn>
                <a:cxn ang="0">
                  <a:pos x="2" y="0"/>
                </a:cxn>
                <a:cxn ang="0">
                  <a:pos x="0" y="2"/>
                </a:cxn>
                <a:cxn ang="0">
                  <a:pos x="0" y="2"/>
                </a:cxn>
                <a:cxn ang="0">
                  <a:pos x="0" y="2"/>
                </a:cxn>
                <a:cxn ang="0">
                  <a:pos x="0" y="2"/>
                </a:cxn>
                <a:cxn ang="0">
                  <a:pos x="2" y="2"/>
                </a:cxn>
                <a:cxn ang="0">
                  <a:pos x="2" y="2"/>
                </a:cxn>
                <a:cxn ang="0">
                  <a:pos x="2" y="2"/>
                </a:cxn>
                <a:cxn ang="0">
                  <a:pos x="2" y="2"/>
                </a:cxn>
                <a:cxn ang="0">
                  <a:pos x="0" y="2"/>
                </a:cxn>
                <a:cxn ang="0">
                  <a:pos x="0" y="2"/>
                </a:cxn>
                <a:cxn ang="0">
                  <a:pos x="0" y="2"/>
                </a:cxn>
                <a:cxn ang="0">
                  <a:pos x="0" y="2"/>
                </a:cxn>
                <a:cxn ang="0">
                  <a:pos x="0" y="2"/>
                </a:cxn>
                <a:cxn ang="0">
                  <a:pos x="0" y="2"/>
                </a:cxn>
              </a:cxnLst>
              <a:rect l="0" t="0" r="r" b="b"/>
              <a:pathLst>
                <a:path w="2" h="2">
                  <a:moveTo>
                    <a:pt x="0" y="2"/>
                  </a:moveTo>
                  <a:lnTo>
                    <a:pt x="0" y="2"/>
                  </a:lnTo>
                  <a:lnTo>
                    <a:pt x="0" y="2"/>
                  </a:lnTo>
                  <a:lnTo>
                    <a:pt x="0" y="2"/>
                  </a:lnTo>
                  <a:lnTo>
                    <a:pt x="0" y="2"/>
                  </a:lnTo>
                  <a:lnTo>
                    <a:pt x="0" y="2"/>
                  </a:lnTo>
                  <a:lnTo>
                    <a:pt x="2" y="2"/>
                  </a:lnTo>
                  <a:lnTo>
                    <a:pt x="2" y="2"/>
                  </a:lnTo>
                  <a:lnTo>
                    <a:pt x="2" y="2"/>
                  </a:lnTo>
                  <a:lnTo>
                    <a:pt x="2" y="0"/>
                  </a:lnTo>
                  <a:lnTo>
                    <a:pt x="2" y="0"/>
                  </a:lnTo>
                  <a:lnTo>
                    <a:pt x="0" y="2"/>
                  </a:lnTo>
                  <a:lnTo>
                    <a:pt x="0" y="2"/>
                  </a:lnTo>
                  <a:lnTo>
                    <a:pt x="0" y="2"/>
                  </a:lnTo>
                  <a:lnTo>
                    <a:pt x="0" y="2"/>
                  </a:lnTo>
                  <a:lnTo>
                    <a:pt x="2" y="2"/>
                  </a:lnTo>
                  <a:lnTo>
                    <a:pt x="2" y="2"/>
                  </a:lnTo>
                  <a:lnTo>
                    <a:pt x="2" y="2"/>
                  </a:lnTo>
                  <a:lnTo>
                    <a:pt x="2" y="2"/>
                  </a:lnTo>
                  <a:lnTo>
                    <a:pt x="0" y="2"/>
                  </a:lnTo>
                  <a:lnTo>
                    <a:pt x="0" y="2"/>
                  </a:lnTo>
                  <a:lnTo>
                    <a:pt x="0" y="2"/>
                  </a:lnTo>
                  <a:lnTo>
                    <a:pt x="0" y="2"/>
                  </a:lnTo>
                  <a:lnTo>
                    <a:pt x="0" y="2"/>
                  </a:lnTo>
                  <a:lnTo>
                    <a:pt x="0" y="2"/>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39" name="Freeform 144"/>
            <p:cNvSpPr>
              <a:spLocks/>
            </p:cNvSpPr>
            <p:nvPr userDrawn="1"/>
          </p:nvSpPr>
          <p:spPr bwMode="auto">
            <a:xfrm>
              <a:off x="359" y="326"/>
              <a:ext cx="2" cy="2"/>
            </a:xfrm>
            <a:custGeom>
              <a:avLst/>
              <a:gdLst/>
              <a:ahLst/>
              <a:cxnLst>
                <a:cxn ang="0">
                  <a:pos x="0" y="2"/>
                </a:cxn>
                <a:cxn ang="0">
                  <a:pos x="0" y="2"/>
                </a:cxn>
                <a:cxn ang="0">
                  <a:pos x="0" y="2"/>
                </a:cxn>
                <a:cxn ang="0">
                  <a:pos x="0" y="2"/>
                </a:cxn>
                <a:cxn ang="0">
                  <a:pos x="0" y="2"/>
                </a:cxn>
                <a:cxn ang="0">
                  <a:pos x="0" y="2"/>
                </a:cxn>
                <a:cxn ang="0">
                  <a:pos x="2" y="2"/>
                </a:cxn>
                <a:cxn ang="0">
                  <a:pos x="2" y="2"/>
                </a:cxn>
                <a:cxn ang="0">
                  <a:pos x="2" y="2"/>
                </a:cxn>
                <a:cxn ang="0">
                  <a:pos x="2" y="0"/>
                </a:cxn>
                <a:cxn ang="0">
                  <a:pos x="2" y="0"/>
                </a:cxn>
                <a:cxn ang="0">
                  <a:pos x="0" y="2"/>
                </a:cxn>
                <a:cxn ang="0">
                  <a:pos x="0" y="2"/>
                </a:cxn>
                <a:cxn ang="0">
                  <a:pos x="0" y="2"/>
                </a:cxn>
                <a:cxn ang="0">
                  <a:pos x="0" y="2"/>
                </a:cxn>
                <a:cxn ang="0">
                  <a:pos x="2" y="2"/>
                </a:cxn>
                <a:cxn ang="0">
                  <a:pos x="2" y="2"/>
                </a:cxn>
                <a:cxn ang="0">
                  <a:pos x="2" y="2"/>
                </a:cxn>
                <a:cxn ang="0">
                  <a:pos x="2" y="2"/>
                </a:cxn>
                <a:cxn ang="0">
                  <a:pos x="0" y="2"/>
                </a:cxn>
                <a:cxn ang="0">
                  <a:pos x="0" y="2"/>
                </a:cxn>
                <a:cxn ang="0">
                  <a:pos x="0" y="2"/>
                </a:cxn>
                <a:cxn ang="0">
                  <a:pos x="0" y="2"/>
                </a:cxn>
                <a:cxn ang="0">
                  <a:pos x="0" y="2"/>
                </a:cxn>
                <a:cxn ang="0">
                  <a:pos x="0" y="2"/>
                </a:cxn>
              </a:cxnLst>
              <a:rect l="0" t="0" r="r" b="b"/>
              <a:pathLst>
                <a:path w="2" h="2">
                  <a:moveTo>
                    <a:pt x="0" y="2"/>
                  </a:moveTo>
                  <a:lnTo>
                    <a:pt x="0" y="2"/>
                  </a:lnTo>
                  <a:lnTo>
                    <a:pt x="0" y="2"/>
                  </a:lnTo>
                  <a:lnTo>
                    <a:pt x="0" y="2"/>
                  </a:lnTo>
                  <a:lnTo>
                    <a:pt x="0" y="2"/>
                  </a:lnTo>
                  <a:lnTo>
                    <a:pt x="0" y="2"/>
                  </a:lnTo>
                  <a:lnTo>
                    <a:pt x="2" y="2"/>
                  </a:lnTo>
                  <a:lnTo>
                    <a:pt x="2" y="2"/>
                  </a:lnTo>
                  <a:lnTo>
                    <a:pt x="2" y="2"/>
                  </a:lnTo>
                  <a:lnTo>
                    <a:pt x="2" y="0"/>
                  </a:lnTo>
                  <a:lnTo>
                    <a:pt x="2" y="0"/>
                  </a:lnTo>
                  <a:lnTo>
                    <a:pt x="0" y="2"/>
                  </a:lnTo>
                  <a:lnTo>
                    <a:pt x="0" y="2"/>
                  </a:lnTo>
                  <a:lnTo>
                    <a:pt x="0" y="2"/>
                  </a:lnTo>
                  <a:lnTo>
                    <a:pt x="0" y="2"/>
                  </a:lnTo>
                  <a:lnTo>
                    <a:pt x="2" y="2"/>
                  </a:lnTo>
                  <a:lnTo>
                    <a:pt x="2" y="2"/>
                  </a:lnTo>
                  <a:lnTo>
                    <a:pt x="2" y="2"/>
                  </a:lnTo>
                  <a:lnTo>
                    <a:pt x="2" y="2"/>
                  </a:lnTo>
                  <a:lnTo>
                    <a:pt x="0" y="2"/>
                  </a:lnTo>
                  <a:lnTo>
                    <a:pt x="0" y="2"/>
                  </a:lnTo>
                  <a:lnTo>
                    <a:pt x="0" y="2"/>
                  </a:lnTo>
                  <a:lnTo>
                    <a:pt x="0" y="2"/>
                  </a:lnTo>
                  <a:lnTo>
                    <a:pt x="0" y="2"/>
                  </a:lnTo>
                  <a:lnTo>
                    <a:pt x="0" y="2"/>
                  </a:lnTo>
                </a:path>
              </a:pathLst>
            </a:custGeom>
            <a:no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40" name="Freeform 145"/>
            <p:cNvSpPr>
              <a:spLocks/>
            </p:cNvSpPr>
            <p:nvPr userDrawn="1"/>
          </p:nvSpPr>
          <p:spPr bwMode="auto">
            <a:xfrm>
              <a:off x="359" y="326"/>
              <a:ext cx="1" cy="2"/>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41" name="Freeform 146"/>
            <p:cNvSpPr>
              <a:spLocks/>
            </p:cNvSpPr>
            <p:nvPr userDrawn="1"/>
          </p:nvSpPr>
          <p:spPr bwMode="auto">
            <a:xfrm>
              <a:off x="359" y="326"/>
              <a:ext cx="1" cy="2"/>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path>
              </a:pathLst>
            </a:custGeom>
            <a:no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42" name="Freeform 147"/>
            <p:cNvSpPr>
              <a:spLocks/>
            </p:cNvSpPr>
            <p:nvPr userDrawn="1"/>
          </p:nvSpPr>
          <p:spPr bwMode="auto">
            <a:xfrm>
              <a:off x="337" y="337"/>
              <a:ext cx="10" cy="14"/>
            </a:xfrm>
            <a:custGeom>
              <a:avLst/>
              <a:gdLst/>
              <a:ahLst/>
              <a:cxnLst>
                <a:cxn ang="0">
                  <a:pos x="2" y="7"/>
                </a:cxn>
                <a:cxn ang="0">
                  <a:pos x="5" y="5"/>
                </a:cxn>
                <a:cxn ang="0">
                  <a:pos x="5" y="5"/>
                </a:cxn>
                <a:cxn ang="0">
                  <a:pos x="4" y="4"/>
                </a:cxn>
                <a:cxn ang="0">
                  <a:pos x="2" y="2"/>
                </a:cxn>
                <a:cxn ang="0">
                  <a:pos x="2" y="1"/>
                </a:cxn>
                <a:cxn ang="0">
                  <a:pos x="1" y="1"/>
                </a:cxn>
                <a:cxn ang="0">
                  <a:pos x="1" y="0"/>
                </a:cxn>
                <a:cxn ang="0">
                  <a:pos x="0" y="2"/>
                </a:cxn>
                <a:cxn ang="0">
                  <a:pos x="0" y="2"/>
                </a:cxn>
                <a:cxn ang="0">
                  <a:pos x="0" y="2"/>
                </a:cxn>
                <a:cxn ang="0">
                  <a:pos x="1" y="2"/>
                </a:cxn>
                <a:cxn ang="0">
                  <a:pos x="1" y="3"/>
                </a:cxn>
                <a:cxn ang="0">
                  <a:pos x="1" y="3"/>
                </a:cxn>
                <a:cxn ang="0">
                  <a:pos x="1" y="3"/>
                </a:cxn>
                <a:cxn ang="0">
                  <a:pos x="2" y="3"/>
                </a:cxn>
                <a:cxn ang="0">
                  <a:pos x="2" y="3"/>
                </a:cxn>
                <a:cxn ang="0">
                  <a:pos x="2" y="4"/>
                </a:cxn>
                <a:cxn ang="0">
                  <a:pos x="2" y="6"/>
                </a:cxn>
                <a:cxn ang="0">
                  <a:pos x="3" y="5"/>
                </a:cxn>
                <a:cxn ang="0">
                  <a:pos x="2" y="7"/>
                </a:cxn>
              </a:cxnLst>
              <a:rect l="0" t="0" r="r" b="b"/>
              <a:pathLst>
                <a:path w="5" h="7">
                  <a:moveTo>
                    <a:pt x="2" y="7"/>
                  </a:moveTo>
                  <a:cubicBezTo>
                    <a:pt x="3" y="6"/>
                    <a:pt x="4" y="6"/>
                    <a:pt x="5" y="5"/>
                  </a:cubicBezTo>
                  <a:cubicBezTo>
                    <a:pt x="5" y="5"/>
                    <a:pt x="5" y="5"/>
                    <a:pt x="5" y="5"/>
                  </a:cubicBezTo>
                  <a:cubicBezTo>
                    <a:pt x="5" y="4"/>
                    <a:pt x="5" y="4"/>
                    <a:pt x="4" y="4"/>
                  </a:cubicBezTo>
                  <a:cubicBezTo>
                    <a:pt x="4" y="3"/>
                    <a:pt x="3" y="2"/>
                    <a:pt x="2" y="2"/>
                  </a:cubicBezTo>
                  <a:cubicBezTo>
                    <a:pt x="2" y="2"/>
                    <a:pt x="2" y="1"/>
                    <a:pt x="2" y="1"/>
                  </a:cubicBezTo>
                  <a:cubicBezTo>
                    <a:pt x="1" y="1"/>
                    <a:pt x="1" y="1"/>
                    <a:pt x="1" y="1"/>
                  </a:cubicBezTo>
                  <a:cubicBezTo>
                    <a:pt x="1" y="0"/>
                    <a:pt x="1" y="0"/>
                    <a:pt x="1" y="0"/>
                  </a:cubicBezTo>
                  <a:cubicBezTo>
                    <a:pt x="0" y="1"/>
                    <a:pt x="0" y="1"/>
                    <a:pt x="0" y="2"/>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1" y="3"/>
                  </a:cubicBezTo>
                  <a:cubicBezTo>
                    <a:pt x="1" y="3"/>
                    <a:pt x="1" y="4"/>
                    <a:pt x="2" y="3"/>
                  </a:cubicBezTo>
                  <a:cubicBezTo>
                    <a:pt x="2" y="3"/>
                    <a:pt x="2" y="3"/>
                    <a:pt x="2" y="3"/>
                  </a:cubicBezTo>
                  <a:cubicBezTo>
                    <a:pt x="2" y="4"/>
                    <a:pt x="3" y="4"/>
                    <a:pt x="2" y="4"/>
                  </a:cubicBezTo>
                  <a:cubicBezTo>
                    <a:pt x="2" y="5"/>
                    <a:pt x="2" y="5"/>
                    <a:pt x="2" y="6"/>
                  </a:cubicBezTo>
                  <a:cubicBezTo>
                    <a:pt x="2" y="5"/>
                    <a:pt x="3" y="6"/>
                    <a:pt x="3" y="5"/>
                  </a:cubicBezTo>
                  <a:cubicBezTo>
                    <a:pt x="3" y="6"/>
                    <a:pt x="3" y="6"/>
                    <a:pt x="2" y="7"/>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43" name="Freeform 148"/>
            <p:cNvSpPr>
              <a:spLocks/>
            </p:cNvSpPr>
            <p:nvPr userDrawn="1"/>
          </p:nvSpPr>
          <p:spPr bwMode="auto">
            <a:xfrm>
              <a:off x="337" y="337"/>
              <a:ext cx="10" cy="14"/>
            </a:xfrm>
            <a:custGeom>
              <a:avLst/>
              <a:gdLst/>
              <a:ahLst/>
              <a:cxnLst>
                <a:cxn ang="0">
                  <a:pos x="5" y="5"/>
                </a:cxn>
                <a:cxn ang="0">
                  <a:pos x="5" y="5"/>
                </a:cxn>
                <a:cxn ang="0">
                  <a:pos x="5" y="4"/>
                </a:cxn>
                <a:cxn ang="0">
                  <a:pos x="4" y="4"/>
                </a:cxn>
                <a:cxn ang="0">
                  <a:pos x="2" y="2"/>
                </a:cxn>
                <a:cxn ang="0">
                  <a:pos x="2" y="2"/>
                </a:cxn>
                <a:cxn ang="0">
                  <a:pos x="2" y="1"/>
                </a:cxn>
                <a:cxn ang="0">
                  <a:pos x="1" y="1"/>
                </a:cxn>
                <a:cxn ang="0">
                  <a:pos x="1" y="0"/>
                </a:cxn>
                <a:cxn ang="0">
                  <a:pos x="0" y="2"/>
                </a:cxn>
                <a:cxn ang="0">
                  <a:pos x="0" y="2"/>
                </a:cxn>
                <a:cxn ang="0">
                  <a:pos x="0" y="3"/>
                </a:cxn>
                <a:cxn ang="0">
                  <a:pos x="1" y="2"/>
                </a:cxn>
                <a:cxn ang="0">
                  <a:pos x="0" y="3"/>
                </a:cxn>
                <a:cxn ang="0">
                  <a:pos x="1" y="3"/>
                </a:cxn>
                <a:cxn ang="0">
                  <a:pos x="1" y="3"/>
                </a:cxn>
                <a:cxn ang="0">
                  <a:pos x="2" y="3"/>
                </a:cxn>
                <a:cxn ang="0">
                  <a:pos x="2" y="4"/>
                </a:cxn>
                <a:cxn ang="0">
                  <a:pos x="2" y="4"/>
                </a:cxn>
                <a:cxn ang="0">
                  <a:pos x="2" y="4"/>
                </a:cxn>
                <a:cxn ang="0">
                  <a:pos x="2" y="4"/>
                </a:cxn>
                <a:cxn ang="0">
                  <a:pos x="2" y="5"/>
                </a:cxn>
                <a:cxn ang="0">
                  <a:pos x="2" y="6"/>
                </a:cxn>
                <a:cxn ang="0">
                  <a:pos x="3" y="5"/>
                </a:cxn>
                <a:cxn ang="0">
                  <a:pos x="2" y="7"/>
                </a:cxn>
                <a:cxn ang="0">
                  <a:pos x="3" y="5"/>
                </a:cxn>
                <a:cxn ang="0">
                  <a:pos x="2" y="6"/>
                </a:cxn>
                <a:cxn ang="0">
                  <a:pos x="2" y="4"/>
                </a:cxn>
                <a:cxn ang="0">
                  <a:pos x="2" y="4"/>
                </a:cxn>
                <a:cxn ang="0">
                  <a:pos x="3" y="4"/>
                </a:cxn>
                <a:cxn ang="0">
                  <a:pos x="2" y="3"/>
                </a:cxn>
                <a:cxn ang="0">
                  <a:pos x="1" y="3"/>
                </a:cxn>
                <a:cxn ang="0">
                  <a:pos x="1" y="3"/>
                </a:cxn>
                <a:cxn ang="0">
                  <a:pos x="1" y="3"/>
                </a:cxn>
                <a:cxn ang="0">
                  <a:pos x="1" y="3"/>
                </a:cxn>
                <a:cxn ang="0">
                  <a:pos x="1" y="3"/>
                </a:cxn>
                <a:cxn ang="0">
                  <a:pos x="1" y="3"/>
                </a:cxn>
                <a:cxn ang="0">
                  <a:pos x="0" y="2"/>
                </a:cxn>
                <a:cxn ang="0">
                  <a:pos x="1" y="2"/>
                </a:cxn>
                <a:cxn ang="0">
                  <a:pos x="0" y="2"/>
                </a:cxn>
                <a:cxn ang="0">
                  <a:pos x="1" y="0"/>
                </a:cxn>
                <a:cxn ang="0">
                  <a:pos x="1" y="1"/>
                </a:cxn>
                <a:cxn ang="0">
                  <a:pos x="2" y="1"/>
                </a:cxn>
                <a:cxn ang="0">
                  <a:pos x="2" y="1"/>
                </a:cxn>
                <a:cxn ang="0">
                  <a:pos x="1" y="2"/>
                </a:cxn>
                <a:cxn ang="0">
                  <a:pos x="4" y="4"/>
                </a:cxn>
                <a:cxn ang="0">
                  <a:pos x="4" y="4"/>
                </a:cxn>
                <a:cxn ang="0">
                  <a:pos x="4" y="5"/>
                </a:cxn>
                <a:cxn ang="0">
                  <a:pos x="5" y="5"/>
                </a:cxn>
                <a:cxn ang="0">
                  <a:pos x="2" y="7"/>
                </a:cxn>
              </a:cxnLst>
              <a:rect l="0" t="0" r="r" b="b"/>
              <a:pathLst>
                <a:path w="5" h="7">
                  <a:moveTo>
                    <a:pt x="2" y="7"/>
                  </a:moveTo>
                  <a:cubicBezTo>
                    <a:pt x="3" y="6"/>
                    <a:pt x="5" y="6"/>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4"/>
                    <a:pt x="5" y="4"/>
                    <a:pt x="5" y="4"/>
                  </a:cubicBezTo>
                  <a:cubicBezTo>
                    <a:pt x="5" y="4"/>
                    <a:pt x="5" y="4"/>
                    <a:pt x="5" y="4"/>
                  </a:cubicBezTo>
                  <a:cubicBezTo>
                    <a:pt x="4" y="4"/>
                    <a:pt x="4" y="4"/>
                    <a:pt x="4" y="4"/>
                  </a:cubicBezTo>
                  <a:cubicBezTo>
                    <a:pt x="4" y="4"/>
                    <a:pt x="4" y="4"/>
                    <a:pt x="4" y="4"/>
                  </a:cubicBezTo>
                  <a:cubicBezTo>
                    <a:pt x="4" y="4"/>
                    <a:pt x="4" y="4"/>
                    <a:pt x="4" y="4"/>
                  </a:cubicBezTo>
                  <a:cubicBezTo>
                    <a:pt x="4" y="4"/>
                    <a:pt x="4" y="4"/>
                    <a:pt x="4" y="4"/>
                  </a:cubicBezTo>
                  <a:cubicBezTo>
                    <a:pt x="4" y="3"/>
                    <a:pt x="3" y="2"/>
                    <a:pt x="2" y="2"/>
                  </a:cubicBezTo>
                  <a:cubicBezTo>
                    <a:pt x="2" y="2"/>
                    <a:pt x="2" y="2"/>
                    <a:pt x="2" y="2"/>
                  </a:cubicBezTo>
                  <a:cubicBezTo>
                    <a:pt x="2" y="2"/>
                    <a:pt x="2" y="2"/>
                    <a:pt x="2" y="2"/>
                  </a:cubicBezTo>
                  <a:cubicBezTo>
                    <a:pt x="2" y="2"/>
                    <a:pt x="2" y="2"/>
                    <a:pt x="2" y="2"/>
                  </a:cubicBezTo>
                  <a:cubicBezTo>
                    <a:pt x="2" y="2"/>
                    <a:pt x="2" y="2"/>
                    <a:pt x="2" y="2"/>
                  </a:cubicBezTo>
                  <a:cubicBezTo>
                    <a:pt x="2" y="1"/>
                    <a:pt x="2" y="1"/>
                    <a:pt x="2" y="1"/>
                  </a:cubicBezTo>
                  <a:cubicBezTo>
                    <a:pt x="2" y="1"/>
                    <a:pt x="2" y="1"/>
                    <a:pt x="2" y="1"/>
                  </a:cubicBezTo>
                  <a:cubicBezTo>
                    <a:pt x="2" y="1"/>
                    <a:pt x="2" y="1"/>
                    <a:pt x="2" y="1"/>
                  </a:cubicBezTo>
                  <a:cubicBezTo>
                    <a:pt x="2" y="1"/>
                    <a:pt x="2" y="1"/>
                    <a:pt x="2" y="1"/>
                  </a:cubicBezTo>
                  <a:cubicBezTo>
                    <a:pt x="1" y="1"/>
                    <a:pt x="1" y="1"/>
                    <a:pt x="1" y="1"/>
                  </a:cubicBezTo>
                  <a:cubicBezTo>
                    <a:pt x="1" y="1"/>
                    <a:pt x="1" y="1"/>
                    <a:pt x="1" y="1"/>
                  </a:cubicBezTo>
                  <a:cubicBezTo>
                    <a:pt x="1" y="1"/>
                    <a:pt x="1" y="1"/>
                    <a:pt x="1" y="1"/>
                  </a:cubicBezTo>
                  <a:cubicBezTo>
                    <a:pt x="1" y="0"/>
                    <a:pt x="1" y="0"/>
                    <a:pt x="1" y="0"/>
                  </a:cubicBezTo>
                  <a:cubicBezTo>
                    <a:pt x="1" y="0"/>
                    <a:pt x="1" y="0"/>
                    <a:pt x="1" y="0"/>
                  </a:cubicBezTo>
                  <a:cubicBezTo>
                    <a:pt x="1" y="0"/>
                    <a:pt x="1" y="0"/>
                    <a:pt x="1" y="0"/>
                  </a:cubicBezTo>
                  <a:cubicBezTo>
                    <a:pt x="0" y="1"/>
                    <a:pt x="0" y="1"/>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3"/>
                    <a:pt x="0" y="3"/>
                    <a:pt x="0" y="3"/>
                  </a:cubicBezTo>
                  <a:cubicBezTo>
                    <a:pt x="1" y="3"/>
                    <a:pt x="1" y="3"/>
                    <a:pt x="1" y="3"/>
                  </a:cubicBezTo>
                  <a:cubicBezTo>
                    <a:pt x="1" y="2"/>
                    <a:pt x="1" y="2"/>
                    <a:pt x="1" y="2"/>
                  </a:cubicBezTo>
                  <a:cubicBezTo>
                    <a:pt x="1" y="2"/>
                    <a:pt x="1" y="2"/>
                    <a:pt x="1" y="2"/>
                  </a:cubicBezTo>
                  <a:cubicBezTo>
                    <a:pt x="0" y="2"/>
                    <a:pt x="0" y="2"/>
                    <a:pt x="0" y="2"/>
                  </a:cubicBezTo>
                  <a:cubicBezTo>
                    <a:pt x="0" y="3"/>
                    <a:pt x="0" y="3"/>
                    <a:pt x="0" y="3"/>
                  </a:cubicBezTo>
                  <a:cubicBezTo>
                    <a:pt x="0" y="3"/>
                    <a:pt x="0" y="3"/>
                    <a:pt x="0"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4"/>
                    <a:pt x="1" y="4"/>
                    <a:pt x="1" y="4"/>
                  </a:cubicBezTo>
                  <a:cubicBezTo>
                    <a:pt x="2" y="3"/>
                    <a:pt x="2" y="3"/>
                    <a:pt x="2" y="3"/>
                  </a:cubicBezTo>
                  <a:cubicBezTo>
                    <a:pt x="2" y="3"/>
                    <a:pt x="2" y="3"/>
                    <a:pt x="2" y="3"/>
                  </a:cubicBezTo>
                  <a:cubicBezTo>
                    <a:pt x="2" y="3"/>
                    <a:pt x="2" y="3"/>
                    <a:pt x="2" y="3"/>
                  </a:cubicBezTo>
                  <a:cubicBezTo>
                    <a:pt x="2" y="4"/>
                    <a:pt x="2" y="4"/>
                    <a:pt x="2" y="4"/>
                  </a:cubicBezTo>
                  <a:cubicBezTo>
                    <a:pt x="2" y="3"/>
                    <a:pt x="2" y="3"/>
                    <a:pt x="2" y="3"/>
                  </a:cubicBezTo>
                  <a:cubicBezTo>
                    <a:pt x="2" y="3"/>
                    <a:pt x="2" y="3"/>
                    <a:pt x="2" y="3"/>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5"/>
                    <a:pt x="2" y="5"/>
                    <a:pt x="2" y="5"/>
                  </a:cubicBezTo>
                  <a:cubicBezTo>
                    <a:pt x="2" y="5"/>
                    <a:pt x="2" y="5"/>
                    <a:pt x="2" y="5"/>
                  </a:cubicBezTo>
                  <a:cubicBezTo>
                    <a:pt x="2" y="5"/>
                    <a:pt x="2" y="5"/>
                    <a:pt x="2" y="5"/>
                  </a:cubicBezTo>
                  <a:cubicBezTo>
                    <a:pt x="2" y="6"/>
                    <a:pt x="2" y="6"/>
                    <a:pt x="2" y="6"/>
                  </a:cubicBezTo>
                  <a:cubicBezTo>
                    <a:pt x="2" y="6"/>
                    <a:pt x="2" y="6"/>
                    <a:pt x="2" y="6"/>
                  </a:cubicBezTo>
                  <a:cubicBezTo>
                    <a:pt x="2" y="6"/>
                    <a:pt x="3" y="6"/>
                    <a:pt x="3" y="6"/>
                  </a:cubicBezTo>
                  <a:cubicBezTo>
                    <a:pt x="3" y="5"/>
                    <a:pt x="3" y="5"/>
                    <a:pt x="3" y="5"/>
                  </a:cubicBezTo>
                  <a:cubicBezTo>
                    <a:pt x="3" y="5"/>
                    <a:pt x="3" y="5"/>
                    <a:pt x="3" y="5"/>
                  </a:cubicBezTo>
                  <a:cubicBezTo>
                    <a:pt x="3" y="6"/>
                    <a:pt x="2" y="6"/>
                    <a:pt x="2" y="7"/>
                  </a:cubicBezTo>
                  <a:cubicBezTo>
                    <a:pt x="2" y="7"/>
                    <a:pt x="2" y="7"/>
                    <a:pt x="2" y="7"/>
                  </a:cubicBezTo>
                  <a:cubicBezTo>
                    <a:pt x="2" y="7"/>
                    <a:pt x="2" y="7"/>
                    <a:pt x="2" y="7"/>
                  </a:cubicBezTo>
                  <a:cubicBezTo>
                    <a:pt x="3" y="6"/>
                    <a:pt x="3" y="6"/>
                    <a:pt x="3" y="5"/>
                  </a:cubicBezTo>
                  <a:cubicBezTo>
                    <a:pt x="3" y="5"/>
                    <a:pt x="3" y="5"/>
                    <a:pt x="3" y="5"/>
                  </a:cubicBezTo>
                  <a:cubicBezTo>
                    <a:pt x="3" y="5"/>
                    <a:pt x="3" y="5"/>
                    <a:pt x="3" y="5"/>
                  </a:cubicBezTo>
                  <a:cubicBezTo>
                    <a:pt x="3" y="5"/>
                    <a:pt x="2" y="5"/>
                    <a:pt x="2" y="5"/>
                  </a:cubicBezTo>
                  <a:cubicBezTo>
                    <a:pt x="2" y="6"/>
                    <a:pt x="2" y="6"/>
                    <a:pt x="2" y="6"/>
                  </a:cubicBezTo>
                  <a:cubicBezTo>
                    <a:pt x="2" y="6"/>
                    <a:pt x="2" y="6"/>
                    <a:pt x="2" y="6"/>
                  </a:cubicBezTo>
                  <a:cubicBezTo>
                    <a:pt x="2" y="5"/>
                    <a:pt x="2" y="5"/>
                    <a:pt x="2" y="5"/>
                  </a:cubicBezTo>
                  <a:cubicBezTo>
                    <a:pt x="2" y="4"/>
                    <a:pt x="2" y="4"/>
                    <a:pt x="2" y="4"/>
                  </a:cubicBezTo>
                  <a:cubicBezTo>
                    <a:pt x="2" y="4"/>
                    <a:pt x="2" y="4"/>
                    <a:pt x="2" y="4"/>
                  </a:cubicBezTo>
                  <a:cubicBezTo>
                    <a:pt x="2" y="5"/>
                    <a:pt x="2" y="5"/>
                    <a:pt x="2" y="5"/>
                  </a:cubicBezTo>
                  <a:cubicBezTo>
                    <a:pt x="2" y="4"/>
                    <a:pt x="2" y="4"/>
                    <a:pt x="2" y="4"/>
                  </a:cubicBezTo>
                  <a:cubicBezTo>
                    <a:pt x="3" y="4"/>
                    <a:pt x="3" y="4"/>
                    <a:pt x="3" y="4"/>
                  </a:cubicBezTo>
                  <a:cubicBezTo>
                    <a:pt x="3" y="4"/>
                    <a:pt x="3" y="4"/>
                    <a:pt x="3" y="4"/>
                  </a:cubicBezTo>
                  <a:cubicBezTo>
                    <a:pt x="3" y="4"/>
                    <a:pt x="3" y="4"/>
                    <a:pt x="3" y="4"/>
                  </a:cubicBezTo>
                  <a:cubicBezTo>
                    <a:pt x="3" y="3"/>
                    <a:pt x="3" y="3"/>
                    <a:pt x="3" y="3"/>
                  </a:cubicBezTo>
                  <a:cubicBezTo>
                    <a:pt x="2" y="3"/>
                    <a:pt x="2" y="3"/>
                    <a:pt x="2" y="3"/>
                  </a:cubicBezTo>
                  <a:cubicBezTo>
                    <a:pt x="2" y="3"/>
                    <a:pt x="2" y="3"/>
                    <a:pt x="2" y="3"/>
                  </a:cubicBezTo>
                  <a:cubicBezTo>
                    <a:pt x="2" y="3"/>
                    <a:pt x="2" y="3"/>
                    <a:pt x="2"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2"/>
                    <a:pt x="1" y="2"/>
                    <a:pt x="1" y="2"/>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2"/>
                    <a:pt x="1" y="2"/>
                    <a:pt x="1" y="2"/>
                  </a:cubicBezTo>
                  <a:cubicBezTo>
                    <a:pt x="1" y="2"/>
                    <a:pt x="1" y="2"/>
                    <a:pt x="1" y="2"/>
                  </a:cubicBezTo>
                  <a:cubicBezTo>
                    <a:pt x="0" y="2"/>
                    <a:pt x="0" y="2"/>
                    <a:pt x="0" y="2"/>
                  </a:cubicBezTo>
                  <a:cubicBezTo>
                    <a:pt x="0" y="2"/>
                    <a:pt x="0" y="2"/>
                    <a:pt x="0" y="2"/>
                  </a:cubicBezTo>
                  <a:cubicBezTo>
                    <a:pt x="0" y="2"/>
                    <a:pt x="0" y="2"/>
                    <a:pt x="0" y="2"/>
                  </a:cubicBezTo>
                  <a:cubicBezTo>
                    <a:pt x="1" y="2"/>
                    <a:pt x="1" y="2"/>
                    <a:pt x="1" y="2"/>
                  </a:cubicBezTo>
                  <a:cubicBezTo>
                    <a:pt x="1" y="2"/>
                    <a:pt x="1" y="2"/>
                    <a:pt x="1" y="2"/>
                  </a:cubicBezTo>
                  <a:cubicBezTo>
                    <a:pt x="0" y="2"/>
                    <a:pt x="0" y="2"/>
                    <a:pt x="0" y="2"/>
                  </a:cubicBezTo>
                  <a:cubicBezTo>
                    <a:pt x="0" y="2"/>
                    <a:pt x="0" y="2"/>
                    <a:pt x="0" y="2"/>
                  </a:cubicBezTo>
                  <a:cubicBezTo>
                    <a:pt x="0" y="2"/>
                    <a:pt x="0" y="2"/>
                    <a:pt x="0" y="2"/>
                  </a:cubicBezTo>
                  <a:cubicBezTo>
                    <a:pt x="0" y="2"/>
                    <a:pt x="0" y="2"/>
                    <a:pt x="0" y="2"/>
                  </a:cubicBezTo>
                  <a:cubicBezTo>
                    <a:pt x="0" y="1"/>
                    <a:pt x="1" y="1"/>
                    <a:pt x="1" y="0"/>
                  </a:cubicBezTo>
                  <a:cubicBezTo>
                    <a:pt x="1" y="0"/>
                    <a:pt x="1" y="0"/>
                    <a:pt x="1" y="0"/>
                  </a:cubicBezTo>
                  <a:cubicBezTo>
                    <a:pt x="1" y="0"/>
                    <a:pt x="1" y="0"/>
                    <a:pt x="1" y="0"/>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ubicBezTo>
                    <a:pt x="2" y="1"/>
                    <a:pt x="2" y="1"/>
                    <a:pt x="2" y="1"/>
                  </a:cubicBezTo>
                  <a:cubicBezTo>
                    <a:pt x="2" y="1"/>
                    <a:pt x="2" y="1"/>
                    <a:pt x="2" y="1"/>
                  </a:cubicBezTo>
                  <a:cubicBezTo>
                    <a:pt x="2" y="2"/>
                    <a:pt x="2" y="2"/>
                    <a:pt x="2" y="2"/>
                  </a:cubicBezTo>
                  <a:cubicBezTo>
                    <a:pt x="1" y="2"/>
                    <a:pt x="1" y="2"/>
                    <a:pt x="1" y="2"/>
                  </a:cubicBezTo>
                  <a:cubicBezTo>
                    <a:pt x="1" y="2"/>
                    <a:pt x="1" y="2"/>
                    <a:pt x="1" y="2"/>
                  </a:cubicBezTo>
                  <a:cubicBezTo>
                    <a:pt x="2" y="3"/>
                    <a:pt x="2" y="3"/>
                    <a:pt x="2" y="3"/>
                  </a:cubicBezTo>
                  <a:cubicBezTo>
                    <a:pt x="2" y="3"/>
                    <a:pt x="2" y="3"/>
                    <a:pt x="2" y="3"/>
                  </a:cubicBezTo>
                  <a:cubicBezTo>
                    <a:pt x="2" y="2"/>
                    <a:pt x="4" y="3"/>
                    <a:pt x="4" y="4"/>
                  </a:cubicBezTo>
                  <a:cubicBezTo>
                    <a:pt x="4" y="4"/>
                    <a:pt x="4" y="4"/>
                    <a:pt x="4" y="4"/>
                  </a:cubicBezTo>
                  <a:cubicBezTo>
                    <a:pt x="4" y="4"/>
                    <a:pt x="4" y="4"/>
                    <a:pt x="4" y="4"/>
                  </a:cubicBezTo>
                  <a:cubicBezTo>
                    <a:pt x="4" y="4"/>
                    <a:pt x="4" y="4"/>
                    <a:pt x="4" y="4"/>
                  </a:cubicBezTo>
                  <a:cubicBezTo>
                    <a:pt x="5" y="4"/>
                    <a:pt x="5" y="4"/>
                    <a:pt x="5" y="4"/>
                  </a:cubicBezTo>
                  <a:cubicBezTo>
                    <a:pt x="4" y="5"/>
                    <a:pt x="4" y="5"/>
                    <a:pt x="4" y="5"/>
                  </a:cubicBezTo>
                  <a:cubicBezTo>
                    <a:pt x="4" y="5"/>
                    <a:pt x="4" y="5"/>
                    <a:pt x="4" y="5"/>
                  </a:cubicBezTo>
                  <a:cubicBezTo>
                    <a:pt x="5" y="5"/>
                    <a:pt x="5" y="5"/>
                    <a:pt x="5" y="5"/>
                  </a:cubicBezTo>
                  <a:cubicBezTo>
                    <a:pt x="5" y="5"/>
                    <a:pt x="5" y="5"/>
                    <a:pt x="5" y="5"/>
                  </a:cubicBezTo>
                  <a:cubicBezTo>
                    <a:pt x="5" y="5"/>
                    <a:pt x="5" y="5"/>
                    <a:pt x="5" y="5"/>
                  </a:cubicBezTo>
                  <a:cubicBezTo>
                    <a:pt x="5" y="5"/>
                    <a:pt x="5" y="5"/>
                    <a:pt x="5" y="5"/>
                  </a:cubicBezTo>
                  <a:cubicBezTo>
                    <a:pt x="4" y="6"/>
                    <a:pt x="3" y="6"/>
                    <a:pt x="2" y="7"/>
                  </a:cubicBezTo>
                  <a:cubicBezTo>
                    <a:pt x="2" y="7"/>
                    <a:pt x="2" y="7"/>
                    <a:pt x="2" y="7"/>
                  </a:cubicBezTo>
                  <a:cubicBezTo>
                    <a:pt x="2" y="7"/>
                    <a:pt x="2" y="7"/>
                    <a:pt x="2" y="7"/>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44" name="Freeform 149"/>
            <p:cNvSpPr>
              <a:spLocks/>
            </p:cNvSpPr>
            <p:nvPr userDrawn="1"/>
          </p:nvSpPr>
          <p:spPr bwMode="auto">
            <a:xfrm>
              <a:off x="335" y="343"/>
              <a:ext cx="4" cy="8"/>
            </a:xfrm>
            <a:custGeom>
              <a:avLst/>
              <a:gdLst/>
              <a:ahLst/>
              <a:cxnLst>
                <a:cxn ang="0">
                  <a:pos x="1" y="3"/>
                </a:cxn>
                <a:cxn ang="0">
                  <a:pos x="2" y="1"/>
                </a:cxn>
                <a:cxn ang="0">
                  <a:pos x="1" y="2"/>
                </a:cxn>
                <a:cxn ang="0">
                  <a:pos x="1" y="3"/>
                </a:cxn>
              </a:cxnLst>
              <a:rect l="0" t="0" r="r" b="b"/>
              <a:pathLst>
                <a:path w="3" h="4">
                  <a:moveTo>
                    <a:pt x="1" y="3"/>
                  </a:moveTo>
                  <a:cubicBezTo>
                    <a:pt x="2" y="4"/>
                    <a:pt x="3" y="1"/>
                    <a:pt x="2" y="1"/>
                  </a:cubicBezTo>
                  <a:cubicBezTo>
                    <a:pt x="1" y="0"/>
                    <a:pt x="0" y="2"/>
                    <a:pt x="1" y="2"/>
                  </a:cubicBezTo>
                  <a:cubicBezTo>
                    <a:pt x="1" y="3"/>
                    <a:pt x="1" y="3"/>
                    <a:pt x="1" y="3"/>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45" name="Freeform 150"/>
            <p:cNvSpPr>
              <a:spLocks/>
            </p:cNvSpPr>
            <p:nvPr userDrawn="1"/>
          </p:nvSpPr>
          <p:spPr bwMode="auto">
            <a:xfrm>
              <a:off x="335" y="343"/>
              <a:ext cx="4" cy="8"/>
            </a:xfrm>
            <a:custGeom>
              <a:avLst/>
              <a:gdLst/>
              <a:ahLst/>
              <a:cxnLst>
                <a:cxn ang="0">
                  <a:pos x="0" y="3"/>
                </a:cxn>
                <a:cxn ang="0">
                  <a:pos x="1" y="4"/>
                </a:cxn>
                <a:cxn ang="0">
                  <a:pos x="3" y="2"/>
                </a:cxn>
                <a:cxn ang="0">
                  <a:pos x="2" y="0"/>
                </a:cxn>
                <a:cxn ang="0">
                  <a:pos x="2" y="0"/>
                </a:cxn>
                <a:cxn ang="0">
                  <a:pos x="0" y="2"/>
                </a:cxn>
                <a:cxn ang="0">
                  <a:pos x="1" y="2"/>
                </a:cxn>
                <a:cxn ang="0">
                  <a:pos x="1" y="2"/>
                </a:cxn>
                <a:cxn ang="0">
                  <a:pos x="1" y="2"/>
                </a:cxn>
                <a:cxn ang="0">
                  <a:pos x="1" y="2"/>
                </a:cxn>
                <a:cxn ang="0">
                  <a:pos x="0" y="3"/>
                </a:cxn>
                <a:cxn ang="0">
                  <a:pos x="0" y="3"/>
                </a:cxn>
                <a:cxn ang="0">
                  <a:pos x="1" y="3"/>
                </a:cxn>
                <a:cxn ang="0">
                  <a:pos x="1" y="2"/>
                </a:cxn>
                <a:cxn ang="0">
                  <a:pos x="1" y="2"/>
                </a:cxn>
                <a:cxn ang="0">
                  <a:pos x="1" y="2"/>
                </a:cxn>
                <a:cxn ang="0">
                  <a:pos x="1" y="2"/>
                </a:cxn>
                <a:cxn ang="0">
                  <a:pos x="1" y="1"/>
                </a:cxn>
                <a:cxn ang="0">
                  <a:pos x="2" y="1"/>
                </a:cxn>
                <a:cxn ang="0">
                  <a:pos x="2" y="1"/>
                </a:cxn>
                <a:cxn ang="0">
                  <a:pos x="2" y="2"/>
                </a:cxn>
                <a:cxn ang="0">
                  <a:pos x="2" y="3"/>
                </a:cxn>
                <a:cxn ang="0">
                  <a:pos x="1" y="3"/>
                </a:cxn>
                <a:cxn ang="0">
                  <a:pos x="1" y="3"/>
                </a:cxn>
                <a:cxn ang="0">
                  <a:pos x="0" y="3"/>
                </a:cxn>
                <a:cxn ang="0">
                  <a:pos x="0" y="3"/>
                </a:cxn>
              </a:cxnLst>
              <a:rect l="0" t="0" r="r" b="b"/>
              <a:pathLst>
                <a:path w="3" h="4">
                  <a:moveTo>
                    <a:pt x="0" y="3"/>
                  </a:moveTo>
                  <a:cubicBezTo>
                    <a:pt x="1" y="4"/>
                    <a:pt x="1" y="4"/>
                    <a:pt x="1" y="4"/>
                  </a:cubicBezTo>
                  <a:cubicBezTo>
                    <a:pt x="2" y="4"/>
                    <a:pt x="3" y="2"/>
                    <a:pt x="3" y="2"/>
                  </a:cubicBezTo>
                  <a:cubicBezTo>
                    <a:pt x="3" y="1"/>
                    <a:pt x="2" y="1"/>
                    <a:pt x="2" y="0"/>
                  </a:cubicBezTo>
                  <a:cubicBezTo>
                    <a:pt x="2" y="0"/>
                    <a:pt x="2" y="0"/>
                    <a:pt x="2" y="0"/>
                  </a:cubicBezTo>
                  <a:cubicBezTo>
                    <a:pt x="1" y="0"/>
                    <a:pt x="0" y="1"/>
                    <a:pt x="0" y="2"/>
                  </a:cubicBezTo>
                  <a:cubicBezTo>
                    <a:pt x="0" y="2"/>
                    <a:pt x="0" y="2"/>
                    <a:pt x="1" y="2"/>
                  </a:cubicBezTo>
                  <a:cubicBezTo>
                    <a:pt x="1" y="2"/>
                    <a:pt x="1" y="2"/>
                    <a:pt x="1" y="2"/>
                  </a:cubicBezTo>
                  <a:cubicBezTo>
                    <a:pt x="1" y="2"/>
                    <a:pt x="1" y="2"/>
                    <a:pt x="1" y="2"/>
                  </a:cubicBezTo>
                  <a:cubicBezTo>
                    <a:pt x="1" y="2"/>
                    <a:pt x="1" y="2"/>
                    <a:pt x="1" y="2"/>
                  </a:cubicBezTo>
                  <a:cubicBezTo>
                    <a:pt x="0" y="3"/>
                    <a:pt x="0" y="3"/>
                    <a:pt x="0" y="3"/>
                  </a:cubicBezTo>
                  <a:cubicBezTo>
                    <a:pt x="0" y="3"/>
                    <a:pt x="0" y="3"/>
                    <a:pt x="0" y="3"/>
                  </a:cubicBezTo>
                  <a:cubicBezTo>
                    <a:pt x="1" y="3"/>
                    <a:pt x="1" y="3"/>
                    <a:pt x="1" y="3"/>
                  </a:cubicBezTo>
                  <a:cubicBezTo>
                    <a:pt x="1" y="3"/>
                    <a:pt x="1" y="3"/>
                    <a:pt x="1" y="2"/>
                  </a:cubicBezTo>
                  <a:cubicBezTo>
                    <a:pt x="1" y="2"/>
                    <a:pt x="1" y="2"/>
                    <a:pt x="1" y="2"/>
                  </a:cubicBezTo>
                  <a:cubicBezTo>
                    <a:pt x="1" y="2"/>
                    <a:pt x="1" y="2"/>
                    <a:pt x="1" y="2"/>
                  </a:cubicBezTo>
                  <a:cubicBezTo>
                    <a:pt x="1" y="2"/>
                    <a:pt x="1" y="2"/>
                    <a:pt x="1" y="2"/>
                  </a:cubicBezTo>
                  <a:cubicBezTo>
                    <a:pt x="1" y="1"/>
                    <a:pt x="1" y="1"/>
                    <a:pt x="1" y="1"/>
                  </a:cubicBezTo>
                  <a:cubicBezTo>
                    <a:pt x="2" y="1"/>
                    <a:pt x="2" y="1"/>
                    <a:pt x="2" y="1"/>
                  </a:cubicBezTo>
                  <a:cubicBezTo>
                    <a:pt x="2" y="1"/>
                    <a:pt x="2" y="1"/>
                    <a:pt x="2" y="1"/>
                  </a:cubicBezTo>
                  <a:cubicBezTo>
                    <a:pt x="2" y="1"/>
                    <a:pt x="2" y="1"/>
                    <a:pt x="2" y="2"/>
                  </a:cubicBezTo>
                  <a:cubicBezTo>
                    <a:pt x="2" y="2"/>
                    <a:pt x="2" y="2"/>
                    <a:pt x="2" y="3"/>
                  </a:cubicBezTo>
                  <a:cubicBezTo>
                    <a:pt x="1" y="3"/>
                    <a:pt x="1" y="3"/>
                    <a:pt x="1" y="3"/>
                  </a:cubicBezTo>
                  <a:cubicBezTo>
                    <a:pt x="1" y="3"/>
                    <a:pt x="1" y="3"/>
                    <a:pt x="1" y="3"/>
                  </a:cubicBezTo>
                  <a:cubicBezTo>
                    <a:pt x="0" y="3"/>
                    <a:pt x="0" y="3"/>
                    <a:pt x="0" y="3"/>
                  </a:cubicBezTo>
                  <a:cubicBezTo>
                    <a:pt x="0" y="3"/>
                    <a:pt x="0" y="3"/>
                    <a:pt x="0" y="3"/>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46" name="Freeform 151"/>
            <p:cNvSpPr>
              <a:spLocks/>
            </p:cNvSpPr>
            <p:nvPr userDrawn="1"/>
          </p:nvSpPr>
          <p:spPr bwMode="auto">
            <a:xfrm>
              <a:off x="359" y="355"/>
              <a:ext cx="1" cy="2"/>
            </a:xfrm>
            <a:custGeom>
              <a:avLst/>
              <a:gdLst/>
              <a:ahLst/>
              <a:cxnLst>
                <a:cxn ang="0">
                  <a:pos x="0" y="0"/>
                </a:cxn>
                <a:cxn ang="0">
                  <a:pos x="0" y="1"/>
                </a:cxn>
                <a:cxn ang="0">
                  <a:pos x="0" y="0"/>
                </a:cxn>
                <a:cxn ang="0">
                  <a:pos x="0" y="0"/>
                </a:cxn>
              </a:cxnLst>
              <a:rect l="0" t="0" r="r" b="b"/>
              <a:pathLst>
                <a:path h="1">
                  <a:moveTo>
                    <a:pt x="0" y="0"/>
                  </a:moveTo>
                  <a:cubicBezTo>
                    <a:pt x="0" y="0"/>
                    <a:pt x="0" y="1"/>
                    <a:pt x="0" y="1"/>
                  </a:cubicBezTo>
                  <a:cubicBezTo>
                    <a:pt x="0" y="0"/>
                    <a:pt x="0" y="0"/>
                    <a:pt x="0"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47" name="Freeform 152"/>
            <p:cNvSpPr>
              <a:spLocks/>
            </p:cNvSpPr>
            <p:nvPr userDrawn="1"/>
          </p:nvSpPr>
          <p:spPr bwMode="auto">
            <a:xfrm>
              <a:off x="357" y="353"/>
              <a:ext cx="4" cy="4"/>
            </a:xfrm>
            <a:custGeom>
              <a:avLst/>
              <a:gdLst/>
              <a:ahLst/>
              <a:cxnLst>
                <a:cxn ang="0">
                  <a:pos x="0" y="1"/>
                </a:cxn>
                <a:cxn ang="0">
                  <a:pos x="1" y="2"/>
                </a:cxn>
                <a:cxn ang="0">
                  <a:pos x="1" y="2"/>
                </a:cxn>
                <a:cxn ang="0">
                  <a:pos x="1" y="2"/>
                </a:cxn>
                <a:cxn ang="0">
                  <a:pos x="1" y="2"/>
                </a:cxn>
                <a:cxn ang="0">
                  <a:pos x="1" y="1"/>
                </a:cxn>
                <a:cxn ang="0">
                  <a:pos x="1" y="0"/>
                </a:cxn>
                <a:cxn ang="0">
                  <a:pos x="1" y="1"/>
                </a:cxn>
                <a:cxn ang="0">
                  <a:pos x="0" y="1"/>
                </a:cxn>
                <a:cxn ang="0">
                  <a:pos x="0" y="1"/>
                </a:cxn>
                <a:cxn ang="0">
                  <a:pos x="1" y="1"/>
                </a:cxn>
                <a:cxn ang="0">
                  <a:pos x="1" y="1"/>
                </a:cxn>
                <a:cxn ang="0">
                  <a:pos x="1" y="1"/>
                </a:cxn>
                <a:cxn ang="0">
                  <a:pos x="1" y="1"/>
                </a:cxn>
                <a:cxn ang="0">
                  <a:pos x="1" y="2"/>
                </a:cxn>
                <a:cxn ang="0">
                  <a:pos x="1" y="2"/>
                </a:cxn>
                <a:cxn ang="0">
                  <a:pos x="1" y="1"/>
                </a:cxn>
                <a:cxn ang="0">
                  <a:pos x="1" y="1"/>
                </a:cxn>
                <a:cxn ang="0">
                  <a:pos x="1" y="1"/>
                </a:cxn>
                <a:cxn ang="0">
                  <a:pos x="0" y="1"/>
                </a:cxn>
                <a:cxn ang="0">
                  <a:pos x="0" y="1"/>
                </a:cxn>
              </a:cxnLst>
              <a:rect l="0" t="0" r="r" b="b"/>
              <a:pathLst>
                <a:path w="1" h="2">
                  <a:moveTo>
                    <a:pt x="0" y="1"/>
                  </a:moveTo>
                  <a:cubicBezTo>
                    <a:pt x="1" y="2"/>
                    <a:pt x="1" y="2"/>
                    <a:pt x="1" y="2"/>
                  </a:cubicBezTo>
                  <a:cubicBezTo>
                    <a:pt x="1" y="2"/>
                    <a:pt x="1" y="2"/>
                    <a:pt x="1" y="2"/>
                  </a:cubicBezTo>
                  <a:cubicBezTo>
                    <a:pt x="1" y="2"/>
                    <a:pt x="1" y="2"/>
                    <a:pt x="1" y="2"/>
                  </a:cubicBezTo>
                  <a:cubicBezTo>
                    <a:pt x="1" y="2"/>
                    <a:pt x="1" y="2"/>
                    <a:pt x="1" y="2"/>
                  </a:cubicBezTo>
                  <a:cubicBezTo>
                    <a:pt x="1" y="1"/>
                    <a:pt x="1" y="1"/>
                    <a:pt x="1" y="1"/>
                  </a:cubicBezTo>
                  <a:cubicBezTo>
                    <a:pt x="1" y="0"/>
                    <a:pt x="1" y="0"/>
                    <a:pt x="1" y="0"/>
                  </a:cubicBezTo>
                  <a:cubicBezTo>
                    <a:pt x="1" y="1"/>
                    <a:pt x="1" y="1"/>
                    <a:pt x="1" y="1"/>
                  </a:cubicBezTo>
                  <a:cubicBezTo>
                    <a:pt x="0" y="1"/>
                    <a:pt x="0" y="1"/>
                    <a:pt x="0" y="1"/>
                  </a:cubicBezTo>
                  <a:cubicBezTo>
                    <a:pt x="0" y="1"/>
                    <a:pt x="0" y="1"/>
                    <a:pt x="0" y="1"/>
                  </a:cubicBezTo>
                  <a:cubicBezTo>
                    <a:pt x="1" y="1"/>
                    <a:pt x="1" y="1"/>
                    <a:pt x="1" y="1"/>
                  </a:cubicBezTo>
                  <a:cubicBezTo>
                    <a:pt x="1" y="1"/>
                    <a:pt x="1" y="1"/>
                    <a:pt x="1" y="1"/>
                  </a:cubicBezTo>
                  <a:cubicBezTo>
                    <a:pt x="1" y="1"/>
                    <a:pt x="1" y="1"/>
                    <a:pt x="1" y="1"/>
                  </a:cubicBezTo>
                  <a:cubicBezTo>
                    <a:pt x="1" y="1"/>
                    <a:pt x="1" y="1"/>
                    <a:pt x="1" y="1"/>
                  </a:cubicBezTo>
                  <a:cubicBezTo>
                    <a:pt x="1" y="1"/>
                    <a:pt x="1" y="1"/>
                    <a:pt x="1" y="2"/>
                  </a:cubicBezTo>
                  <a:cubicBezTo>
                    <a:pt x="1" y="2"/>
                    <a:pt x="1" y="2"/>
                    <a:pt x="1" y="2"/>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48" name="Freeform 153"/>
            <p:cNvSpPr>
              <a:spLocks/>
            </p:cNvSpPr>
            <p:nvPr userDrawn="1"/>
          </p:nvSpPr>
          <p:spPr bwMode="auto">
            <a:xfrm>
              <a:off x="359" y="357"/>
              <a:ext cx="2" cy="4"/>
            </a:xfrm>
            <a:custGeom>
              <a:avLst/>
              <a:gdLst/>
              <a:ahLst/>
              <a:cxnLst>
                <a:cxn ang="0">
                  <a:pos x="0" y="0"/>
                </a:cxn>
                <a:cxn ang="0">
                  <a:pos x="1" y="1"/>
                </a:cxn>
                <a:cxn ang="0">
                  <a:pos x="0" y="0"/>
                </a:cxn>
                <a:cxn ang="0">
                  <a:pos x="0" y="0"/>
                </a:cxn>
              </a:cxnLst>
              <a:rect l="0" t="0" r="r" b="b"/>
              <a:pathLst>
                <a:path w="1" h="1">
                  <a:moveTo>
                    <a:pt x="0" y="0"/>
                  </a:moveTo>
                  <a:cubicBezTo>
                    <a:pt x="0" y="1"/>
                    <a:pt x="0" y="1"/>
                    <a:pt x="1" y="1"/>
                  </a:cubicBezTo>
                  <a:cubicBezTo>
                    <a:pt x="1" y="1"/>
                    <a:pt x="1" y="0"/>
                    <a:pt x="0"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49" name="Freeform 154"/>
            <p:cNvSpPr>
              <a:spLocks/>
            </p:cNvSpPr>
            <p:nvPr userDrawn="1"/>
          </p:nvSpPr>
          <p:spPr bwMode="auto">
            <a:xfrm>
              <a:off x="359" y="357"/>
              <a:ext cx="2" cy="4"/>
            </a:xfrm>
            <a:custGeom>
              <a:avLst/>
              <a:gdLst/>
              <a:ahLst/>
              <a:cxnLst>
                <a:cxn ang="0">
                  <a:pos x="0" y="0"/>
                </a:cxn>
                <a:cxn ang="0">
                  <a:pos x="0" y="1"/>
                </a:cxn>
                <a:cxn ang="0">
                  <a:pos x="1" y="1"/>
                </a:cxn>
                <a:cxn ang="0">
                  <a:pos x="1" y="1"/>
                </a:cxn>
                <a:cxn ang="0">
                  <a:pos x="1" y="1"/>
                </a:cxn>
                <a:cxn ang="0">
                  <a:pos x="0" y="0"/>
                </a:cxn>
                <a:cxn ang="0">
                  <a:pos x="0" y="0"/>
                </a:cxn>
                <a:cxn ang="0">
                  <a:pos x="0" y="0"/>
                </a:cxn>
                <a:cxn ang="0">
                  <a:pos x="0" y="0"/>
                </a:cxn>
                <a:cxn ang="0">
                  <a:pos x="0" y="0"/>
                </a:cxn>
                <a:cxn ang="0">
                  <a:pos x="0" y="0"/>
                </a:cxn>
                <a:cxn ang="0">
                  <a:pos x="0" y="0"/>
                </a:cxn>
                <a:cxn ang="0">
                  <a:pos x="0" y="0"/>
                </a:cxn>
                <a:cxn ang="0">
                  <a:pos x="1" y="1"/>
                </a:cxn>
                <a:cxn ang="0">
                  <a:pos x="0" y="1"/>
                </a:cxn>
                <a:cxn ang="0">
                  <a:pos x="1" y="1"/>
                </a:cxn>
                <a:cxn ang="0">
                  <a:pos x="1" y="1"/>
                </a:cxn>
                <a:cxn ang="0">
                  <a:pos x="0" y="0"/>
                </a:cxn>
                <a:cxn ang="0">
                  <a:pos x="0" y="0"/>
                </a:cxn>
                <a:cxn ang="0">
                  <a:pos x="0" y="0"/>
                </a:cxn>
              </a:cxnLst>
              <a:rect l="0" t="0" r="r" b="b"/>
              <a:pathLst>
                <a:path w="1" h="1">
                  <a:moveTo>
                    <a:pt x="0" y="0"/>
                  </a:moveTo>
                  <a:cubicBezTo>
                    <a:pt x="0" y="1"/>
                    <a:pt x="0" y="1"/>
                    <a:pt x="0" y="1"/>
                  </a:cubicBezTo>
                  <a:cubicBezTo>
                    <a:pt x="1" y="1"/>
                    <a:pt x="1" y="1"/>
                    <a:pt x="1" y="1"/>
                  </a:cubicBezTo>
                  <a:cubicBezTo>
                    <a:pt x="1" y="1"/>
                    <a:pt x="1" y="1"/>
                    <a:pt x="1" y="1"/>
                  </a:cubicBezTo>
                  <a:cubicBezTo>
                    <a:pt x="1" y="1"/>
                    <a:pt x="1" y="1"/>
                    <a:pt x="1" y="1"/>
                  </a:cubicBezTo>
                  <a:cubicBezTo>
                    <a:pt x="1" y="0"/>
                    <a:pt x="1"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1" y="1"/>
                    <a:pt x="1" y="1"/>
                    <a:pt x="1" y="1"/>
                  </a:cubicBezTo>
                  <a:cubicBezTo>
                    <a:pt x="0" y="1"/>
                    <a:pt x="0" y="1"/>
                    <a:pt x="0" y="1"/>
                  </a:cubicBezTo>
                  <a:cubicBezTo>
                    <a:pt x="1" y="1"/>
                    <a:pt x="1" y="1"/>
                    <a:pt x="1" y="1"/>
                  </a:cubicBezTo>
                  <a:cubicBezTo>
                    <a:pt x="1" y="1"/>
                    <a:pt x="1" y="1"/>
                    <a:pt x="1" y="1"/>
                  </a:cubicBezTo>
                  <a:cubicBezTo>
                    <a:pt x="0" y="0"/>
                    <a:pt x="0" y="0"/>
                    <a:pt x="0" y="0"/>
                  </a:cubicBezTo>
                  <a:cubicBezTo>
                    <a:pt x="0" y="0"/>
                    <a:pt x="0" y="0"/>
                    <a:pt x="0"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50" name="Freeform 155"/>
            <p:cNvSpPr>
              <a:spLocks/>
            </p:cNvSpPr>
            <p:nvPr userDrawn="1"/>
          </p:nvSpPr>
          <p:spPr bwMode="auto">
            <a:xfrm>
              <a:off x="363" y="357"/>
              <a:ext cx="4" cy="4"/>
            </a:xfrm>
            <a:custGeom>
              <a:avLst/>
              <a:gdLst/>
              <a:ahLst/>
              <a:cxnLst>
                <a:cxn ang="0">
                  <a:pos x="0" y="1"/>
                </a:cxn>
                <a:cxn ang="0">
                  <a:pos x="2" y="1"/>
                </a:cxn>
                <a:cxn ang="0">
                  <a:pos x="2" y="0"/>
                </a:cxn>
                <a:cxn ang="0">
                  <a:pos x="0" y="1"/>
                </a:cxn>
              </a:cxnLst>
              <a:rect l="0" t="0" r="r" b="b"/>
              <a:pathLst>
                <a:path w="2" h="1">
                  <a:moveTo>
                    <a:pt x="0" y="1"/>
                  </a:moveTo>
                  <a:cubicBezTo>
                    <a:pt x="1" y="1"/>
                    <a:pt x="2" y="1"/>
                    <a:pt x="2" y="1"/>
                  </a:cubicBezTo>
                  <a:cubicBezTo>
                    <a:pt x="2" y="0"/>
                    <a:pt x="2" y="0"/>
                    <a:pt x="2" y="0"/>
                  </a:cubicBezTo>
                  <a:cubicBezTo>
                    <a:pt x="1" y="0"/>
                    <a:pt x="1" y="1"/>
                    <a:pt x="0"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51" name="Freeform 156"/>
            <p:cNvSpPr>
              <a:spLocks/>
            </p:cNvSpPr>
            <p:nvPr userDrawn="1"/>
          </p:nvSpPr>
          <p:spPr bwMode="auto">
            <a:xfrm>
              <a:off x="363" y="357"/>
              <a:ext cx="4" cy="4"/>
            </a:xfrm>
            <a:custGeom>
              <a:avLst/>
              <a:gdLst/>
              <a:ahLst/>
              <a:cxnLst>
                <a:cxn ang="0">
                  <a:pos x="0" y="1"/>
                </a:cxn>
                <a:cxn ang="0">
                  <a:pos x="1" y="1"/>
                </a:cxn>
                <a:cxn ang="0">
                  <a:pos x="2" y="1"/>
                </a:cxn>
                <a:cxn ang="0">
                  <a:pos x="2" y="1"/>
                </a:cxn>
                <a:cxn ang="0">
                  <a:pos x="2" y="1"/>
                </a:cxn>
                <a:cxn ang="0">
                  <a:pos x="2" y="0"/>
                </a:cxn>
                <a:cxn ang="0">
                  <a:pos x="2" y="0"/>
                </a:cxn>
                <a:cxn ang="0">
                  <a:pos x="2" y="0"/>
                </a:cxn>
                <a:cxn ang="0">
                  <a:pos x="0" y="1"/>
                </a:cxn>
                <a:cxn ang="0">
                  <a:pos x="0" y="1"/>
                </a:cxn>
                <a:cxn ang="0">
                  <a:pos x="1" y="1"/>
                </a:cxn>
                <a:cxn ang="0">
                  <a:pos x="2" y="0"/>
                </a:cxn>
                <a:cxn ang="0">
                  <a:pos x="2" y="0"/>
                </a:cxn>
                <a:cxn ang="0">
                  <a:pos x="2" y="0"/>
                </a:cxn>
                <a:cxn ang="0">
                  <a:pos x="2" y="1"/>
                </a:cxn>
                <a:cxn ang="0">
                  <a:pos x="2" y="1"/>
                </a:cxn>
                <a:cxn ang="0">
                  <a:pos x="2" y="1"/>
                </a:cxn>
                <a:cxn ang="0">
                  <a:pos x="1" y="1"/>
                </a:cxn>
                <a:cxn ang="0">
                  <a:pos x="1" y="1"/>
                </a:cxn>
                <a:cxn ang="0">
                  <a:pos x="0" y="1"/>
                </a:cxn>
                <a:cxn ang="0">
                  <a:pos x="0" y="1"/>
                </a:cxn>
              </a:cxnLst>
              <a:rect l="0" t="0" r="r" b="b"/>
              <a:pathLst>
                <a:path w="2" h="1">
                  <a:moveTo>
                    <a:pt x="0" y="1"/>
                  </a:moveTo>
                  <a:cubicBezTo>
                    <a:pt x="1" y="1"/>
                    <a:pt x="1" y="1"/>
                    <a:pt x="1" y="1"/>
                  </a:cubicBezTo>
                  <a:cubicBezTo>
                    <a:pt x="2" y="1"/>
                    <a:pt x="2" y="1"/>
                    <a:pt x="2" y="1"/>
                  </a:cubicBezTo>
                  <a:cubicBezTo>
                    <a:pt x="2" y="1"/>
                    <a:pt x="2" y="1"/>
                    <a:pt x="2" y="1"/>
                  </a:cubicBezTo>
                  <a:cubicBezTo>
                    <a:pt x="2" y="1"/>
                    <a:pt x="2" y="1"/>
                    <a:pt x="2" y="1"/>
                  </a:cubicBezTo>
                  <a:cubicBezTo>
                    <a:pt x="2" y="0"/>
                    <a:pt x="2" y="0"/>
                    <a:pt x="2" y="0"/>
                  </a:cubicBezTo>
                  <a:cubicBezTo>
                    <a:pt x="2" y="0"/>
                    <a:pt x="2" y="0"/>
                    <a:pt x="2" y="0"/>
                  </a:cubicBezTo>
                  <a:cubicBezTo>
                    <a:pt x="2" y="0"/>
                    <a:pt x="2" y="0"/>
                    <a:pt x="2" y="0"/>
                  </a:cubicBezTo>
                  <a:cubicBezTo>
                    <a:pt x="1" y="0"/>
                    <a:pt x="1" y="0"/>
                    <a:pt x="0" y="1"/>
                  </a:cubicBezTo>
                  <a:cubicBezTo>
                    <a:pt x="0" y="1"/>
                    <a:pt x="0" y="1"/>
                    <a:pt x="0" y="1"/>
                  </a:cubicBezTo>
                  <a:cubicBezTo>
                    <a:pt x="1" y="1"/>
                    <a:pt x="1" y="1"/>
                    <a:pt x="1" y="1"/>
                  </a:cubicBezTo>
                  <a:cubicBezTo>
                    <a:pt x="1" y="1"/>
                    <a:pt x="1" y="1"/>
                    <a:pt x="2" y="0"/>
                  </a:cubicBezTo>
                  <a:cubicBezTo>
                    <a:pt x="2" y="0"/>
                    <a:pt x="2" y="0"/>
                    <a:pt x="2" y="0"/>
                  </a:cubicBezTo>
                  <a:cubicBezTo>
                    <a:pt x="2" y="0"/>
                    <a:pt x="2" y="0"/>
                    <a:pt x="2" y="0"/>
                  </a:cubicBezTo>
                  <a:cubicBezTo>
                    <a:pt x="2" y="1"/>
                    <a:pt x="2" y="1"/>
                    <a:pt x="2" y="1"/>
                  </a:cubicBezTo>
                  <a:cubicBezTo>
                    <a:pt x="2" y="1"/>
                    <a:pt x="2" y="1"/>
                    <a:pt x="2" y="1"/>
                  </a:cubicBezTo>
                  <a:cubicBezTo>
                    <a:pt x="2" y="1"/>
                    <a:pt x="2" y="1"/>
                    <a:pt x="2" y="1"/>
                  </a:cubicBezTo>
                  <a:cubicBezTo>
                    <a:pt x="1" y="1"/>
                    <a:pt x="1" y="1"/>
                    <a:pt x="1" y="1"/>
                  </a:cubicBezTo>
                  <a:cubicBezTo>
                    <a:pt x="1" y="1"/>
                    <a:pt x="1" y="1"/>
                    <a:pt x="1" y="1"/>
                  </a:cubicBezTo>
                  <a:cubicBezTo>
                    <a:pt x="0" y="1"/>
                    <a:pt x="0" y="1"/>
                    <a:pt x="0" y="1"/>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52" name="Freeform 157"/>
            <p:cNvSpPr>
              <a:spLocks/>
            </p:cNvSpPr>
            <p:nvPr userDrawn="1"/>
          </p:nvSpPr>
          <p:spPr bwMode="auto">
            <a:xfrm>
              <a:off x="371" y="355"/>
              <a:ext cx="4" cy="2"/>
            </a:xfrm>
            <a:custGeom>
              <a:avLst/>
              <a:gdLst/>
              <a:ahLst/>
              <a:cxnLst>
                <a:cxn ang="0">
                  <a:pos x="0" y="0"/>
                </a:cxn>
                <a:cxn ang="0">
                  <a:pos x="2" y="1"/>
                </a:cxn>
                <a:cxn ang="0">
                  <a:pos x="1" y="0"/>
                </a:cxn>
                <a:cxn ang="0">
                  <a:pos x="0" y="0"/>
                </a:cxn>
              </a:cxnLst>
              <a:rect l="0" t="0" r="r" b="b"/>
              <a:pathLst>
                <a:path w="2" h="1">
                  <a:moveTo>
                    <a:pt x="0" y="0"/>
                  </a:moveTo>
                  <a:cubicBezTo>
                    <a:pt x="1" y="1"/>
                    <a:pt x="1" y="1"/>
                    <a:pt x="2" y="1"/>
                  </a:cubicBezTo>
                  <a:cubicBezTo>
                    <a:pt x="1" y="0"/>
                    <a:pt x="1" y="0"/>
                    <a:pt x="1" y="0"/>
                  </a:cubicBezTo>
                  <a:cubicBezTo>
                    <a:pt x="1" y="0"/>
                    <a:pt x="1" y="0"/>
                    <a:pt x="0"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53" name="Freeform 158"/>
            <p:cNvSpPr>
              <a:spLocks/>
            </p:cNvSpPr>
            <p:nvPr userDrawn="1"/>
          </p:nvSpPr>
          <p:spPr bwMode="auto">
            <a:xfrm>
              <a:off x="371" y="355"/>
              <a:ext cx="4" cy="2"/>
            </a:xfrm>
            <a:custGeom>
              <a:avLst/>
              <a:gdLst/>
              <a:ahLst/>
              <a:cxnLst>
                <a:cxn ang="0">
                  <a:pos x="0" y="0"/>
                </a:cxn>
                <a:cxn ang="0">
                  <a:pos x="1" y="1"/>
                </a:cxn>
                <a:cxn ang="0">
                  <a:pos x="2" y="1"/>
                </a:cxn>
                <a:cxn ang="0">
                  <a:pos x="2" y="0"/>
                </a:cxn>
                <a:cxn ang="0">
                  <a:pos x="2" y="0"/>
                </a:cxn>
                <a:cxn ang="0">
                  <a:pos x="2" y="0"/>
                </a:cxn>
                <a:cxn ang="0">
                  <a:pos x="1" y="0"/>
                </a:cxn>
                <a:cxn ang="0">
                  <a:pos x="0" y="0"/>
                </a:cxn>
                <a:cxn ang="0">
                  <a:pos x="0" y="0"/>
                </a:cxn>
                <a:cxn ang="0">
                  <a:pos x="1" y="0"/>
                </a:cxn>
                <a:cxn ang="0">
                  <a:pos x="1" y="0"/>
                </a:cxn>
                <a:cxn ang="0">
                  <a:pos x="1" y="0"/>
                </a:cxn>
                <a:cxn ang="0">
                  <a:pos x="1" y="0"/>
                </a:cxn>
                <a:cxn ang="0">
                  <a:pos x="1" y="0"/>
                </a:cxn>
                <a:cxn ang="0">
                  <a:pos x="1" y="0"/>
                </a:cxn>
                <a:cxn ang="0">
                  <a:pos x="1" y="1"/>
                </a:cxn>
                <a:cxn ang="0">
                  <a:pos x="2" y="1"/>
                </a:cxn>
                <a:cxn ang="0">
                  <a:pos x="2" y="0"/>
                </a:cxn>
                <a:cxn ang="0">
                  <a:pos x="1" y="0"/>
                </a:cxn>
                <a:cxn ang="0">
                  <a:pos x="1" y="0"/>
                </a:cxn>
                <a:cxn ang="0">
                  <a:pos x="0" y="0"/>
                </a:cxn>
                <a:cxn ang="0">
                  <a:pos x="0" y="0"/>
                </a:cxn>
              </a:cxnLst>
              <a:rect l="0" t="0" r="r" b="b"/>
              <a:pathLst>
                <a:path w="2" h="1">
                  <a:moveTo>
                    <a:pt x="0" y="0"/>
                  </a:moveTo>
                  <a:cubicBezTo>
                    <a:pt x="1" y="1"/>
                    <a:pt x="1" y="1"/>
                    <a:pt x="1" y="1"/>
                  </a:cubicBezTo>
                  <a:cubicBezTo>
                    <a:pt x="2" y="1"/>
                    <a:pt x="2" y="1"/>
                    <a:pt x="2" y="1"/>
                  </a:cubicBezTo>
                  <a:cubicBezTo>
                    <a:pt x="2" y="0"/>
                    <a:pt x="2" y="0"/>
                    <a:pt x="2" y="0"/>
                  </a:cubicBezTo>
                  <a:cubicBezTo>
                    <a:pt x="2" y="0"/>
                    <a:pt x="2" y="0"/>
                    <a:pt x="2" y="0"/>
                  </a:cubicBezTo>
                  <a:cubicBezTo>
                    <a:pt x="2" y="0"/>
                    <a:pt x="2" y="0"/>
                    <a:pt x="2" y="0"/>
                  </a:cubicBezTo>
                  <a:cubicBezTo>
                    <a:pt x="1" y="0"/>
                    <a:pt x="1" y="0"/>
                    <a:pt x="1" y="0"/>
                  </a:cubicBezTo>
                  <a:cubicBezTo>
                    <a:pt x="1"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1"/>
                    <a:pt x="1" y="1"/>
                    <a:pt x="1" y="1"/>
                  </a:cubicBezTo>
                  <a:cubicBezTo>
                    <a:pt x="2" y="1"/>
                    <a:pt x="2" y="1"/>
                    <a:pt x="2" y="1"/>
                  </a:cubicBezTo>
                  <a:cubicBezTo>
                    <a:pt x="2" y="0"/>
                    <a:pt x="2" y="0"/>
                    <a:pt x="2" y="0"/>
                  </a:cubicBezTo>
                  <a:cubicBezTo>
                    <a:pt x="1" y="0"/>
                    <a:pt x="1" y="0"/>
                    <a:pt x="1" y="0"/>
                  </a:cubicBezTo>
                  <a:cubicBezTo>
                    <a:pt x="1" y="0"/>
                    <a:pt x="1" y="0"/>
                    <a:pt x="1" y="0"/>
                  </a:cubicBezTo>
                  <a:cubicBezTo>
                    <a:pt x="0" y="0"/>
                    <a:pt x="0" y="0"/>
                    <a:pt x="0"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54" name="Freeform 159"/>
            <p:cNvSpPr>
              <a:spLocks/>
            </p:cNvSpPr>
            <p:nvPr userDrawn="1"/>
          </p:nvSpPr>
          <p:spPr bwMode="auto">
            <a:xfrm>
              <a:off x="375" y="355"/>
              <a:ext cx="2" cy="2"/>
            </a:xfrm>
            <a:custGeom>
              <a:avLst/>
              <a:gdLst/>
              <a:ahLst/>
              <a:cxnLst>
                <a:cxn ang="0">
                  <a:pos x="0" y="1"/>
                </a:cxn>
                <a:cxn ang="0">
                  <a:pos x="1" y="0"/>
                </a:cxn>
                <a:cxn ang="0">
                  <a:pos x="0" y="1"/>
                </a:cxn>
              </a:cxnLst>
              <a:rect l="0" t="0" r="r" b="b"/>
              <a:pathLst>
                <a:path w="1" h="1">
                  <a:moveTo>
                    <a:pt x="0" y="1"/>
                  </a:moveTo>
                  <a:cubicBezTo>
                    <a:pt x="1" y="1"/>
                    <a:pt x="1" y="1"/>
                    <a:pt x="1" y="0"/>
                  </a:cubicBezTo>
                  <a:cubicBezTo>
                    <a:pt x="1" y="1"/>
                    <a:pt x="0" y="1"/>
                    <a:pt x="0"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55" name="Freeform 160"/>
            <p:cNvSpPr>
              <a:spLocks/>
            </p:cNvSpPr>
            <p:nvPr userDrawn="1"/>
          </p:nvSpPr>
          <p:spPr bwMode="auto">
            <a:xfrm>
              <a:off x="375" y="355"/>
              <a:ext cx="4" cy="2"/>
            </a:xfrm>
            <a:custGeom>
              <a:avLst/>
              <a:gdLst/>
              <a:ahLst/>
              <a:cxnLst>
                <a:cxn ang="0">
                  <a:pos x="0" y="1"/>
                </a:cxn>
                <a:cxn ang="0">
                  <a:pos x="2" y="1"/>
                </a:cxn>
                <a:cxn ang="0">
                  <a:pos x="2" y="0"/>
                </a:cxn>
                <a:cxn ang="0">
                  <a:pos x="1" y="0"/>
                </a:cxn>
                <a:cxn ang="0">
                  <a:pos x="0" y="1"/>
                </a:cxn>
                <a:cxn ang="0">
                  <a:pos x="0" y="1"/>
                </a:cxn>
                <a:cxn ang="0">
                  <a:pos x="0" y="1"/>
                </a:cxn>
                <a:cxn ang="0">
                  <a:pos x="1" y="1"/>
                </a:cxn>
                <a:cxn ang="0">
                  <a:pos x="1" y="0"/>
                </a:cxn>
                <a:cxn ang="0">
                  <a:pos x="1" y="0"/>
                </a:cxn>
                <a:cxn ang="0">
                  <a:pos x="0" y="1"/>
                </a:cxn>
                <a:cxn ang="0">
                  <a:pos x="0" y="1"/>
                </a:cxn>
                <a:cxn ang="0">
                  <a:pos x="0" y="1"/>
                </a:cxn>
              </a:cxnLst>
              <a:rect l="0" t="0" r="r" b="b"/>
              <a:pathLst>
                <a:path w="2" h="1">
                  <a:moveTo>
                    <a:pt x="0" y="1"/>
                  </a:moveTo>
                  <a:cubicBezTo>
                    <a:pt x="1" y="1"/>
                    <a:pt x="1" y="1"/>
                    <a:pt x="2" y="1"/>
                  </a:cubicBezTo>
                  <a:cubicBezTo>
                    <a:pt x="2" y="0"/>
                    <a:pt x="2" y="0"/>
                    <a:pt x="2" y="0"/>
                  </a:cubicBezTo>
                  <a:cubicBezTo>
                    <a:pt x="1" y="0"/>
                    <a:pt x="1" y="0"/>
                    <a:pt x="1" y="0"/>
                  </a:cubicBezTo>
                  <a:cubicBezTo>
                    <a:pt x="1" y="0"/>
                    <a:pt x="0" y="1"/>
                    <a:pt x="0" y="1"/>
                  </a:cubicBezTo>
                  <a:cubicBezTo>
                    <a:pt x="0" y="1"/>
                    <a:pt x="0" y="1"/>
                    <a:pt x="0" y="1"/>
                  </a:cubicBezTo>
                  <a:cubicBezTo>
                    <a:pt x="0" y="1"/>
                    <a:pt x="0" y="1"/>
                    <a:pt x="0" y="1"/>
                  </a:cubicBezTo>
                  <a:cubicBezTo>
                    <a:pt x="1" y="1"/>
                    <a:pt x="1" y="1"/>
                    <a:pt x="1" y="1"/>
                  </a:cubicBezTo>
                  <a:cubicBezTo>
                    <a:pt x="1" y="0"/>
                    <a:pt x="1" y="0"/>
                    <a:pt x="1" y="0"/>
                  </a:cubicBezTo>
                  <a:cubicBezTo>
                    <a:pt x="1" y="0"/>
                    <a:pt x="1" y="0"/>
                    <a:pt x="1" y="0"/>
                  </a:cubicBezTo>
                  <a:cubicBezTo>
                    <a:pt x="1" y="1"/>
                    <a:pt x="1" y="1"/>
                    <a:pt x="0" y="1"/>
                  </a:cubicBezTo>
                  <a:cubicBezTo>
                    <a:pt x="0" y="1"/>
                    <a:pt x="0" y="1"/>
                    <a:pt x="0" y="1"/>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56" name="Freeform 161"/>
            <p:cNvSpPr>
              <a:spLocks/>
            </p:cNvSpPr>
            <p:nvPr userDrawn="1"/>
          </p:nvSpPr>
          <p:spPr bwMode="auto">
            <a:xfrm>
              <a:off x="383" y="351"/>
              <a:ext cx="2" cy="2"/>
            </a:xfrm>
            <a:custGeom>
              <a:avLst/>
              <a:gdLst/>
              <a:ahLst/>
              <a:cxnLst>
                <a:cxn ang="0">
                  <a:pos x="0" y="1"/>
                </a:cxn>
                <a:cxn ang="0">
                  <a:pos x="1" y="0"/>
                </a:cxn>
                <a:cxn ang="0">
                  <a:pos x="0" y="1"/>
                </a:cxn>
              </a:cxnLst>
              <a:rect l="0" t="0" r="r" b="b"/>
              <a:pathLst>
                <a:path w="1" h="1">
                  <a:moveTo>
                    <a:pt x="0" y="1"/>
                  </a:moveTo>
                  <a:cubicBezTo>
                    <a:pt x="1" y="1"/>
                    <a:pt x="1" y="1"/>
                    <a:pt x="1" y="0"/>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57" name="Freeform 162"/>
            <p:cNvSpPr>
              <a:spLocks/>
            </p:cNvSpPr>
            <p:nvPr userDrawn="1"/>
          </p:nvSpPr>
          <p:spPr bwMode="auto">
            <a:xfrm>
              <a:off x="383" y="351"/>
              <a:ext cx="2" cy="2"/>
            </a:xfrm>
            <a:custGeom>
              <a:avLst/>
              <a:gdLst/>
              <a:ahLst/>
              <a:cxnLst>
                <a:cxn ang="0">
                  <a:pos x="0" y="1"/>
                </a:cxn>
                <a:cxn ang="0">
                  <a:pos x="1" y="1"/>
                </a:cxn>
                <a:cxn ang="0">
                  <a:pos x="1" y="0"/>
                </a:cxn>
                <a:cxn ang="0">
                  <a:pos x="1" y="0"/>
                </a:cxn>
                <a:cxn ang="0">
                  <a:pos x="1" y="0"/>
                </a:cxn>
                <a:cxn ang="0">
                  <a:pos x="0" y="1"/>
                </a:cxn>
                <a:cxn ang="0">
                  <a:pos x="0" y="1"/>
                </a:cxn>
                <a:cxn ang="0">
                  <a:pos x="0" y="1"/>
                </a:cxn>
                <a:cxn ang="0">
                  <a:pos x="1" y="1"/>
                </a:cxn>
                <a:cxn ang="0">
                  <a:pos x="1" y="0"/>
                </a:cxn>
                <a:cxn ang="0">
                  <a:pos x="1" y="0"/>
                </a:cxn>
                <a:cxn ang="0">
                  <a:pos x="1" y="1"/>
                </a:cxn>
                <a:cxn ang="0">
                  <a:pos x="0" y="1"/>
                </a:cxn>
                <a:cxn ang="0">
                  <a:pos x="0" y="1"/>
                </a:cxn>
                <a:cxn ang="0">
                  <a:pos x="0" y="1"/>
                </a:cxn>
              </a:cxnLst>
              <a:rect l="0" t="0" r="r" b="b"/>
              <a:pathLst>
                <a:path w="1" h="1">
                  <a:moveTo>
                    <a:pt x="0" y="1"/>
                  </a:moveTo>
                  <a:cubicBezTo>
                    <a:pt x="1" y="1"/>
                    <a:pt x="1" y="1"/>
                    <a:pt x="1" y="1"/>
                  </a:cubicBezTo>
                  <a:cubicBezTo>
                    <a:pt x="1" y="1"/>
                    <a:pt x="1" y="1"/>
                    <a:pt x="1" y="0"/>
                  </a:cubicBezTo>
                  <a:cubicBezTo>
                    <a:pt x="1" y="0"/>
                    <a:pt x="1" y="0"/>
                    <a:pt x="1" y="0"/>
                  </a:cubicBezTo>
                  <a:cubicBezTo>
                    <a:pt x="1" y="0"/>
                    <a:pt x="1" y="0"/>
                    <a:pt x="1" y="0"/>
                  </a:cubicBezTo>
                  <a:cubicBezTo>
                    <a:pt x="0" y="1"/>
                    <a:pt x="0" y="1"/>
                    <a:pt x="0" y="1"/>
                  </a:cubicBezTo>
                  <a:cubicBezTo>
                    <a:pt x="0" y="1"/>
                    <a:pt x="0" y="1"/>
                    <a:pt x="0" y="1"/>
                  </a:cubicBezTo>
                  <a:cubicBezTo>
                    <a:pt x="0" y="1"/>
                    <a:pt x="0" y="1"/>
                    <a:pt x="0" y="1"/>
                  </a:cubicBezTo>
                  <a:cubicBezTo>
                    <a:pt x="1" y="1"/>
                    <a:pt x="1" y="1"/>
                    <a:pt x="1" y="1"/>
                  </a:cubicBezTo>
                  <a:cubicBezTo>
                    <a:pt x="1" y="0"/>
                    <a:pt x="1" y="0"/>
                    <a:pt x="1" y="0"/>
                  </a:cubicBezTo>
                  <a:cubicBezTo>
                    <a:pt x="1" y="0"/>
                    <a:pt x="1" y="0"/>
                    <a:pt x="1" y="0"/>
                  </a:cubicBezTo>
                  <a:cubicBezTo>
                    <a:pt x="1" y="1"/>
                    <a:pt x="1" y="1"/>
                    <a:pt x="1" y="1"/>
                  </a:cubicBezTo>
                  <a:cubicBezTo>
                    <a:pt x="0" y="1"/>
                    <a:pt x="0" y="1"/>
                    <a:pt x="0" y="1"/>
                  </a:cubicBezTo>
                  <a:cubicBezTo>
                    <a:pt x="0" y="1"/>
                    <a:pt x="0" y="1"/>
                    <a:pt x="0" y="1"/>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58" name="Freeform 163"/>
            <p:cNvSpPr>
              <a:spLocks/>
            </p:cNvSpPr>
            <p:nvPr userDrawn="1"/>
          </p:nvSpPr>
          <p:spPr bwMode="auto">
            <a:xfrm>
              <a:off x="375" y="351"/>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59" name="Freeform 164"/>
            <p:cNvSpPr>
              <a:spLocks/>
            </p:cNvSpPr>
            <p:nvPr userDrawn="1"/>
          </p:nvSpPr>
          <p:spPr bwMode="auto">
            <a:xfrm>
              <a:off x="375" y="351"/>
              <a:ext cx="2" cy="2"/>
            </a:xfrm>
            <a:custGeom>
              <a:avLst/>
              <a:gdLst/>
              <a:ahLst/>
              <a:cxnLst>
                <a:cxn ang="0">
                  <a:pos x="0" y="2"/>
                </a:cxn>
                <a:cxn ang="0">
                  <a:pos x="0" y="2"/>
                </a:cxn>
                <a:cxn ang="0">
                  <a:pos x="2" y="2"/>
                </a:cxn>
                <a:cxn ang="0">
                  <a:pos x="2" y="0"/>
                </a:cxn>
                <a:cxn ang="0">
                  <a:pos x="2" y="0"/>
                </a:cxn>
                <a:cxn ang="0">
                  <a:pos x="0" y="0"/>
                </a:cxn>
                <a:cxn ang="0">
                  <a:pos x="0" y="0"/>
                </a:cxn>
                <a:cxn ang="0">
                  <a:pos x="0" y="0"/>
                </a:cxn>
                <a:cxn ang="0">
                  <a:pos x="0" y="2"/>
                </a:cxn>
                <a:cxn ang="0">
                  <a:pos x="0" y="2"/>
                </a:cxn>
                <a:cxn ang="0">
                  <a:pos x="2" y="2"/>
                </a:cxn>
                <a:cxn ang="0">
                  <a:pos x="2" y="0"/>
                </a:cxn>
                <a:cxn ang="0">
                  <a:pos x="2" y="0"/>
                </a:cxn>
                <a:cxn ang="0">
                  <a:pos x="0" y="0"/>
                </a:cxn>
                <a:cxn ang="0">
                  <a:pos x="0" y="0"/>
                </a:cxn>
                <a:cxn ang="0">
                  <a:pos x="0" y="0"/>
                </a:cxn>
                <a:cxn ang="0">
                  <a:pos x="0" y="2"/>
                </a:cxn>
              </a:cxnLst>
              <a:rect l="0" t="0" r="r" b="b"/>
              <a:pathLst>
                <a:path w="2" h="2">
                  <a:moveTo>
                    <a:pt x="0" y="2"/>
                  </a:moveTo>
                  <a:lnTo>
                    <a:pt x="0" y="2"/>
                  </a:lnTo>
                  <a:lnTo>
                    <a:pt x="2" y="2"/>
                  </a:lnTo>
                  <a:lnTo>
                    <a:pt x="2" y="0"/>
                  </a:lnTo>
                  <a:lnTo>
                    <a:pt x="2" y="0"/>
                  </a:lnTo>
                  <a:lnTo>
                    <a:pt x="0" y="0"/>
                  </a:lnTo>
                  <a:lnTo>
                    <a:pt x="0" y="0"/>
                  </a:lnTo>
                  <a:lnTo>
                    <a:pt x="0" y="0"/>
                  </a:lnTo>
                  <a:lnTo>
                    <a:pt x="0" y="2"/>
                  </a:lnTo>
                  <a:lnTo>
                    <a:pt x="0" y="2"/>
                  </a:lnTo>
                  <a:lnTo>
                    <a:pt x="2" y="2"/>
                  </a:lnTo>
                  <a:lnTo>
                    <a:pt x="2" y="0"/>
                  </a:lnTo>
                  <a:lnTo>
                    <a:pt x="2" y="0"/>
                  </a:lnTo>
                  <a:lnTo>
                    <a:pt x="0" y="0"/>
                  </a:lnTo>
                  <a:lnTo>
                    <a:pt x="0" y="0"/>
                  </a:lnTo>
                  <a:lnTo>
                    <a:pt x="0" y="0"/>
                  </a:lnTo>
                  <a:lnTo>
                    <a:pt x="0" y="2"/>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60" name="Line 165"/>
            <p:cNvSpPr>
              <a:spLocks noChangeShapeType="1"/>
            </p:cNvSpPr>
            <p:nvPr userDrawn="1"/>
          </p:nvSpPr>
          <p:spPr bwMode="auto">
            <a:xfrm>
              <a:off x="375" y="353"/>
              <a:ext cx="1" cy="1"/>
            </a:xfrm>
            <a:prstGeom prst="line">
              <a:avLst/>
            </a:prstGeom>
            <a:no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61" name="Line 166"/>
            <p:cNvSpPr>
              <a:spLocks noChangeShapeType="1"/>
            </p:cNvSpPr>
            <p:nvPr userDrawn="1"/>
          </p:nvSpPr>
          <p:spPr bwMode="auto">
            <a:xfrm>
              <a:off x="375" y="353"/>
              <a:ext cx="1" cy="1"/>
            </a:xfrm>
            <a:prstGeom prst="line">
              <a:avLst/>
            </a:prstGeom>
            <a:no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62" name="Freeform 167"/>
            <p:cNvSpPr>
              <a:spLocks/>
            </p:cNvSpPr>
            <p:nvPr userDrawn="1"/>
          </p:nvSpPr>
          <p:spPr bwMode="auto">
            <a:xfrm>
              <a:off x="375" y="351"/>
              <a:ext cx="2" cy="2"/>
            </a:xfrm>
            <a:custGeom>
              <a:avLst/>
              <a:gdLst/>
              <a:ahLst/>
              <a:cxnLst>
                <a:cxn ang="0">
                  <a:pos x="0" y="2"/>
                </a:cxn>
                <a:cxn ang="0">
                  <a:pos x="2" y="2"/>
                </a:cxn>
                <a:cxn ang="0">
                  <a:pos x="0" y="0"/>
                </a:cxn>
                <a:cxn ang="0">
                  <a:pos x="0" y="2"/>
                </a:cxn>
                <a:cxn ang="0">
                  <a:pos x="0" y="2"/>
                </a:cxn>
              </a:cxnLst>
              <a:rect l="0" t="0" r="r" b="b"/>
              <a:pathLst>
                <a:path w="2" h="2">
                  <a:moveTo>
                    <a:pt x="0" y="2"/>
                  </a:moveTo>
                  <a:lnTo>
                    <a:pt x="2" y="2"/>
                  </a:lnTo>
                  <a:lnTo>
                    <a:pt x="0" y="0"/>
                  </a:lnTo>
                  <a:lnTo>
                    <a:pt x="0" y="2"/>
                  </a:lnTo>
                  <a:lnTo>
                    <a:pt x="0" y="2"/>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63" name="Freeform 168"/>
            <p:cNvSpPr>
              <a:spLocks/>
            </p:cNvSpPr>
            <p:nvPr userDrawn="1"/>
          </p:nvSpPr>
          <p:spPr bwMode="auto">
            <a:xfrm>
              <a:off x="375" y="395"/>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64" name="Freeform 169"/>
            <p:cNvSpPr>
              <a:spLocks/>
            </p:cNvSpPr>
            <p:nvPr userDrawn="1"/>
          </p:nvSpPr>
          <p:spPr bwMode="auto">
            <a:xfrm>
              <a:off x="461" y="341"/>
              <a:ext cx="4" cy="4"/>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65" name="Freeform 170"/>
            <p:cNvSpPr>
              <a:spLocks/>
            </p:cNvSpPr>
            <p:nvPr userDrawn="1"/>
          </p:nvSpPr>
          <p:spPr bwMode="auto">
            <a:xfrm>
              <a:off x="461" y="341"/>
              <a:ext cx="4" cy="4"/>
            </a:xfrm>
            <a:custGeom>
              <a:avLst/>
              <a:gdLst/>
              <a:ahLst/>
              <a:cxnLst>
                <a:cxn ang="0">
                  <a:pos x="2" y="0"/>
                </a:cxn>
                <a:cxn ang="0">
                  <a:pos x="2" y="0"/>
                </a:cxn>
                <a:cxn ang="0">
                  <a:pos x="2" y="0"/>
                </a:cxn>
                <a:cxn ang="0">
                  <a:pos x="0" y="0"/>
                </a:cxn>
                <a:cxn ang="0">
                  <a:pos x="0" y="0"/>
                </a:cxn>
                <a:cxn ang="0">
                  <a:pos x="0" y="2"/>
                </a:cxn>
                <a:cxn ang="0">
                  <a:pos x="2" y="0"/>
                </a:cxn>
                <a:cxn ang="0">
                  <a:pos x="2" y="0"/>
                </a:cxn>
                <a:cxn ang="0">
                  <a:pos x="2" y="0"/>
                </a:cxn>
                <a:cxn ang="0">
                  <a:pos x="0" y="0"/>
                </a:cxn>
                <a:cxn ang="0">
                  <a:pos x="0" y="0"/>
                </a:cxn>
                <a:cxn ang="0">
                  <a:pos x="0" y="2"/>
                </a:cxn>
                <a:cxn ang="0">
                  <a:pos x="2" y="0"/>
                </a:cxn>
              </a:cxnLst>
              <a:rect l="0" t="0" r="r" b="b"/>
              <a:pathLst>
                <a:path w="2" h="2">
                  <a:moveTo>
                    <a:pt x="2" y="0"/>
                  </a:moveTo>
                  <a:lnTo>
                    <a:pt x="2" y="0"/>
                  </a:lnTo>
                  <a:lnTo>
                    <a:pt x="2" y="0"/>
                  </a:lnTo>
                  <a:lnTo>
                    <a:pt x="0" y="0"/>
                  </a:lnTo>
                  <a:lnTo>
                    <a:pt x="0" y="0"/>
                  </a:lnTo>
                  <a:lnTo>
                    <a:pt x="0" y="2"/>
                  </a:lnTo>
                  <a:lnTo>
                    <a:pt x="2" y="0"/>
                  </a:lnTo>
                  <a:lnTo>
                    <a:pt x="2" y="0"/>
                  </a:lnTo>
                  <a:lnTo>
                    <a:pt x="2" y="0"/>
                  </a:lnTo>
                  <a:lnTo>
                    <a:pt x="0" y="0"/>
                  </a:lnTo>
                  <a:lnTo>
                    <a:pt x="0" y="0"/>
                  </a:lnTo>
                  <a:lnTo>
                    <a:pt x="0" y="2"/>
                  </a:lnTo>
                  <a:lnTo>
                    <a:pt x="2" y="0"/>
                  </a:lnTo>
                  <a:close/>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66" name="Freeform 171"/>
            <p:cNvSpPr>
              <a:spLocks/>
            </p:cNvSpPr>
            <p:nvPr userDrawn="1"/>
          </p:nvSpPr>
          <p:spPr bwMode="auto">
            <a:xfrm>
              <a:off x="463" y="359"/>
              <a:ext cx="2" cy="2"/>
            </a:xfrm>
            <a:custGeom>
              <a:avLst/>
              <a:gdLst/>
              <a:ahLst/>
              <a:cxnLst>
                <a:cxn ang="0">
                  <a:pos x="0" y="1"/>
                </a:cxn>
                <a:cxn ang="0">
                  <a:pos x="0" y="1"/>
                </a:cxn>
              </a:cxnLst>
              <a:rect l="0" t="0" r="r" b="b"/>
              <a:pathLst>
                <a:path w="1" h="1">
                  <a:moveTo>
                    <a:pt x="0" y="1"/>
                  </a:moveTo>
                  <a:cubicBezTo>
                    <a:pt x="0" y="1"/>
                    <a:pt x="1" y="0"/>
                    <a:pt x="0" y="1"/>
                  </a:cubicBezTo>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67" name="Freeform 172"/>
            <p:cNvSpPr>
              <a:spLocks/>
            </p:cNvSpPr>
            <p:nvPr userDrawn="1"/>
          </p:nvSpPr>
          <p:spPr bwMode="auto">
            <a:xfrm>
              <a:off x="463" y="359"/>
              <a:ext cx="2" cy="2"/>
            </a:xfrm>
            <a:custGeom>
              <a:avLst/>
              <a:gdLst/>
              <a:ahLst/>
              <a:cxnLst>
                <a:cxn ang="0">
                  <a:pos x="2" y="2"/>
                </a:cxn>
                <a:cxn ang="0">
                  <a:pos x="2" y="2"/>
                </a:cxn>
                <a:cxn ang="0">
                  <a:pos x="2" y="2"/>
                </a:cxn>
                <a:cxn ang="0">
                  <a:pos x="2" y="2"/>
                </a:cxn>
                <a:cxn ang="0">
                  <a:pos x="2" y="2"/>
                </a:cxn>
                <a:cxn ang="0">
                  <a:pos x="0" y="0"/>
                </a:cxn>
                <a:cxn ang="0">
                  <a:pos x="0" y="2"/>
                </a:cxn>
                <a:cxn ang="0">
                  <a:pos x="2" y="2"/>
                </a:cxn>
                <a:cxn ang="0">
                  <a:pos x="0" y="0"/>
                </a:cxn>
                <a:cxn ang="0">
                  <a:pos x="0" y="2"/>
                </a:cxn>
                <a:cxn ang="0">
                  <a:pos x="0" y="0"/>
                </a:cxn>
                <a:cxn ang="0">
                  <a:pos x="0" y="0"/>
                </a:cxn>
                <a:cxn ang="0">
                  <a:pos x="0" y="0"/>
                </a:cxn>
                <a:cxn ang="0">
                  <a:pos x="0" y="0"/>
                </a:cxn>
                <a:cxn ang="0">
                  <a:pos x="0" y="0"/>
                </a:cxn>
                <a:cxn ang="0">
                  <a:pos x="0" y="0"/>
                </a:cxn>
                <a:cxn ang="0">
                  <a:pos x="0" y="0"/>
                </a:cxn>
                <a:cxn ang="0">
                  <a:pos x="0" y="0"/>
                </a:cxn>
                <a:cxn ang="0">
                  <a:pos x="0" y="2"/>
                </a:cxn>
                <a:cxn ang="0">
                  <a:pos x="0" y="2"/>
                </a:cxn>
                <a:cxn ang="0">
                  <a:pos x="2" y="2"/>
                </a:cxn>
                <a:cxn ang="0">
                  <a:pos x="2" y="2"/>
                </a:cxn>
                <a:cxn ang="0">
                  <a:pos x="2" y="2"/>
                </a:cxn>
                <a:cxn ang="0">
                  <a:pos x="2" y="2"/>
                </a:cxn>
                <a:cxn ang="0">
                  <a:pos x="2" y="0"/>
                </a:cxn>
                <a:cxn ang="0">
                  <a:pos x="0" y="0"/>
                </a:cxn>
                <a:cxn ang="0">
                  <a:pos x="0" y="0"/>
                </a:cxn>
                <a:cxn ang="0">
                  <a:pos x="0" y="2"/>
                </a:cxn>
                <a:cxn ang="0">
                  <a:pos x="0" y="2"/>
                </a:cxn>
                <a:cxn ang="0">
                  <a:pos x="2" y="2"/>
                </a:cxn>
              </a:cxnLst>
              <a:rect l="0" t="0" r="r" b="b"/>
              <a:pathLst>
                <a:path w="2" h="2">
                  <a:moveTo>
                    <a:pt x="2" y="2"/>
                  </a:moveTo>
                  <a:lnTo>
                    <a:pt x="2" y="2"/>
                  </a:lnTo>
                  <a:lnTo>
                    <a:pt x="2" y="2"/>
                  </a:lnTo>
                  <a:lnTo>
                    <a:pt x="2" y="2"/>
                  </a:lnTo>
                  <a:lnTo>
                    <a:pt x="2" y="2"/>
                  </a:lnTo>
                  <a:lnTo>
                    <a:pt x="0" y="0"/>
                  </a:lnTo>
                  <a:lnTo>
                    <a:pt x="0" y="2"/>
                  </a:lnTo>
                  <a:lnTo>
                    <a:pt x="2" y="2"/>
                  </a:lnTo>
                  <a:lnTo>
                    <a:pt x="0" y="0"/>
                  </a:lnTo>
                  <a:lnTo>
                    <a:pt x="0" y="2"/>
                  </a:lnTo>
                  <a:lnTo>
                    <a:pt x="0" y="0"/>
                  </a:lnTo>
                  <a:lnTo>
                    <a:pt x="0" y="0"/>
                  </a:lnTo>
                  <a:lnTo>
                    <a:pt x="0" y="0"/>
                  </a:lnTo>
                  <a:lnTo>
                    <a:pt x="0" y="0"/>
                  </a:lnTo>
                  <a:lnTo>
                    <a:pt x="0" y="0"/>
                  </a:lnTo>
                  <a:lnTo>
                    <a:pt x="0" y="0"/>
                  </a:lnTo>
                  <a:lnTo>
                    <a:pt x="0" y="0"/>
                  </a:lnTo>
                  <a:lnTo>
                    <a:pt x="0" y="0"/>
                  </a:lnTo>
                  <a:lnTo>
                    <a:pt x="0" y="2"/>
                  </a:lnTo>
                  <a:lnTo>
                    <a:pt x="0" y="2"/>
                  </a:lnTo>
                  <a:lnTo>
                    <a:pt x="2" y="2"/>
                  </a:lnTo>
                  <a:lnTo>
                    <a:pt x="2" y="2"/>
                  </a:lnTo>
                  <a:lnTo>
                    <a:pt x="2" y="2"/>
                  </a:lnTo>
                  <a:lnTo>
                    <a:pt x="2" y="2"/>
                  </a:lnTo>
                  <a:lnTo>
                    <a:pt x="2" y="0"/>
                  </a:lnTo>
                  <a:lnTo>
                    <a:pt x="0" y="0"/>
                  </a:lnTo>
                  <a:lnTo>
                    <a:pt x="0" y="0"/>
                  </a:lnTo>
                  <a:lnTo>
                    <a:pt x="0" y="2"/>
                  </a:lnTo>
                  <a:lnTo>
                    <a:pt x="0" y="2"/>
                  </a:lnTo>
                  <a:lnTo>
                    <a:pt x="2" y="2"/>
                  </a:lnTo>
                  <a:close/>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68" name="Freeform 173"/>
            <p:cNvSpPr>
              <a:spLocks/>
            </p:cNvSpPr>
            <p:nvPr userDrawn="1"/>
          </p:nvSpPr>
          <p:spPr bwMode="auto">
            <a:xfrm>
              <a:off x="463" y="359"/>
              <a:ext cx="2" cy="2"/>
            </a:xfrm>
            <a:custGeom>
              <a:avLst/>
              <a:gdLst/>
              <a:ahLst/>
              <a:cxnLst>
                <a:cxn ang="0">
                  <a:pos x="2" y="2"/>
                </a:cxn>
                <a:cxn ang="0">
                  <a:pos x="2" y="2"/>
                </a:cxn>
                <a:cxn ang="0">
                  <a:pos x="2" y="2"/>
                </a:cxn>
                <a:cxn ang="0">
                  <a:pos x="2" y="2"/>
                </a:cxn>
                <a:cxn ang="0">
                  <a:pos x="2" y="2"/>
                </a:cxn>
                <a:cxn ang="0">
                  <a:pos x="0" y="0"/>
                </a:cxn>
                <a:cxn ang="0">
                  <a:pos x="0" y="2"/>
                </a:cxn>
                <a:cxn ang="0">
                  <a:pos x="2" y="2"/>
                </a:cxn>
                <a:cxn ang="0">
                  <a:pos x="0" y="0"/>
                </a:cxn>
                <a:cxn ang="0">
                  <a:pos x="0" y="2"/>
                </a:cxn>
                <a:cxn ang="0">
                  <a:pos x="0" y="0"/>
                </a:cxn>
                <a:cxn ang="0">
                  <a:pos x="0" y="0"/>
                </a:cxn>
                <a:cxn ang="0">
                  <a:pos x="0" y="0"/>
                </a:cxn>
                <a:cxn ang="0">
                  <a:pos x="0" y="0"/>
                </a:cxn>
                <a:cxn ang="0">
                  <a:pos x="0" y="0"/>
                </a:cxn>
                <a:cxn ang="0">
                  <a:pos x="0" y="0"/>
                </a:cxn>
                <a:cxn ang="0">
                  <a:pos x="0" y="0"/>
                </a:cxn>
                <a:cxn ang="0">
                  <a:pos x="0" y="0"/>
                </a:cxn>
                <a:cxn ang="0">
                  <a:pos x="0" y="2"/>
                </a:cxn>
                <a:cxn ang="0">
                  <a:pos x="0" y="2"/>
                </a:cxn>
                <a:cxn ang="0">
                  <a:pos x="2" y="2"/>
                </a:cxn>
                <a:cxn ang="0">
                  <a:pos x="2" y="2"/>
                </a:cxn>
                <a:cxn ang="0">
                  <a:pos x="2" y="2"/>
                </a:cxn>
                <a:cxn ang="0">
                  <a:pos x="2" y="2"/>
                </a:cxn>
                <a:cxn ang="0">
                  <a:pos x="2" y="0"/>
                </a:cxn>
                <a:cxn ang="0">
                  <a:pos x="0" y="0"/>
                </a:cxn>
                <a:cxn ang="0">
                  <a:pos x="0" y="0"/>
                </a:cxn>
                <a:cxn ang="0">
                  <a:pos x="0" y="2"/>
                </a:cxn>
                <a:cxn ang="0">
                  <a:pos x="0" y="2"/>
                </a:cxn>
                <a:cxn ang="0">
                  <a:pos x="2" y="2"/>
                </a:cxn>
              </a:cxnLst>
              <a:rect l="0" t="0" r="r" b="b"/>
              <a:pathLst>
                <a:path w="2" h="2">
                  <a:moveTo>
                    <a:pt x="2" y="2"/>
                  </a:moveTo>
                  <a:lnTo>
                    <a:pt x="2" y="2"/>
                  </a:lnTo>
                  <a:lnTo>
                    <a:pt x="2" y="2"/>
                  </a:lnTo>
                  <a:lnTo>
                    <a:pt x="2" y="2"/>
                  </a:lnTo>
                  <a:lnTo>
                    <a:pt x="2" y="2"/>
                  </a:lnTo>
                  <a:lnTo>
                    <a:pt x="0" y="0"/>
                  </a:lnTo>
                  <a:lnTo>
                    <a:pt x="0" y="2"/>
                  </a:lnTo>
                  <a:lnTo>
                    <a:pt x="2" y="2"/>
                  </a:lnTo>
                  <a:lnTo>
                    <a:pt x="0" y="0"/>
                  </a:lnTo>
                  <a:lnTo>
                    <a:pt x="0" y="2"/>
                  </a:lnTo>
                  <a:lnTo>
                    <a:pt x="0" y="0"/>
                  </a:lnTo>
                  <a:lnTo>
                    <a:pt x="0" y="0"/>
                  </a:lnTo>
                  <a:lnTo>
                    <a:pt x="0" y="0"/>
                  </a:lnTo>
                  <a:lnTo>
                    <a:pt x="0" y="0"/>
                  </a:lnTo>
                  <a:lnTo>
                    <a:pt x="0" y="0"/>
                  </a:lnTo>
                  <a:lnTo>
                    <a:pt x="0" y="0"/>
                  </a:lnTo>
                  <a:lnTo>
                    <a:pt x="0" y="0"/>
                  </a:lnTo>
                  <a:lnTo>
                    <a:pt x="0" y="0"/>
                  </a:lnTo>
                  <a:lnTo>
                    <a:pt x="0" y="2"/>
                  </a:lnTo>
                  <a:lnTo>
                    <a:pt x="0" y="2"/>
                  </a:lnTo>
                  <a:lnTo>
                    <a:pt x="2" y="2"/>
                  </a:lnTo>
                  <a:lnTo>
                    <a:pt x="2" y="2"/>
                  </a:lnTo>
                  <a:lnTo>
                    <a:pt x="2" y="2"/>
                  </a:lnTo>
                  <a:lnTo>
                    <a:pt x="2" y="2"/>
                  </a:lnTo>
                  <a:lnTo>
                    <a:pt x="2" y="0"/>
                  </a:lnTo>
                  <a:lnTo>
                    <a:pt x="0" y="0"/>
                  </a:lnTo>
                  <a:lnTo>
                    <a:pt x="0" y="0"/>
                  </a:lnTo>
                  <a:lnTo>
                    <a:pt x="0" y="2"/>
                  </a:lnTo>
                  <a:lnTo>
                    <a:pt x="0" y="2"/>
                  </a:lnTo>
                  <a:lnTo>
                    <a:pt x="2" y="2"/>
                  </a:lnTo>
                </a:path>
              </a:pathLst>
            </a:custGeom>
            <a:no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69" name="Freeform 174"/>
            <p:cNvSpPr>
              <a:spLocks/>
            </p:cNvSpPr>
            <p:nvPr userDrawn="1"/>
          </p:nvSpPr>
          <p:spPr bwMode="auto">
            <a:xfrm>
              <a:off x="465" y="361"/>
              <a:ext cx="1" cy="4"/>
            </a:xfrm>
            <a:custGeom>
              <a:avLst/>
              <a:gdLst/>
              <a:ahLst/>
              <a:cxnLst>
                <a:cxn ang="0">
                  <a:pos x="0" y="0"/>
                </a:cxn>
                <a:cxn ang="0">
                  <a:pos x="0" y="2"/>
                </a:cxn>
                <a:cxn ang="0">
                  <a:pos x="0" y="0"/>
                </a:cxn>
                <a:cxn ang="0">
                  <a:pos x="0" y="0"/>
                </a:cxn>
              </a:cxnLst>
              <a:rect l="0" t="0" r="r" b="b"/>
              <a:pathLst>
                <a:path h="2">
                  <a:moveTo>
                    <a:pt x="0" y="0"/>
                  </a:moveTo>
                  <a:cubicBezTo>
                    <a:pt x="0" y="1"/>
                    <a:pt x="0" y="1"/>
                    <a:pt x="0" y="2"/>
                  </a:cubicBezTo>
                  <a:cubicBezTo>
                    <a:pt x="0" y="1"/>
                    <a:pt x="0" y="0"/>
                    <a:pt x="0" y="0"/>
                  </a:cubicBezTo>
                  <a:cubicBezTo>
                    <a:pt x="0" y="0"/>
                    <a:pt x="0" y="0"/>
                    <a:pt x="0" y="0"/>
                  </a:cubicBezTo>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70" name="Freeform 175"/>
            <p:cNvSpPr>
              <a:spLocks/>
            </p:cNvSpPr>
            <p:nvPr userDrawn="1"/>
          </p:nvSpPr>
          <p:spPr bwMode="auto">
            <a:xfrm>
              <a:off x="463" y="359"/>
              <a:ext cx="2" cy="4"/>
            </a:xfrm>
            <a:custGeom>
              <a:avLst/>
              <a:gdLst/>
              <a:ahLst/>
              <a:cxnLst>
                <a:cxn ang="0">
                  <a:pos x="1" y="1"/>
                </a:cxn>
                <a:cxn ang="0">
                  <a:pos x="0" y="2"/>
                </a:cxn>
                <a:cxn ang="0">
                  <a:pos x="1" y="3"/>
                </a:cxn>
                <a:cxn ang="0">
                  <a:pos x="1" y="3"/>
                </a:cxn>
                <a:cxn ang="0">
                  <a:pos x="1" y="1"/>
                </a:cxn>
                <a:cxn ang="0">
                  <a:pos x="1" y="0"/>
                </a:cxn>
                <a:cxn ang="0">
                  <a:pos x="1" y="1"/>
                </a:cxn>
                <a:cxn ang="0">
                  <a:pos x="1" y="1"/>
                </a:cxn>
                <a:cxn ang="0">
                  <a:pos x="1" y="1"/>
                </a:cxn>
                <a:cxn ang="0">
                  <a:pos x="1" y="1"/>
                </a:cxn>
                <a:cxn ang="0">
                  <a:pos x="1" y="1"/>
                </a:cxn>
                <a:cxn ang="0">
                  <a:pos x="1" y="1"/>
                </a:cxn>
                <a:cxn ang="0">
                  <a:pos x="1" y="1"/>
                </a:cxn>
                <a:cxn ang="0">
                  <a:pos x="0" y="2"/>
                </a:cxn>
                <a:cxn ang="0">
                  <a:pos x="1" y="3"/>
                </a:cxn>
                <a:cxn ang="0">
                  <a:pos x="1" y="3"/>
                </a:cxn>
                <a:cxn ang="0">
                  <a:pos x="1" y="1"/>
                </a:cxn>
                <a:cxn ang="0">
                  <a:pos x="1" y="1"/>
                </a:cxn>
                <a:cxn ang="0">
                  <a:pos x="1" y="1"/>
                </a:cxn>
              </a:cxnLst>
              <a:rect l="0" t="0" r="r" b="b"/>
              <a:pathLst>
                <a:path w="1" h="3">
                  <a:moveTo>
                    <a:pt x="1" y="1"/>
                  </a:moveTo>
                  <a:cubicBezTo>
                    <a:pt x="1" y="2"/>
                    <a:pt x="0" y="2"/>
                    <a:pt x="0" y="2"/>
                  </a:cubicBezTo>
                  <a:cubicBezTo>
                    <a:pt x="1" y="3"/>
                    <a:pt x="1" y="3"/>
                    <a:pt x="1" y="3"/>
                  </a:cubicBezTo>
                  <a:cubicBezTo>
                    <a:pt x="1" y="3"/>
                    <a:pt x="1" y="3"/>
                    <a:pt x="1" y="3"/>
                  </a:cubicBezTo>
                  <a:cubicBezTo>
                    <a:pt x="1" y="2"/>
                    <a:pt x="1" y="1"/>
                    <a:pt x="1" y="1"/>
                  </a:cubicBezTo>
                  <a:cubicBezTo>
                    <a:pt x="1" y="0"/>
                    <a:pt x="1"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2"/>
                    <a:pt x="0" y="2"/>
                  </a:cubicBezTo>
                  <a:cubicBezTo>
                    <a:pt x="1" y="3"/>
                    <a:pt x="1" y="3"/>
                    <a:pt x="1" y="3"/>
                  </a:cubicBezTo>
                  <a:cubicBezTo>
                    <a:pt x="1" y="3"/>
                    <a:pt x="1" y="3"/>
                    <a:pt x="1" y="3"/>
                  </a:cubicBezTo>
                  <a:cubicBezTo>
                    <a:pt x="1" y="2"/>
                    <a:pt x="1" y="2"/>
                    <a:pt x="1" y="1"/>
                  </a:cubicBezTo>
                  <a:cubicBezTo>
                    <a:pt x="1" y="1"/>
                    <a:pt x="1" y="1"/>
                    <a:pt x="1" y="1"/>
                  </a:cubicBezTo>
                  <a:cubicBezTo>
                    <a:pt x="1" y="1"/>
                    <a:pt x="1" y="1"/>
                    <a:pt x="1" y="1"/>
                  </a:cubicBezTo>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71" name="Freeform 176"/>
            <p:cNvSpPr>
              <a:spLocks/>
            </p:cNvSpPr>
            <p:nvPr userDrawn="1"/>
          </p:nvSpPr>
          <p:spPr bwMode="auto">
            <a:xfrm>
              <a:off x="443" y="345"/>
              <a:ext cx="8" cy="8"/>
            </a:xfrm>
            <a:custGeom>
              <a:avLst/>
              <a:gdLst/>
              <a:ahLst/>
              <a:cxnLst>
                <a:cxn ang="0">
                  <a:pos x="0" y="1"/>
                </a:cxn>
                <a:cxn ang="0">
                  <a:pos x="2" y="2"/>
                </a:cxn>
                <a:cxn ang="0">
                  <a:pos x="4" y="2"/>
                </a:cxn>
                <a:cxn ang="0">
                  <a:pos x="0" y="1"/>
                </a:cxn>
              </a:cxnLst>
              <a:rect l="0" t="0" r="r" b="b"/>
              <a:pathLst>
                <a:path w="4" h="4">
                  <a:moveTo>
                    <a:pt x="0" y="1"/>
                  </a:moveTo>
                  <a:cubicBezTo>
                    <a:pt x="0" y="2"/>
                    <a:pt x="1" y="2"/>
                    <a:pt x="2" y="2"/>
                  </a:cubicBezTo>
                  <a:cubicBezTo>
                    <a:pt x="3" y="2"/>
                    <a:pt x="4" y="4"/>
                    <a:pt x="4" y="2"/>
                  </a:cubicBezTo>
                  <a:cubicBezTo>
                    <a:pt x="4" y="1"/>
                    <a:pt x="1" y="0"/>
                    <a:pt x="0"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72" name="Freeform 177"/>
            <p:cNvSpPr>
              <a:spLocks/>
            </p:cNvSpPr>
            <p:nvPr userDrawn="1"/>
          </p:nvSpPr>
          <p:spPr bwMode="auto">
            <a:xfrm>
              <a:off x="443" y="345"/>
              <a:ext cx="8" cy="6"/>
            </a:xfrm>
            <a:custGeom>
              <a:avLst/>
              <a:gdLst/>
              <a:ahLst/>
              <a:cxnLst>
                <a:cxn ang="0">
                  <a:pos x="0" y="1"/>
                </a:cxn>
                <a:cxn ang="0">
                  <a:pos x="2" y="2"/>
                </a:cxn>
                <a:cxn ang="0">
                  <a:pos x="3" y="3"/>
                </a:cxn>
                <a:cxn ang="0">
                  <a:pos x="4" y="3"/>
                </a:cxn>
                <a:cxn ang="0">
                  <a:pos x="4" y="2"/>
                </a:cxn>
                <a:cxn ang="0">
                  <a:pos x="4" y="2"/>
                </a:cxn>
                <a:cxn ang="0">
                  <a:pos x="1" y="0"/>
                </a:cxn>
                <a:cxn ang="0">
                  <a:pos x="0" y="1"/>
                </a:cxn>
                <a:cxn ang="0">
                  <a:pos x="0" y="1"/>
                </a:cxn>
                <a:cxn ang="0">
                  <a:pos x="0" y="1"/>
                </a:cxn>
                <a:cxn ang="0">
                  <a:pos x="1" y="1"/>
                </a:cxn>
                <a:cxn ang="0">
                  <a:pos x="3" y="1"/>
                </a:cxn>
                <a:cxn ang="0">
                  <a:pos x="4" y="2"/>
                </a:cxn>
                <a:cxn ang="0">
                  <a:pos x="4" y="2"/>
                </a:cxn>
                <a:cxn ang="0">
                  <a:pos x="4" y="3"/>
                </a:cxn>
                <a:cxn ang="0">
                  <a:pos x="3" y="3"/>
                </a:cxn>
                <a:cxn ang="0">
                  <a:pos x="2" y="2"/>
                </a:cxn>
                <a:cxn ang="0">
                  <a:pos x="0" y="1"/>
                </a:cxn>
                <a:cxn ang="0">
                  <a:pos x="0" y="1"/>
                </a:cxn>
                <a:cxn ang="0">
                  <a:pos x="0" y="1"/>
                </a:cxn>
              </a:cxnLst>
              <a:rect l="0" t="0" r="r" b="b"/>
              <a:pathLst>
                <a:path w="4" h="3">
                  <a:moveTo>
                    <a:pt x="0" y="1"/>
                  </a:moveTo>
                  <a:cubicBezTo>
                    <a:pt x="0" y="2"/>
                    <a:pt x="1" y="2"/>
                    <a:pt x="2" y="2"/>
                  </a:cubicBezTo>
                  <a:cubicBezTo>
                    <a:pt x="2" y="3"/>
                    <a:pt x="3" y="3"/>
                    <a:pt x="3" y="3"/>
                  </a:cubicBezTo>
                  <a:cubicBezTo>
                    <a:pt x="4" y="3"/>
                    <a:pt x="4" y="3"/>
                    <a:pt x="4" y="3"/>
                  </a:cubicBezTo>
                  <a:cubicBezTo>
                    <a:pt x="4" y="2"/>
                    <a:pt x="4" y="2"/>
                    <a:pt x="4" y="2"/>
                  </a:cubicBezTo>
                  <a:cubicBezTo>
                    <a:pt x="4" y="2"/>
                    <a:pt x="4" y="2"/>
                    <a:pt x="4" y="2"/>
                  </a:cubicBezTo>
                  <a:cubicBezTo>
                    <a:pt x="4" y="1"/>
                    <a:pt x="3" y="0"/>
                    <a:pt x="1" y="0"/>
                  </a:cubicBezTo>
                  <a:cubicBezTo>
                    <a:pt x="1" y="0"/>
                    <a:pt x="0" y="0"/>
                    <a:pt x="0" y="1"/>
                  </a:cubicBezTo>
                  <a:cubicBezTo>
                    <a:pt x="0" y="1"/>
                    <a:pt x="0" y="1"/>
                    <a:pt x="0" y="1"/>
                  </a:cubicBezTo>
                  <a:cubicBezTo>
                    <a:pt x="0" y="1"/>
                    <a:pt x="0" y="1"/>
                    <a:pt x="0" y="1"/>
                  </a:cubicBezTo>
                  <a:cubicBezTo>
                    <a:pt x="0" y="1"/>
                    <a:pt x="1" y="1"/>
                    <a:pt x="1" y="1"/>
                  </a:cubicBezTo>
                  <a:cubicBezTo>
                    <a:pt x="2" y="1"/>
                    <a:pt x="2" y="1"/>
                    <a:pt x="3" y="1"/>
                  </a:cubicBezTo>
                  <a:cubicBezTo>
                    <a:pt x="3" y="1"/>
                    <a:pt x="4" y="2"/>
                    <a:pt x="4" y="2"/>
                  </a:cubicBezTo>
                  <a:cubicBezTo>
                    <a:pt x="4" y="2"/>
                    <a:pt x="4" y="2"/>
                    <a:pt x="4" y="2"/>
                  </a:cubicBezTo>
                  <a:cubicBezTo>
                    <a:pt x="4" y="3"/>
                    <a:pt x="4" y="3"/>
                    <a:pt x="4" y="3"/>
                  </a:cubicBezTo>
                  <a:cubicBezTo>
                    <a:pt x="3" y="3"/>
                    <a:pt x="3" y="3"/>
                    <a:pt x="3" y="3"/>
                  </a:cubicBezTo>
                  <a:cubicBezTo>
                    <a:pt x="3" y="3"/>
                    <a:pt x="3" y="2"/>
                    <a:pt x="2" y="2"/>
                  </a:cubicBezTo>
                  <a:cubicBezTo>
                    <a:pt x="1" y="1"/>
                    <a:pt x="0" y="1"/>
                    <a:pt x="0" y="1"/>
                  </a:cubicBezTo>
                  <a:cubicBezTo>
                    <a:pt x="0" y="1"/>
                    <a:pt x="0" y="1"/>
                    <a:pt x="0" y="1"/>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73" name="Freeform 178"/>
            <p:cNvSpPr>
              <a:spLocks/>
            </p:cNvSpPr>
            <p:nvPr userDrawn="1"/>
          </p:nvSpPr>
          <p:spPr bwMode="auto">
            <a:xfrm>
              <a:off x="451" y="347"/>
              <a:ext cx="4" cy="4"/>
            </a:xfrm>
            <a:custGeom>
              <a:avLst/>
              <a:gdLst/>
              <a:ahLst/>
              <a:cxnLst>
                <a:cxn ang="0">
                  <a:pos x="0" y="2"/>
                </a:cxn>
                <a:cxn ang="0">
                  <a:pos x="2" y="0"/>
                </a:cxn>
                <a:cxn ang="0">
                  <a:pos x="0" y="2"/>
                </a:cxn>
              </a:cxnLst>
              <a:rect l="0" t="0" r="r" b="b"/>
              <a:pathLst>
                <a:path w="2" h="2">
                  <a:moveTo>
                    <a:pt x="0" y="2"/>
                  </a:moveTo>
                  <a:cubicBezTo>
                    <a:pt x="1" y="2"/>
                    <a:pt x="2" y="1"/>
                    <a:pt x="2" y="0"/>
                  </a:cubicBezTo>
                  <a:cubicBezTo>
                    <a:pt x="2" y="0"/>
                    <a:pt x="0" y="1"/>
                    <a:pt x="0" y="2"/>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74" name="Freeform 179"/>
            <p:cNvSpPr>
              <a:spLocks/>
            </p:cNvSpPr>
            <p:nvPr userDrawn="1"/>
          </p:nvSpPr>
          <p:spPr bwMode="auto">
            <a:xfrm>
              <a:off x="451" y="347"/>
              <a:ext cx="4" cy="4"/>
            </a:xfrm>
            <a:custGeom>
              <a:avLst/>
              <a:gdLst/>
              <a:ahLst/>
              <a:cxnLst>
                <a:cxn ang="0">
                  <a:pos x="0" y="2"/>
                </a:cxn>
                <a:cxn ang="0">
                  <a:pos x="1" y="1"/>
                </a:cxn>
                <a:cxn ang="0">
                  <a:pos x="2" y="0"/>
                </a:cxn>
                <a:cxn ang="0">
                  <a:pos x="2" y="0"/>
                </a:cxn>
                <a:cxn ang="0">
                  <a:pos x="2" y="0"/>
                </a:cxn>
                <a:cxn ang="0">
                  <a:pos x="0" y="2"/>
                </a:cxn>
                <a:cxn ang="0">
                  <a:pos x="0" y="2"/>
                </a:cxn>
                <a:cxn ang="0">
                  <a:pos x="0" y="2"/>
                </a:cxn>
                <a:cxn ang="0">
                  <a:pos x="2" y="0"/>
                </a:cxn>
                <a:cxn ang="0">
                  <a:pos x="2" y="0"/>
                </a:cxn>
                <a:cxn ang="0">
                  <a:pos x="2" y="0"/>
                </a:cxn>
                <a:cxn ang="0">
                  <a:pos x="1" y="1"/>
                </a:cxn>
                <a:cxn ang="0">
                  <a:pos x="0" y="2"/>
                </a:cxn>
                <a:cxn ang="0">
                  <a:pos x="0" y="2"/>
                </a:cxn>
                <a:cxn ang="0">
                  <a:pos x="0" y="2"/>
                </a:cxn>
              </a:cxnLst>
              <a:rect l="0" t="0" r="r" b="b"/>
              <a:pathLst>
                <a:path w="2" h="2">
                  <a:moveTo>
                    <a:pt x="0" y="2"/>
                  </a:moveTo>
                  <a:cubicBezTo>
                    <a:pt x="0" y="2"/>
                    <a:pt x="1" y="2"/>
                    <a:pt x="1" y="1"/>
                  </a:cubicBezTo>
                  <a:cubicBezTo>
                    <a:pt x="2" y="1"/>
                    <a:pt x="2" y="1"/>
                    <a:pt x="2" y="0"/>
                  </a:cubicBezTo>
                  <a:cubicBezTo>
                    <a:pt x="2" y="0"/>
                    <a:pt x="2" y="0"/>
                    <a:pt x="2" y="0"/>
                  </a:cubicBezTo>
                  <a:cubicBezTo>
                    <a:pt x="2" y="0"/>
                    <a:pt x="2" y="0"/>
                    <a:pt x="2" y="0"/>
                  </a:cubicBezTo>
                  <a:cubicBezTo>
                    <a:pt x="1" y="0"/>
                    <a:pt x="0" y="1"/>
                    <a:pt x="0" y="2"/>
                  </a:cubicBezTo>
                  <a:cubicBezTo>
                    <a:pt x="0" y="2"/>
                    <a:pt x="0" y="2"/>
                    <a:pt x="0" y="2"/>
                  </a:cubicBezTo>
                  <a:cubicBezTo>
                    <a:pt x="0" y="2"/>
                    <a:pt x="0" y="2"/>
                    <a:pt x="0" y="2"/>
                  </a:cubicBezTo>
                  <a:cubicBezTo>
                    <a:pt x="0" y="1"/>
                    <a:pt x="2" y="0"/>
                    <a:pt x="2" y="0"/>
                  </a:cubicBezTo>
                  <a:cubicBezTo>
                    <a:pt x="2" y="0"/>
                    <a:pt x="2" y="0"/>
                    <a:pt x="2" y="0"/>
                  </a:cubicBezTo>
                  <a:cubicBezTo>
                    <a:pt x="2" y="0"/>
                    <a:pt x="2" y="0"/>
                    <a:pt x="2" y="0"/>
                  </a:cubicBezTo>
                  <a:cubicBezTo>
                    <a:pt x="2" y="0"/>
                    <a:pt x="2" y="1"/>
                    <a:pt x="1" y="1"/>
                  </a:cubicBezTo>
                  <a:cubicBezTo>
                    <a:pt x="1" y="1"/>
                    <a:pt x="0" y="2"/>
                    <a:pt x="0" y="2"/>
                  </a:cubicBezTo>
                  <a:cubicBezTo>
                    <a:pt x="0" y="2"/>
                    <a:pt x="0" y="2"/>
                    <a:pt x="0" y="2"/>
                  </a:cubicBezTo>
                  <a:cubicBezTo>
                    <a:pt x="0" y="2"/>
                    <a:pt x="0" y="2"/>
                    <a:pt x="0" y="2"/>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75" name="Freeform 180"/>
            <p:cNvSpPr>
              <a:spLocks/>
            </p:cNvSpPr>
            <p:nvPr userDrawn="1"/>
          </p:nvSpPr>
          <p:spPr bwMode="auto">
            <a:xfrm>
              <a:off x="455" y="347"/>
              <a:ext cx="2" cy="1"/>
            </a:xfrm>
            <a:custGeom>
              <a:avLst/>
              <a:gdLst/>
              <a:ahLst/>
              <a:cxnLst>
                <a:cxn ang="0">
                  <a:pos x="0" y="0"/>
                </a:cxn>
                <a:cxn ang="0">
                  <a:pos x="0" y="0"/>
                </a:cxn>
              </a:cxnLst>
              <a:rect l="0" t="0" r="r" b="b"/>
              <a:pathLst>
                <a:path w="1">
                  <a:moveTo>
                    <a:pt x="0" y="0"/>
                  </a:moveTo>
                  <a:cubicBezTo>
                    <a:pt x="0" y="0"/>
                    <a:pt x="1" y="0"/>
                    <a:pt x="0"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76" name="Freeform 181"/>
            <p:cNvSpPr>
              <a:spLocks/>
            </p:cNvSpPr>
            <p:nvPr userDrawn="1"/>
          </p:nvSpPr>
          <p:spPr bwMode="auto">
            <a:xfrm>
              <a:off x="455" y="347"/>
              <a:ext cx="2" cy="1"/>
            </a:xfrm>
            <a:custGeom>
              <a:avLst/>
              <a:gdLst/>
              <a:ahLst/>
              <a:cxnLst>
                <a:cxn ang="0">
                  <a:pos x="0" y="0"/>
                </a:cxn>
                <a:cxn ang="0">
                  <a:pos x="0" y="0"/>
                </a:cxn>
                <a:cxn ang="0">
                  <a:pos x="2" y="0"/>
                </a:cxn>
                <a:cxn ang="0">
                  <a:pos x="2" y="0"/>
                </a:cxn>
                <a:cxn ang="0">
                  <a:pos x="2" y="0"/>
                </a:cxn>
                <a:cxn ang="0">
                  <a:pos x="2" y="0"/>
                </a:cxn>
                <a:cxn ang="0">
                  <a:pos x="0" y="0"/>
                </a:cxn>
                <a:cxn ang="0">
                  <a:pos x="0" y="0"/>
                </a:cxn>
                <a:cxn ang="0">
                  <a:pos x="0" y="0"/>
                </a:cxn>
                <a:cxn ang="0">
                  <a:pos x="0" y="0"/>
                </a:cxn>
                <a:cxn ang="0">
                  <a:pos x="0" y="0"/>
                </a:cxn>
                <a:cxn ang="0">
                  <a:pos x="0" y="0"/>
                </a:cxn>
                <a:cxn ang="0">
                  <a:pos x="2" y="0"/>
                </a:cxn>
                <a:cxn ang="0">
                  <a:pos x="2" y="0"/>
                </a:cxn>
                <a:cxn ang="0">
                  <a:pos x="2" y="0"/>
                </a:cxn>
                <a:cxn ang="0">
                  <a:pos x="0" y="0"/>
                </a:cxn>
                <a:cxn ang="0">
                  <a:pos x="0"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w="2">
                  <a:moveTo>
                    <a:pt x="0" y="0"/>
                  </a:moveTo>
                  <a:lnTo>
                    <a:pt x="0" y="0"/>
                  </a:lnTo>
                  <a:lnTo>
                    <a:pt x="2" y="0"/>
                  </a:lnTo>
                  <a:lnTo>
                    <a:pt x="2" y="0"/>
                  </a:lnTo>
                  <a:lnTo>
                    <a:pt x="2" y="0"/>
                  </a:lnTo>
                  <a:lnTo>
                    <a:pt x="2" y="0"/>
                  </a:lnTo>
                  <a:lnTo>
                    <a:pt x="0" y="0"/>
                  </a:lnTo>
                  <a:lnTo>
                    <a:pt x="0" y="0"/>
                  </a:lnTo>
                  <a:lnTo>
                    <a:pt x="0" y="0"/>
                  </a:lnTo>
                  <a:lnTo>
                    <a:pt x="0" y="0"/>
                  </a:lnTo>
                  <a:lnTo>
                    <a:pt x="0" y="0"/>
                  </a:lnTo>
                  <a:lnTo>
                    <a:pt x="0" y="0"/>
                  </a:lnTo>
                  <a:lnTo>
                    <a:pt x="2" y="0"/>
                  </a:lnTo>
                  <a:lnTo>
                    <a:pt x="2" y="0"/>
                  </a:lnTo>
                  <a:lnTo>
                    <a:pt x="2" y="0"/>
                  </a:lnTo>
                  <a:lnTo>
                    <a:pt x="0" y="0"/>
                  </a:lnTo>
                  <a:lnTo>
                    <a:pt x="0"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77" name="Freeform 182"/>
            <p:cNvSpPr>
              <a:spLocks/>
            </p:cNvSpPr>
            <p:nvPr userDrawn="1"/>
          </p:nvSpPr>
          <p:spPr bwMode="auto">
            <a:xfrm>
              <a:off x="457" y="343"/>
              <a:ext cx="2" cy="4"/>
            </a:xfrm>
            <a:custGeom>
              <a:avLst/>
              <a:gdLst/>
              <a:ahLst/>
              <a:cxnLst>
                <a:cxn ang="0">
                  <a:pos x="0" y="2"/>
                </a:cxn>
                <a:cxn ang="0">
                  <a:pos x="1" y="0"/>
                </a:cxn>
                <a:cxn ang="0">
                  <a:pos x="0" y="2"/>
                </a:cxn>
              </a:cxnLst>
              <a:rect l="0" t="0" r="r" b="b"/>
              <a:pathLst>
                <a:path w="1" h="2">
                  <a:moveTo>
                    <a:pt x="0" y="2"/>
                  </a:moveTo>
                  <a:cubicBezTo>
                    <a:pt x="0" y="1"/>
                    <a:pt x="1" y="1"/>
                    <a:pt x="1" y="0"/>
                  </a:cubicBezTo>
                  <a:cubicBezTo>
                    <a:pt x="1" y="1"/>
                    <a:pt x="0" y="1"/>
                    <a:pt x="0" y="2"/>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78" name="Freeform 183"/>
            <p:cNvSpPr>
              <a:spLocks/>
            </p:cNvSpPr>
            <p:nvPr userDrawn="1"/>
          </p:nvSpPr>
          <p:spPr bwMode="auto">
            <a:xfrm>
              <a:off x="455" y="341"/>
              <a:ext cx="4" cy="6"/>
            </a:xfrm>
            <a:custGeom>
              <a:avLst/>
              <a:gdLst/>
              <a:ahLst/>
              <a:cxnLst>
                <a:cxn ang="0">
                  <a:pos x="1" y="3"/>
                </a:cxn>
                <a:cxn ang="0">
                  <a:pos x="2" y="1"/>
                </a:cxn>
                <a:cxn ang="0">
                  <a:pos x="2" y="0"/>
                </a:cxn>
                <a:cxn ang="0">
                  <a:pos x="2" y="1"/>
                </a:cxn>
                <a:cxn ang="0">
                  <a:pos x="0" y="3"/>
                </a:cxn>
                <a:cxn ang="0">
                  <a:pos x="0" y="3"/>
                </a:cxn>
                <a:cxn ang="0">
                  <a:pos x="1" y="3"/>
                </a:cxn>
                <a:cxn ang="0">
                  <a:pos x="2" y="1"/>
                </a:cxn>
                <a:cxn ang="0">
                  <a:pos x="2" y="1"/>
                </a:cxn>
                <a:cxn ang="0">
                  <a:pos x="2" y="1"/>
                </a:cxn>
                <a:cxn ang="0">
                  <a:pos x="0" y="3"/>
                </a:cxn>
                <a:cxn ang="0">
                  <a:pos x="0" y="3"/>
                </a:cxn>
                <a:cxn ang="0">
                  <a:pos x="1" y="3"/>
                </a:cxn>
              </a:cxnLst>
              <a:rect l="0" t="0" r="r" b="b"/>
              <a:pathLst>
                <a:path w="2" h="3">
                  <a:moveTo>
                    <a:pt x="1" y="3"/>
                  </a:moveTo>
                  <a:cubicBezTo>
                    <a:pt x="1" y="2"/>
                    <a:pt x="2" y="2"/>
                    <a:pt x="2" y="1"/>
                  </a:cubicBezTo>
                  <a:cubicBezTo>
                    <a:pt x="2" y="0"/>
                    <a:pt x="2" y="0"/>
                    <a:pt x="2" y="0"/>
                  </a:cubicBezTo>
                  <a:cubicBezTo>
                    <a:pt x="2" y="1"/>
                    <a:pt x="2" y="1"/>
                    <a:pt x="2" y="1"/>
                  </a:cubicBezTo>
                  <a:cubicBezTo>
                    <a:pt x="1" y="1"/>
                    <a:pt x="1" y="2"/>
                    <a:pt x="0" y="3"/>
                  </a:cubicBezTo>
                  <a:cubicBezTo>
                    <a:pt x="0" y="3"/>
                    <a:pt x="0" y="3"/>
                    <a:pt x="0" y="3"/>
                  </a:cubicBezTo>
                  <a:cubicBezTo>
                    <a:pt x="1" y="3"/>
                    <a:pt x="1" y="3"/>
                    <a:pt x="1" y="3"/>
                  </a:cubicBezTo>
                  <a:cubicBezTo>
                    <a:pt x="1" y="2"/>
                    <a:pt x="2" y="2"/>
                    <a:pt x="2" y="1"/>
                  </a:cubicBezTo>
                  <a:cubicBezTo>
                    <a:pt x="2" y="1"/>
                    <a:pt x="2" y="1"/>
                    <a:pt x="2" y="1"/>
                  </a:cubicBezTo>
                  <a:cubicBezTo>
                    <a:pt x="2" y="1"/>
                    <a:pt x="2" y="1"/>
                    <a:pt x="2" y="1"/>
                  </a:cubicBezTo>
                  <a:cubicBezTo>
                    <a:pt x="1" y="1"/>
                    <a:pt x="1" y="2"/>
                    <a:pt x="0" y="3"/>
                  </a:cubicBezTo>
                  <a:cubicBezTo>
                    <a:pt x="0" y="3"/>
                    <a:pt x="0" y="3"/>
                    <a:pt x="0" y="3"/>
                  </a:cubicBezTo>
                  <a:cubicBezTo>
                    <a:pt x="1" y="3"/>
                    <a:pt x="1" y="3"/>
                    <a:pt x="1" y="3"/>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79" name="Freeform 184"/>
            <p:cNvSpPr>
              <a:spLocks/>
            </p:cNvSpPr>
            <p:nvPr userDrawn="1"/>
          </p:nvSpPr>
          <p:spPr bwMode="auto">
            <a:xfrm>
              <a:off x="459" y="341"/>
              <a:ext cx="1" cy="4"/>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close/>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80" name="Freeform 185"/>
            <p:cNvSpPr>
              <a:spLocks/>
            </p:cNvSpPr>
            <p:nvPr userDrawn="1"/>
          </p:nvSpPr>
          <p:spPr bwMode="auto">
            <a:xfrm>
              <a:off x="459" y="339"/>
              <a:ext cx="1" cy="2"/>
            </a:xfrm>
            <a:custGeom>
              <a:avLst/>
              <a:gdLst/>
              <a:ahLst/>
              <a:cxnLst>
                <a:cxn ang="0">
                  <a:pos x="0" y="1"/>
                </a:cxn>
                <a:cxn ang="0">
                  <a:pos x="0" y="1"/>
                </a:cxn>
              </a:cxnLst>
              <a:rect l="0" t="0" r="r" b="b"/>
              <a:pathLst>
                <a:path h="1">
                  <a:moveTo>
                    <a:pt x="0" y="1"/>
                  </a:moveTo>
                  <a:cubicBezTo>
                    <a:pt x="0" y="1"/>
                    <a:pt x="0" y="0"/>
                    <a:pt x="0" y="1"/>
                  </a:cubicBezTo>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81" name="Freeform 186"/>
            <p:cNvSpPr>
              <a:spLocks/>
            </p:cNvSpPr>
            <p:nvPr userDrawn="1"/>
          </p:nvSpPr>
          <p:spPr bwMode="auto">
            <a:xfrm>
              <a:off x="459" y="339"/>
              <a:ext cx="2" cy="2"/>
            </a:xfrm>
            <a:custGeom>
              <a:avLst/>
              <a:gdLst/>
              <a:ahLst/>
              <a:cxnLst>
                <a:cxn ang="0">
                  <a:pos x="2" y="2"/>
                </a:cxn>
                <a:cxn ang="0">
                  <a:pos x="2" y="2"/>
                </a:cxn>
                <a:cxn ang="0">
                  <a:pos x="2" y="2"/>
                </a:cxn>
                <a:cxn ang="0">
                  <a:pos x="2" y="2"/>
                </a:cxn>
                <a:cxn ang="0">
                  <a:pos x="0" y="2"/>
                </a:cxn>
                <a:cxn ang="0">
                  <a:pos x="0" y="2"/>
                </a:cxn>
                <a:cxn ang="0">
                  <a:pos x="2"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2" y="2"/>
                </a:cxn>
                <a:cxn ang="0">
                  <a:pos x="2" y="2"/>
                </a:cxn>
                <a:cxn ang="0">
                  <a:pos x="2" y="2"/>
                </a:cxn>
                <a:cxn ang="0">
                  <a:pos x="2" y="2"/>
                </a:cxn>
                <a:cxn ang="0">
                  <a:pos x="2" y="2"/>
                </a:cxn>
                <a:cxn ang="0">
                  <a:pos x="0" y="0"/>
                </a:cxn>
                <a:cxn ang="0">
                  <a:pos x="0" y="2"/>
                </a:cxn>
                <a:cxn ang="0">
                  <a:pos x="0" y="2"/>
                </a:cxn>
                <a:cxn ang="0">
                  <a:pos x="0" y="2"/>
                </a:cxn>
                <a:cxn ang="0">
                  <a:pos x="2" y="2"/>
                </a:cxn>
              </a:cxnLst>
              <a:rect l="0" t="0" r="r" b="b"/>
              <a:pathLst>
                <a:path w="2" h="2">
                  <a:moveTo>
                    <a:pt x="2" y="2"/>
                  </a:moveTo>
                  <a:lnTo>
                    <a:pt x="2" y="2"/>
                  </a:lnTo>
                  <a:lnTo>
                    <a:pt x="2" y="2"/>
                  </a:lnTo>
                  <a:lnTo>
                    <a:pt x="2" y="2"/>
                  </a:lnTo>
                  <a:lnTo>
                    <a:pt x="0" y="2"/>
                  </a:lnTo>
                  <a:lnTo>
                    <a:pt x="0" y="2"/>
                  </a:lnTo>
                  <a:lnTo>
                    <a:pt x="2"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0" y="0"/>
                  </a:lnTo>
                  <a:lnTo>
                    <a:pt x="0" y="2"/>
                  </a:lnTo>
                  <a:lnTo>
                    <a:pt x="0" y="2"/>
                  </a:lnTo>
                  <a:lnTo>
                    <a:pt x="0" y="2"/>
                  </a:lnTo>
                  <a:lnTo>
                    <a:pt x="2" y="2"/>
                  </a:lnTo>
                  <a:close/>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82" name="Freeform 187"/>
            <p:cNvSpPr>
              <a:spLocks/>
            </p:cNvSpPr>
            <p:nvPr userDrawn="1"/>
          </p:nvSpPr>
          <p:spPr bwMode="auto">
            <a:xfrm>
              <a:off x="457" y="345"/>
              <a:ext cx="2" cy="2"/>
            </a:xfrm>
            <a:custGeom>
              <a:avLst/>
              <a:gdLst/>
              <a:ahLst/>
              <a:cxnLst>
                <a:cxn ang="0">
                  <a:pos x="0" y="0"/>
                </a:cxn>
                <a:cxn ang="0">
                  <a:pos x="1" y="0"/>
                </a:cxn>
                <a:cxn ang="0">
                  <a:pos x="0" y="0"/>
                </a:cxn>
              </a:cxnLst>
              <a:rect l="0" t="0" r="r" b="b"/>
              <a:pathLst>
                <a:path w="1" h="1">
                  <a:moveTo>
                    <a:pt x="0" y="0"/>
                  </a:moveTo>
                  <a:cubicBezTo>
                    <a:pt x="0" y="0"/>
                    <a:pt x="0" y="1"/>
                    <a:pt x="1"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83" name="Freeform 188"/>
            <p:cNvSpPr>
              <a:spLocks/>
            </p:cNvSpPr>
            <p:nvPr userDrawn="1"/>
          </p:nvSpPr>
          <p:spPr bwMode="auto">
            <a:xfrm>
              <a:off x="457" y="345"/>
              <a:ext cx="2" cy="2"/>
            </a:xfrm>
            <a:custGeom>
              <a:avLst/>
              <a:gdLst/>
              <a:ahLst/>
              <a:cxnLst>
                <a:cxn ang="0">
                  <a:pos x="0" y="2"/>
                </a:cxn>
                <a:cxn ang="0">
                  <a:pos x="0" y="2"/>
                </a:cxn>
                <a:cxn ang="0">
                  <a:pos x="2" y="0"/>
                </a:cxn>
                <a:cxn ang="0">
                  <a:pos x="2" y="0"/>
                </a:cxn>
                <a:cxn ang="0">
                  <a:pos x="0" y="0"/>
                </a:cxn>
                <a:cxn ang="0">
                  <a:pos x="0" y="0"/>
                </a:cxn>
                <a:cxn ang="0">
                  <a:pos x="0" y="2"/>
                </a:cxn>
                <a:cxn ang="0">
                  <a:pos x="0" y="2"/>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
                </a:cxn>
                <a:cxn ang="0">
                  <a:pos x="0" y="2"/>
                </a:cxn>
              </a:cxnLst>
              <a:rect l="0" t="0" r="r" b="b"/>
              <a:pathLst>
                <a:path w="2" h="2">
                  <a:moveTo>
                    <a:pt x="0" y="2"/>
                  </a:moveTo>
                  <a:lnTo>
                    <a:pt x="0" y="2"/>
                  </a:lnTo>
                  <a:lnTo>
                    <a:pt x="2" y="0"/>
                  </a:lnTo>
                  <a:lnTo>
                    <a:pt x="2" y="0"/>
                  </a:lnTo>
                  <a:lnTo>
                    <a:pt x="0" y="0"/>
                  </a:lnTo>
                  <a:lnTo>
                    <a:pt x="0" y="0"/>
                  </a:lnTo>
                  <a:lnTo>
                    <a:pt x="0" y="2"/>
                  </a:lnTo>
                  <a:lnTo>
                    <a:pt x="0" y="2"/>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84" name="Freeform 189"/>
            <p:cNvSpPr>
              <a:spLocks/>
            </p:cNvSpPr>
            <p:nvPr userDrawn="1"/>
          </p:nvSpPr>
          <p:spPr bwMode="auto">
            <a:xfrm>
              <a:off x="459" y="341"/>
              <a:ext cx="2" cy="4"/>
            </a:xfrm>
            <a:custGeom>
              <a:avLst/>
              <a:gdLst/>
              <a:ahLst/>
              <a:cxnLst>
                <a:cxn ang="0">
                  <a:pos x="0" y="2"/>
                </a:cxn>
                <a:cxn ang="0">
                  <a:pos x="1" y="0"/>
                </a:cxn>
                <a:cxn ang="0">
                  <a:pos x="0" y="2"/>
                </a:cxn>
              </a:cxnLst>
              <a:rect l="0" t="0" r="r" b="b"/>
              <a:pathLst>
                <a:path w="1" h="2">
                  <a:moveTo>
                    <a:pt x="0" y="2"/>
                  </a:moveTo>
                  <a:cubicBezTo>
                    <a:pt x="0" y="1"/>
                    <a:pt x="0" y="0"/>
                    <a:pt x="1" y="0"/>
                  </a:cubicBezTo>
                  <a:cubicBezTo>
                    <a:pt x="0" y="0"/>
                    <a:pt x="0" y="1"/>
                    <a:pt x="0" y="2"/>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85" name="Freeform 190"/>
            <p:cNvSpPr>
              <a:spLocks/>
            </p:cNvSpPr>
            <p:nvPr userDrawn="1"/>
          </p:nvSpPr>
          <p:spPr bwMode="auto">
            <a:xfrm>
              <a:off x="459" y="341"/>
              <a:ext cx="2" cy="4"/>
            </a:xfrm>
            <a:custGeom>
              <a:avLst/>
              <a:gdLst/>
              <a:ahLst/>
              <a:cxnLst>
                <a:cxn ang="0">
                  <a:pos x="0" y="2"/>
                </a:cxn>
                <a:cxn ang="0">
                  <a:pos x="1" y="0"/>
                </a:cxn>
                <a:cxn ang="0">
                  <a:pos x="1" y="0"/>
                </a:cxn>
                <a:cxn ang="0">
                  <a:pos x="0" y="0"/>
                </a:cxn>
                <a:cxn ang="0">
                  <a:pos x="0" y="1"/>
                </a:cxn>
                <a:cxn ang="0">
                  <a:pos x="0" y="2"/>
                </a:cxn>
                <a:cxn ang="0">
                  <a:pos x="0" y="2"/>
                </a:cxn>
                <a:cxn ang="0">
                  <a:pos x="0" y="2"/>
                </a:cxn>
                <a:cxn ang="0">
                  <a:pos x="0" y="1"/>
                </a:cxn>
                <a:cxn ang="0">
                  <a:pos x="1" y="0"/>
                </a:cxn>
                <a:cxn ang="0">
                  <a:pos x="1" y="0"/>
                </a:cxn>
                <a:cxn ang="0">
                  <a:pos x="0" y="0"/>
                </a:cxn>
                <a:cxn ang="0">
                  <a:pos x="0" y="1"/>
                </a:cxn>
                <a:cxn ang="0">
                  <a:pos x="0" y="2"/>
                </a:cxn>
                <a:cxn ang="0">
                  <a:pos x="0" y="2"/>
                </a:cxn>
              </a:cxnLst>
              <a:rect l="0" t="0" r="r" b="b"/>
              <a:pathLst>
                <a:path w="1" h="2">
                  <a:moveTo>
                    <a:pt x="0" y="2"/>
                  </a:moveTo>
                  <a:cubicBezTo>
                    <a:pt x="1" y="1"/>
                    <a:pt x="1" y="0"/>
                    <a:pt x="1" y="0"/>
                  </a:cubicBezTo>
                  <a:cubicBezTo>
                    <a:pt x="1" y="0"/>
                    <a:pt x="1" y="0"/>
                    <a:pt x="1" y="0"/>
                  </a:cubicBezTo>
                  <a:cubicBezTo>
                    <a:pt x="0" y="0"/>
                    <a:pt x="0" y="0"/>
                    <a:pt x="0" y="0"/>
                  </a:cubicBezTo>
                  <a:cubicBezTo>
                    <a:pt x="0" y="0"/>
                    <a:pt x="0" y="1"/>
                    <a:pt x="0" y="1"/>
                  </a:cubicBezTo>
                  <a:cubicBezTo>
                    <a:pt x="0" y="2"/>
                    <a:pt x="0" y="2"/>
                    <a:pt x="0" y="2"/>
                  </a:cubicBezTo>
                  <a:cubicBezTo>
                    <a:pt x="0" y="2"/>
                    <a:pt x="0" y="2"/>
                    <a:pt x="0" y="2"/>
                  </a:cubicBezTo>
                  <a:cubicBezTo>
                    <a:pt x="0" y="2"/>
                    <a:pt x="0" y="2"/>
                    <a:pt x="0" y="2"/>
                  </a:cubicBezTo>
                  <a:cubicBezTo>
                    <a:pt x="0" y="1"/>
                    <a:pt x="0" y="1"/>
                    <a:pt x="0" y="1"/>
                  </a:cubicBezTo>
                  <a:cubicBezTo>
                    <a:pt x="0" y="1"/>
                    <a:pt x="1" y="0"/>
                    <a:pt x="1" y="0"/>
                  </a:cubicBezTo>
                  <a:cubicBezTo>
                    <a:pt x="1" y="0"/>
                    <a:pt x="1" y="0"/>
                    <a:pt x="1" y="0"/>
                  </a:cubicBezTo>
                  <a:cubicBezTo>
                    <a:pt x="0" y="0"/>
                    <a:pt x="0" y="0"/>
                    <a:pt x="0" y="0"/>
                  </a:cubicBezTo>
                  <a:cubicBezTo>
                    <a:pt x="0" y="0"/>
                    <a:pt x="0" y="1"/>
                    <a:pt x="0" y="1"/>
                  </a:cubicBezTo>
                  <a:cubicBezTo>
                    <a:pt x="0" y="2"/>
                    <a:pt x="0" y="2"/>
                    <a:pt x="0" y="2"/>
                  </a:cubicBezTo>
                  <a:cubicBezTo>
                    <a:pt x="0" y="2"/>
                    <a:pt x="0" y="2"/>
                    <a:pt x="0" y="2"/>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86" name="Freeform 191"/>
            <p:cNvSpPr>
              <a:spLocks/>
            </p:cNvSpPr>
            <p:nvPr userDrawn="1"/>
          </p:nvSpPr>
          <p:spPr bwMode="auto">
            <a:xfrm>
              <a:off x="461" y="334"/>
              <a:ext cx="4" cy="1"/>
            </a:xfrm>
            <a:custGeom>
              <a:avLst/>
              <a:gdLst/>
              <a:ahLst/>
              <a:cxnLst>
                <a:cxn ang="0">
                  <a:pos x="2" y="0"/>
                </a:cxn>
                <a:cxn ang="0">
                  <a:pos x="0" y="0"/>
                </a:cxn>
                <a:cxn ang="0">
                  <a:pos x="2" y="0"/>
                </a:cxn>
              </a:cxnLst>
              <a:rect l="0" t="0" r="r" b="b"/>
              <a:pathLst>
                <a:path w="2">
                  <a:moveTo>
                    <a:pt x="2" y="0"/>
                  </a:moveTo>
                  <a:lnTo>
                    <a:pt x="0" y="0"/>
                  </a:lnTo>
                  <a:lnTo>
                    <a:pt x="2" y="0"/>
                  </a:lnTo>
                  <a:close/>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87" name="Freeform 192"/>
            <p:cNvSpPr>
              <a:spLocks/>
            </p:cNvSpPr>
            <p:nvPr userDrawn="1"/>
          </p:nvSpPr>
          <p:spPr bwMode="auto">
            <a:xfrm>
              <a:off x="461" y="332"/>
              <a:ext cx="4" cy="5"/>
            </a:xfrm>
            <a:custGeom>
              <a:avLst/>
              <a:gdLst/>
              <a:ahLst/>
              <a:cxnLst>
                <a:cxn ang="0">
                  <a:pos x="2" y="2"/>
                </a:cxn>
                <a:cxn ang="0">
                  <a:pos x="2" y="2"/>
                </a:cxn>
                <a:cxn ang="0">
                  <a:pos x="0" y="0"/>
                </a:cxn>
                <a:cxn ang="0">
                  <a:pos x="0" y="2"/>
                </a:cxn>
                <a:cxn ang="0">
                  <a:pos x="0" y="2"/>
                </a:cxn>
                <a:cxn ang="0">
                  <a:pos x="2" y="5"/>
                </a:cxn>
                <a:cxn ang="0">
                  <a:pos x="2" y="2"/>
                </a:cxn>
                <a:cxn ang="0">
                  <a:pos x="2" y="2"/>
                </a:cxn>
                <a:cxn ang="0">
                  <a:pos x="0" y="0"/>
                </a:cxn>
                <a:cxn ang="0">
                  <a:pos x="0" y="2"/>
                </a:cxn>
                <a:cxn ang="0">
                  <a:pos x="0" y="2"/>
                </a:cxn>
                <a:cxn ang="0">
                  <a:pos x="2" y="5"/>
                </a:cxn>
                <a:cxn ang="0">
                  <a:pos x="2" y="2"/>
                </a:cxn>
              </a:cxnLst>
              <a:rect l="0" t="0" r="r" b="b"/>
              <a:pathLst>
                <a:path w="2" h="5">
                  <a:moveTo>
                    <a:pt x="2" y="2"/>
                  </a:moveTo>
                  <a:lnTo>
                    <a:pt x="2" y="2"/>
                  </a:lnTo>
                  <a:lnTo>
                    <a:pt x="0" y="0"/>
                  </a:lnTo>
                  <a:lnTo>
                    <a:pt x="0" y="2"/>
                  </a:lnTo>
                  <a:lnTo>
                    <a:pt x="0" y="2"/>
                  </a:lnTo>
                  <a:lnTo>
                    <a:pt x="2" y="5"/>
                  </a:lnTo>
                  <a:lnTo>
                    <a:pt x="2" y="2"/>
                  </a:lnTo>
                  <a:lnTo>
                    <a:pt x="2" y="2"/>
                  </a:lnTo>
                  <a:lnTo>
                    <a:pt x="0" y="0"/>
                  </a:lnTo>
                  <a:lnTo>
                    <a:pt x="0" y="2"/>
                  </a:lnTo>
                  <a:lnTo>
                    <a:pt x="0" y="2"/>
                  </a:lnTo>
                  <a:lnTo>
                    <a:pt x="2" y="5"/>
                  </a:lnTo>
                  <a:lnTo>
                    <a:pt x="2" y="2"/>
                  </a:lnTo>
                  <a:close/>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88" name="Freeform 193"/>
            <p:cNvSpPr>
              <a:spLocks/>
            </p:cNvSpPr>
            <p:nvPr userDrawn="1"/>
          </p:nvSpPr>
          <p:spPr bwMode="auto">
            <a:xfrm>
              <a:off x="449" y="347"/>
              <a:ext cx="2" cy="1"/>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89" name="Freeform 194"/>
            <p:cNvSpPr>
              <a:spLocks/>
            </p:cNvSpPr>
            <p:nvPr userDrawn="1"/>
          </p:nvSpPr>
          <p:spPr bwMode="auto">
            <a:xfrm>
              <a:off x="449" y="347"/>
              <a:ext cx="2" cy="1"/>
            </a:xfrm>
            <a:custGeom>
              <a:avLst/>
              <a:gdLst/>
              <a:ahLst/>
              <a:cxnLst>
                <a:cxn ang="0">
                  <a:pos x="0" y="0"/>
                </a:cxn>
                <a:cxn ang="0">
                  <a:pos x="2" y="0"/>
                </a:cxn>
                <a:cxn ang="0">
                  <a:pos x="2" y="0"/>
                </a:cxn>
                <a:cxn ang="0">
                  <a:pos x="2" y="0"/>
                </a:cxn>
                <a:cxn ang="0">
                  <a:pos x="2" y="0"/>
                </a:cxn>
                <a:cxn ang="0">
                  <a:pos x="0" y="0"/>
                </a:cxn>
                <a:cxn ang="0">
                  <a:pos x="0" y="0"/>
                </a:cxn>
                <a:cxn ang="0">
                  <a:pos x="0" y="0"/>
                </a:cxn>
                <a:cxn ang="0">
                  <a:pos x="0"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0" y="0"/>
                </a:cxn>
                <a:cxn ang="0">
                  <a:pos x="0" y="0"/>
                </a:cxn>
                <a:cxn ang="0">
                  <a:pos x="0" y="0"/>
                </a:cxn>
              </a:cxnLst>
              <a:rect l="0" t="0" r="r" b="b"/>
              <a:pathLst>
                <a:path w="2">
                  <a:moveTo>
                    <a:pt x="0" y="0"/>
                  </a:moveTo>
                  <a:lnTo>
                    <a:pt x="2" y="0"/>
                  </a:lnTo>
                  <a:lnTo>
                    <a:pt x="2" y="0"/>
                  </a:lnTo>
                  <a:lnTo>
                    <a:pt x="2" y="0"/>
                  </a:lnTo>
                  <a:lnTo>
                    <a:pt x="2" y="0"/>
                  </a:lnTo>
                  <a:lnTo>
                    <a:pt x="0" y="0"/>
                  </a:lnTo>
                  <a:lnTo>
                    <a:pt x="0" y="0"/>
                  </a:lnTo>
                  <a:lnTo>
                    <a:pt x="0" y="0"/>
                  </a:lnTo>
                  <a:lnTo>
                    <a:pt x="0"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0" y="0"/>
                  </a:lnTo>
                  <a:lnTo>
                    <a:pt x="0" y="0"/>
                  </a:lnTo>
                  <a:lnTo>
                    <a:pt x="0" y="0"/>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90" name="Freeform 195"/>
            <p:cNvSpPr>
              <a:spLocks/>
            </p:cNvSpPr>
            <p:nvPr userDrawn="1"/>
          </p:nvSpPr>
          <p:spPr bwMode="auto">
            <a:xfrm>
              <a:off x="455" y="347"/>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91" name="Freeform 196"/>
            <p:cNvSpPr>
              <a:spLocks/>
            </p:cNvSpPr>
            <p:nvPr userDrawn="1"/>
          </p:nvSpPr>
          <p:spPr bwMode="auto">
            <a:xfrm>
              <a:off x="451" y="332"/>
              <a:ext cx="6" cy="13"/>
            </a:xfrm>
            <a:custGeom>
              <a:avLst/>
              <a:gdLst/>
              <a:ahLst/>
              <a:cxnLst>
                <a:cxn ang="0">
                  <a:pos x="0" y="5"/>
                </a:cxn>
                <a:cxn ang="0">
                  <a:pos x="1" y="6"/>
                </a:cxn>
                <a:cxn ang="0">
                  <a:pos x="1" y="6"/>
                </a:cxn>
                <a:cxn ang="0">
                  <a:pos x="1" y="6"/>
                </a:cxn>
                <a:cxn ang="0">
                  <a:pos x="2" y="5"/>
                </a:cxn>
                <a:cxn ang="0">
                  <a:pos x="2" y="0"/>
                </a:cxn>
                <a:cxn ang="0">
                  <a:pos x="1" y="0"/>
                </a:cxn>
                <a:cxn ang="0">
                  <a:pos x="0" y="5"/>
                </a:cxn>
              </a:cxnLst>
              <a:rect l="0" t="0" r="r" b="b"/>
              <a:pathLst>
                <a:path w="3" h="6">
                  <a:moveTo>
                    <a:pt x="0" y="5"/>
                  </a:moveTo>
                  <a:cubicBezTo>
                    <a:pt x="0" y="5"/>
                    <a:pt x="0" y="6"/>
                    <a:pt x="1" y="6"/>
                  </a:cubicBezTo>
                  <a:cubicBezTo>
                    <a:pt x="1" y="6"/>
                    <a:pt x="1" y="6"/>
                    <a:pt x="1" y="6"/>
                  </a:cubicBezTo>
                  <a:cubicBezTo>
                    <a:pt x="1" y="6"/>
                    <a:pt x="1" y="6"/>
                    <a:pt x="1" y="6"/>
                  </a:cubicBezTo>
                  <a:cubicBezTo>
                    <a:pt x="2" y="5"/>
                    <a:pt x="1" y="5"/>
                    <a:pt x="2" y="5"/>
                  </a:cubicBezTo>
                  <a:cubicBezTo>
                    <a:pt x="3" y="3"/>
                    <a:pt x="1" y="2"/>
                    <a:pt x="2" y="0"/>
                  </a:cubicBezTo>
                  <a:cubicBezTo>
                    <a:pt x="1" y="0"/>
                    <a:pt x="1" y="0"/>
                    <a:pt x="1" y="0"/>
                  </a:cubicBezTo>
                  <a:cubicBezTo>
                    <a:pt x="1" y="2"/>
                    <a:pt x="0" y="4"/>
                    <a:pt x="0" y="5"/>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92" name="Freeform 197"/>
            <p:cNvSpPr>
              <a:spLocks/>
            </p:cNvSpPr>
            <p:nvPr userDrawn="1"/>
          </p:nvSpPr>
          <p:spPr bwMode="auto">
            <a:xfrm>
              <a:off x="455" y="332"/>
              <a:ext cx="4" cy="12"/>
            </a:xfrm>
            <a:custGeom>
              <a:avLst/>
              <a:gdLst/>
              <a:ahLst/>
              <a:cxnLst>
                <a:cxn ang="0">
                  <a:pos x="1" y="4"/>
                </a:cxn>
                <a:cxn ang="0">
                  <a:pos x="1" y="5"/>
                </a:cxn>
                <a:cxn ang="0">
                  <a:pos x="1" y="3"/>
                </a:cxn>
                <a:cxn ang="0">
                  <a:pos x="1" y="4"/>
                </a:cxn>
                <a:cxn ang="0">
                  <a:pos x="1" y="4"/>
                </a:cxn>
                <a:cxn ang="0">
                  <a:pos x="2" y="4"/>
                </a:cxn>
                <a:cxn ang="0">
                  <a:pos x="1" y="2"/>
                </a:cxn>
                <a:cxn ang="0">
                  <a:pos x="1" y="3"/>
                </a:cxn>
                <a:cxn ang="0">
                  <a:pos x="1" y="0"/>
                </a:cxn>
                <a:cxn ang="0">
                  <a:pos x="1" y="4"/>
                </a:cxn>
              </a:cxnLst>
              <a:rect l="0" t="0" r="r" b="b"/>
              <a:pathLst>
                <a:path w="2" h="5">
                  <a:moveTo>
                    <a:pt x="1" y="4"/>
                  </a:moveTo>
                  <a:cubicBezTo>
                    <a:pt x="1" y="4"/>
                    <a:pt x="1" y="4"/>
                    <a:pt x="1" y="5"/>
                  </a:cubicBezTo>
                  <a:cubicBezTo>
                    <a:pt x="1" y="4"/>
                    <a:pt x="1" y="4"/>
                    <a:pt x="1" y="3"/>
                  </a:cubicBezTo>
                  <a:cubicBezTo>
                    <a:pt x="1" y="4"/>
                    <a:pt x="1" y="4"/>
                    <a:pt x="1" y="4"/>
                  </a:cubicBezTo>
                  <a:cubicBezTo>
                    <a:pt x="1" y="4"/>
                    <a:pt x="1" y="4"/>
                    <a:pt x="1" y="4"/>
                  </a:cubicBezTo>
                  <a:cubicBezTo>
                    <a:pt x="2" y="4"/>
                    <a:pt x="2" y="4"/>
                    <a:pt x="2" y="4"/>
                  </a:cubicBezTo>
                  <a:cubicBezTo>
                    <a:pt x="1" y="3"/>
                    <a:pt x="1" y="3"/>
                    <a:pt x="1" y="2"/>
                  </a:cubicBezTo>
                  <a:cubicBezTo>
                    <a:pt x="1" y="3"/>
                    <a:pt x="1" y="3"/>
                    <a:pt x="1" y="3"/>
                  </a:cubicBezTo>
                  <a:cubicBezTo>
                    <a:pt x="0" y="2"/>
                    <a:pt x="1" y="1"/>
                    <a:pt x="1" y="0"/>
                  </a:cubicBezTo>
                  <a:cubicBezTo>
                    <a:pt x="1" y="2"/>
                    <a:pt x="0" y="2"/>
                    <a:pt x="1" y="4"/>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93" name="Freeform 198"/>
            <p:cNvSpPr>
              <a:spLocks/>
            </p:cNvSpPr>
            <p:nvPr userDrawn="1"/>
          </p:nvSpPr>
          <p:spPr bwMode="auto">
            <a:xfrm>
              <a:off x="455" y="332"/>
              <a:ext cx="4" cy="12"/>
            </a:xfrm>
            <a:custGeom>
              <a:avLst/>
              <a:gdLst/>
              <a:ahLst/>
              <a:cxnLst>
                <a:cxn ang="0">
                  <a:pos x="1" y="5"/>
                </a:cxn>
                <a:cxn ang="0">
                  <a:pos x="1" y="5"/>
                </a:cxn>
                <a:cxn ang="0">
                  <a:pos x="1" y="3"/>
                </a:cxn>
                <a:cxn ang="0">
                  <a:pos x="1" y="3"/>
                </a:cxn>
                <a:cxn ang="0">
                  <a:pos x="1" y="4"/>
                </a:cxn>
                <a:cxn ang="0">
                  <a:pos x="2" y="4"/>
                </a:cxn>
                <a:cxn ang="0">
                  <a:pos x="1" y="4"/>
                </a:cxn>
                <a:cxn ang="0">
                  <a:pos x="2" y="4"/>
                </a:cxn>
                <a:cxn ang="0">
                  <a:pos x="1" y="2"/>
                </a:cxn>
                <a:cxn ang="0">
                  <a:pos x="1" y="1"/>
                </a:cxn>
                <a:cxn ang="0">
                  <a:pos x="0" y="3"/>
                </a:cxn>
                <a:cxn ang="0">
                  <a:pos x="1" y="2"/>
                </a:cxn>
                <a:cxn ang="0">
                  <a:pos x="1" y="1"/>
                </a:cxn>
                <a:cxn ang="0">
                  <a:pos x="1" y="0"/>
                </a:cxn>
                <a:cxn ang="0">
                  <a:pos x="0" y="3"/>
                </a:cxn>
                <a:cxn ang="0">
                  <a:pos x="1" y="4"/>
                </a:cxn>
                <a:cxn ang="0">
                  <a:pos x="1" y="3"/>
                </a:cxn>
                <a:cxn ang="0">
                  <a:pos x="1" y="0"/>
                </a:cxn>
                <a:cxn ang="0">
                  <a:pos x="1" y="1"/>
                </a:cxn>
                <a:cxn ang="0">
                  <a:pos x="1" y="3"/>
                </a:cxn>
                <a:cxn ang="0">
                  <a:pos x="1" y="3"/>
                </a:cxn>
                <a:cxn ang="0">
                  <a:pos x="1" y="2"/>
                </a:cxn>
                <a:cxn ang="0">
                  <a:pos x="1" y="2"/>
                </a:cxn>
                <a:cxn ang="0">
                  <a:pos x="2" y="4"/>
                </a:cxn>
                <a:cxn ang="0">
                  <a:pos x="2" y="3"/>
                </a:cxn>
                <a:cxn ang="0">
                  <a:pos x="1" y="3"/>
                </a:cxn>
                <a:cxn ang="0">
                  <a:pos x="1" y="4"/>
                </a:cxn>
                <a:cxn ang="0">
                  <a:pos x="1" y="3"/>
                </a:cxn>
                <a:cxn ang="0">
                  <a:pos x="1" y="3"/>
                </a:cxn>
                <a:cxn ang="0">
                  <a:pos x="1" y="5"/>
                </a:cxn>
                <a:cxn ang="0">
                  <a:pos x="1" y="5"/>
                </a:cxn>
                <a:cxn ang="0">
                  <a:pos x="0" y="4"/>
                </a:cxn>
              </a:cxnLst>
              <a:rect l="0" t="0" r="r" b="b"/>
              <a:pathLst>
                <a:path w="2" h="5">
                  <a:moveTo>
                    <a:pt x="0" y="4"/>
                  </a:moveTo>
                  <a:cubicBezTo>
                    <a:pt x="1" y="4"/>
                    <a:pt x="1" y="4"/>
                    <a:pt x="1" y="5"/>
                  </a:cubicBezTo>
                  <a:cubicBezTo>
                    <a:pt x="1" y="5"/>
                    <a:pt x="1" y="5"/>
                    <a:pt x="1" y="5"/>
                  </a:cubicBezTo>
                  <a:cubicBezTo>
                    <a:pt x="1" y="5"/>
                    <a:pt x="1" y="5"/>
                    <a:pt x="1" y="5"/>
                  </a:cubicBezTo>
                  <a:cubicBezTo>
                    <a:pt x="1" y="4"/>
                    <a:pt x="1" y="4"/>
                    <a:pt x="1" y="4"/>
                  </a:cubicBezTo>
                  <a:cubicBezTo>
                    <a:pt x="1" y="3"/>
                    <a:pt x="1" y="3"/>
                    <a:pt x="1" y="3"/>
                  </a:cubicBezTo>
                  <a:cubicBezTo>
                    <a:pt x="1" y="3"/>
                    <a:pt x="1" y="3"/>
                    <a:pt x="1" y="3"/>
                  </a:cubicBezTo>
                  <a:cubicBezTo>
                    <a:pt x="1" y="3"/>
                    <a:pt x="1" y="3"/>
                    <a:pt x="1" y="3"/>
                  </a:cubicBezTo>
                  <a:cubicBezTo>
                    <a:pt x="1" y="4"/>
                    <a:pt x="1" y="4"/>
                    <a:pt x="1" y="4"/>
                  </a:cubicBezTo>
                  <a:cubicBezTo>
                    <a:pt x="1" y="4"/>
                    <a:pt x="1" y="4"/>
                    <a:pt x="1" y="4"/>
                  </a:cubicBezTo>
                  <a:cubicBezTo>
                    <a:pt x="1" y="4"/>
                    <a:pt x="1" y="4"/>
                    <a:pt x="1" y="4"/>
                  </a:cubicBezTo>
                  <a:cubicBezTo>
                    <a:pt x="2" y="4"/>
                    <a:pt x="2" y="4"/>
                    <a:pt x="2" y="4"/>
                  </a:cubicBezTo>
                  <a:cubicBezTo>
                    <a:pt x="1" y="4"/>
                    <a:pt x="1" y="4"/>
                    <a:pt x="1" y="4"/>
                  </a:cubicBezTo>
                  <a:cubicBezTo>
                    <a:pt x="1" y="4"/>
                    <a:pt x="1" y="4"/>
                    <a:pt x="1" y="4"/>
                  </a:cubicBezTo>
                  <a:cubicBezTo>
                    <a:pt x="1" y="4"/>
                    <a:pt x="1" y="4"/>
                    <a:pt x="1" y="4"/>
                  </a:cubicBezTo>
                  <a:cubicBezTo>
                    <a:pt x="2" y="4"/>
                    <a:pt x="2" y="4"/>
                    <a:pt x="2" y="4"/>
                  </a:cubicBezTo>
                  <a:cubicBezTo>
                    <a:pt x="2" y="4"/>
                    <a:pt x="2" y="4"/>
                    <a:pt x="2" y="4"/>
                  </a:cubicBezTo>
                  <a:cubicBezTo>
                    <a:pt x="2" y="3"/>
                    <a:pt x="1" y="3"/>
                    <a:pt x="1" y="2"/>
                  </a:cubicBezTo>
                  <a:cubicBezTo>
                    <a:pt x="1" y="2"/>
                    <a:pt x="1" y="2"/>
                    <a:pt x="1" y="2"/>
                  </a:cubicBezTo>
                  <a:cubicBezTo>
                    <a:pt x="1" y="1"/>
                    <a:pt x="1" y="1"/>
                    <a:pt x="1" y="1"/>
                  </a:cubicBezTo>
                  <a:cubicBezTo>
                    <a:pt x="1" y="2"/>
                    <a:pt x="1" y="2"/>
                    <a:pt x="1" y="2"/>
                  </a:cubicBezTo>
                  <a:cubicBezTo>
                    <a:pt x="0" y="3"/>
                    <a:pt x="0" y="3"/>
                    <a:pt x="0" y="3"/>
                  </a:cubicBezTo>
                  <a:cubicBezTo>
                    <a:pt x="1" y="3"/>
                    <a:pt x="1" y="3"/>
                    <a:pt x="1" y="3"/>
                  </a:cubicBezTo>
                  <a:cubicBezTo>
                    <a:pt x="1" y="2"/>
                    <a:pt x="1" y="2"/>
                    <a:pt x="1" y="2"/>
                  </a:cubicBezTo>
                  <a:cubicBezTo>
                    <a:pt x="1" y="2"/>
                    <a:pt x="1" y="2"/>
                    <a:pt x="1" y="2"/>
                  </a:cubicBezTo>
                  <a:cubicBezTo>
                    <a:pt x="1" y="2"/>
                    <a:pt x="1" y="1"/>
                    <a:pt x="1" y="1"/>
                  </a:cubicBezTo>
                  <a:cubicBezTo>
                    <a:pt x="1" y="0"/>
                    <a:pt x="1" y="0"/>
                    <a:pt x="1" y="0"/>
                  </a:cubicBezTo>
                  <a:cubicBezTo>
                    <a:pt x="1" y="0"/>
                    <a:pt x="1" y="0"/>
                    <a:pt x="1" y="0"/>
                  </a:cubicBezTo>
                  <a:cubicBezTo>
                    <a:pt x="1" y="0"/>
                    <a:pt x="1" y="0"/>
                    <a:pt x="1" y="0"/>
                  </a:cubicBezTo>
                  <a:cubicBezTo>
                    <a:pt x="0" y="2"/>
                    <a:pt x="0" y="2"/>
                    <a:pt x="0" y="3"/>
                  </a:cubicBezTo>
                  <a:cubicBezTo>
                    <a:pt x="0" y="4"/>
                    <a:pt x="0" y="4"/>
                    <a:pt x="0" y="4"/>
                  </a:cubicBezTo>
                  <a:cubicBezTo>
                    <a:pt x="1" y="4"/>
                    <a:pt x="1" y="4"/>
                    <a:pt x="1" y="4"/>
                  </a:cubicBezTo>
                  <a:cubicBezTo>
                    <a:pt x="1" y="4"/>
                    <a:pt x="1" y="4"/>
                    <a:pt x="1" y="4"/>
                  </a:cubicBezTo>
                  <a:cubicBezTo>
                    <a:pt x="1" y="3"/>
                    <a:pt x="1" y="3"/>
                    <a:pt x="1" y="3"/>
                  </a:cubicBezTo>
                  <a:cubicBezTo>
                    <a:pt x="1" y="2"/>
                    <a:pt x="1" y="2"/>
                    <a:pt x="1" y="0"/>
                  </a:cubicBezTo>
                  <a:cubicBezTo>
                    <a:pt x="1" y="0"/>
                    <a:pt x="1" y="0"/>
                    <a:pt x="1" y="0"/>
                  </a:cubicBezTo>
                  <a:cubicBezTo>
                    <a:pt x="1" y="0"/>
                    <a:pt x="1" y="0"/>
                    <a:pt x="1" y="0"/>
                  </a:cubicBezTo>
                  <a:cubicBezTo>
                    <a:pt x="1" y="1"/>
                    <a:pt x="1" y="1"/>
                    <a:pt x="1" y="1"/>
                  </a:cubicBezTo>
                  <a:cubicBezTo>
                    <a:pt x="1" y="1"/>
                    <a:pt x="0" y="2"/>
                    <a:pt x="0" y="2"/>
                  </a:cubicBezTo>
                  <a:cubicBezTo>
                    <a:pt x="1" y="3"/>
                    <a:pt x="1" y="3"/>
                    <a:pt x="1" y="3"/>
                  </a:cubicBezTo>
                  <a:cubicBezTo>
                    <a:pt x="1" y="3"/>
                    <a:pt x="1" y="3"/>
                    <a:pt x="1" y="3"/>
                  </a:cubicBezTo>
                  <a:cubicBezTo>
                    <a:pt x="1" y="3"/>
                    <a:pt x="1" y="3"/>
                    <a:pt x="1" y="3"/>
                  </a:cubicBezTo>
                  <a:cubicBezTo>
                    <a:pt x="1" y="2"/>
                    <a:pt x="1" y="2"/>
                    <a:pt x="1" y="2"/>
                  </a:cubicBezTo>
                  <a:cubicBezTo>
                    <a:pt x="1" y="2"/>
                    <a:pt x="1" y="2"/>
                    <a:pt x="1" y="2"/>
                  </a:cubicBezTo>
                  <a:cubicBezTo>
                    <a:pt x="1" y="2"/>
                    <a:pt x="1" y="2"/>
                    <a:pt x="1" y="2"/>
                  </a:cubicBezTo>
                  <a:cubicBezTo>
                    <a:pt x="1" y="2"/>
                    <a:pt x="1" y="2"/>
                    <a:pt x="1" y="2"/>
                  </a:cubicBezTo>
                  <a:cubicBezTo>
                    <a:pt x="1" y="3"/>
                    <a:pt x="1" y="3"/>
                    <a:pt x="1" y="4"/>
                  </a:cubicBezTo>
                  <a:cubicBezTo>
                    <a:pt x="2" y="4"/>
                    <a:pt x="2" y="4"/>
                    <a:pt x="2" y="4"/>
                  </a:cubicBezTo>
                  <a:cubicBezTo>
                    <a:pt x="2" y="4"/>
                    <a:pt x="2" y="4"/>
                    <a:pt x="2" y="4"/>
                  </a:cubicBezTo>
                  <a:cubicBezTo>
                    <a:pt x="2" y="3"/>
                    <a:pt x="2" y="3"/>
                    <a:pt x="2" y="3"/>
                  </a:cubicBezTo>
                  <a:cubicBezTo>
                    <a:pt x="1" y="3"/>
                    <a:pt x="1" y="3"/>
                    <a:pt x="1" y="3"/>
                  </a:cubicBezTo>
                  <a:cubicBezTo>
                    <a:pt x="1" y="3"/>
                    <a:pt x="1" y="3"/>
                    <a:pt x="1" y="3"/>
                  </a:cubicBezTo>
                  <a:cubicBezTo>
                    <a:pt x="1" y="4"/>
                    <a:pt x="1" y="4"/>
                    <a:pt x="1" y="4"/>
                  </a:cubicBezTo>
                  <a:cubicBezTo>
                    <a:pt x="1" y="4"/>
                    <a:pt x="1" y="4"/>
                    <a:pt x="1" y="4"/>
                  </a:cubicBezTo>
                  <a:cubicBezTo>
                    <a:pt x="1" y="4"/>
                    <a:pt x="1" y="4"/>
                    <a:pt x="1" y="4"/>
                  </a:cubicBezTo>
                  <a:cubicBezTo>
                    <a:pt x="1" y="3"/>
                    <a:pt x="1" y="3"/>
                    <a:pt x="1" y="3"/>
                  </a:cubicBezTo>
                  <a:cubicBezTo>
                    <a:pt x="1" y="3"/>
                    <a:pt x="1" y="3"/>
                    <a:pt x="1" y="3"/>
                  </a:cubicBezTo>
                  <a:cubicBezTo>
                    <a:pt x="1" y="3"/>
                    <a:pt x="1" y="3"/>
                    <a:pt x="1" y="3"/>
                  </a:cubicBezTo>
                  <a:cubicBezTo>
                    <a:pt x="1" y="4"/>
                    <a:pt x="1" y="4"/>
                    <a:pt x="1" y="4"/>
                  </a:cubicBezTo>
                  <a:cubicBezTo>
                    <a:pt x="1" y="5"/>
                    <a:pt x="1" y="5"/>
                    <a:pt x="1" y="5"/>
                  </a:cubicBezTo>
                  <a:cubicBezTo>
                    <a:pt x="1" y="5"/>
                    <a:pt x="1" y="5"/>
                    <a:pt x="1" y="5"/>
                  </a:cubicBezTo>
                  <a:cubicBezTo>
                    <a:pt x="1" y="5"/>
                    <a:pt x="1" y="5"/>
                    <a:pt x="1" y="5"/>
                  </a:cubicBezTo>
                  <a:cubicBezTo>
                    <a:pt x="1" y="4"/>
                    <a:pt x="1" y="4"/>
                    <a:pt x="1" y="4"/>
                  </a:cubicBezTo>
                  <a:cubicBezTo>
                    <a:pt x="0" y="4"/>
                    <a:pt x="0" y="4"/>
                    <a:pt x="0" y="4"/>
                  </a:cubicBezTo>
                  <a:cubicBezTo>
                    <a:pt x="0" y="4"/>
                    <a:pt x="0" y="4"/>
                    <a:pt x="0" y="4"/>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94" name="Freeform 199"/>
            <p:cNvSpPr>
              <a:spLocks/>
            </p:cNvSpPr>
            <p:nvPr userDrawn="1"/>
          </p:nvSpPr>
          <p:spPr bwMode="auto">
            <a:xfrm>
              <a:off x="457" y="330"/>
              <a:ext cx="2" cy="2"/>
            </a:xfrm>
            <a:custGeom>
              <a:avLst/>
              <a:gdLst/>
              <a:ahLst/>
              <a:cxnLst>
                <a:cxn ang="0">
                  <a:pos x="1" y="1"/>
                </a:cxn>
                <a:cxn ang="0">
                  <a:pos x="1" y="1"/>
                </a:cxn>
                <a:cxn ang="0">
                  <a:pos x="1" y="0"/>
                </a:cxn>
                <a:cxn ang="0">
                  <a:pos x="1" y="0"/>
                </a:cxn>
                <a:cxn ang="0">
                  <a:pos x="1" y="1"/>
                </a:cxn>
              </a:cxnLst>
              <a:rect l="0" t="0" r="r" b="b"/>
              <a:pathLst>
                <a:path w="1" h="1">
                  <a:moveTo>
                    <a:pt x="1" y="1"/>
                  </a:moveTo>
                  <a:cubicBezTo>
                    <a:pt x="1" y="1"/>
                    <a:pt x="1" y="1"/>
                    <a:pt x="1" y="1"/>
                  </a:cubicBezTo>
                  <a:cubicBezTo>
                    <a:pt x="1" y="1"/>
                    <a:pt x="1" y="1"/>
                    <a:pt x="1" y="0"/>
                  </a:cubicBezTo>
                  <a:cubicBezTo>
                    <a:pt x="0" y="0"/>
                    <a:pt x="1" y="1"/>
                    <a:pt x="1" y="0"/>
                  </a:cubicBezTo>
                  <a:cubicBezTo>
                    <a:pt x="1" y="1"/>
                    <a:pt x="1" y="1"/>
                    <a:pt x="1"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95" name="Freeform 200"/>
            <p:cNvSpPr>
              <a:spLocks/>
            </p:cNvSpPr>
            <p:nvPr userDrawn="1"/>
          </p:nvSpPr>
          <p:spPr bwMode="auto">
            <a:xfrm>
              <a:off x="457" y="330"/>
              <a:ext cx="2" cy="4"/>
            </a:xfrm>
            <a:custGeom>
              <a:avLst/>
              <a:gdLst/>
              <a:ahLst/>
              <a:cxnLst>
                <a:cxn ang="0">
                  <a:pos x="1" y="2"/>
                </a:cxn>
                <a:cxn ang="0">
                  <a:pos x="1" y="1"/>
                </a:cxn>
                <a:cxn ang="0">
                  <a:pos x="1" y="0"/>
                </a:cxn>
                <a:cxn ang="0">
                  <a:pos x="0" y="0"/>
                </a:cxn>
                <a:cxn ang="0">
                  <a:pos x="0" y="1"/>
                </a:cxn>
                <a:cxn ang="0">
                  <a:pos x="0" y="1"/>
                </a:cxn>
                <a:cxn ang="0">
                  <a:pos x="1" y="1"/>
                </a:cxn>
                <a:cxn ang="0">
                  <a:pos x="1" y="0"/>
                </a:cxn>
                <a:cxn ang="0">
                  <a:pos x="0" y="0"/>
                </a:cxn>
                <a:cxn ang="0">
                  <a:pos x="0" y="1"/>
                </a:cxn>
                <a:cxn ang="0">
                  <a:pos x="1" y="1"/>
                </a:cxn>
                <a:cxn ang="0">
                  <a:pos x="1" y="0"/>
                </a:cxn>
                <a:cxn ang="0">
                  <a:pos x="0" y="1"/>
                </a:cxn>
                <a:cxn ang="0">
                  <a:pos x="1" y="1"/>
                </a:cxn>
                <a:cxn ang="0">
                  <a:pos x="0" y="1"/>
                </a:cxn>
                <a:cxn ang="0">
                  <a:pos x="0" y="1"/>
                </a:cxn>
                <a:cxn ang="0">
                  <a:pos x="0" y="1"/>
                </a:cxn>
                <a:cxn ang="0">
                  <a:pos x="1" y="1"/>
                </a:cxn>
                <a:cxn ang="0">
                  <a:pos x="1" y="1"/>
                </a:cxn>
                <a:cxn ang="0">
                  <a:pos x="0" y="1"/>
                </a:cxn>
                <a:cxn ang="0">
                  <a:pos x="1" y="0"/>
                </a:cxn>
                <a:cxn ang="0">
                  <a:pos x="1" y="0"/>
                </a:cxn>
                <a:cxn ang="0">
                  <a:pos x="1" y="1"/>
                </a:cxn>
                <a:cxn ang="0">
                  <a:pos x="1" y="0"/>
                </a:cxn>
                <a:cxn ang="0">
                  <a:pos x="1" y="0"/>
                </a:cxn>
                <a:cxn ang="0">
                  <a:pos x="1" y="0"/>
                </a:cxn>
                <a:cxn ang="0">
                  <a:pos x="1" y="1"/>
                </a:cxn>
                <a:cxn ang="0">
                  <a:pos x="1" y="0"/>
                </a:cxn>
                <a:cxn ang="0">
                  <a:pos x="1" y="0"/>
                </a:cxn>
                <a:cxn ang="0">
                  <a:pos x="1" y="1"/>
                </a:cxn>
                <a:cxn ang="0">
                  <a:pos x="1" y="1"/>
                </a:cxn>
                <a:cxn ang="0">
                  <a:pos x="1" y="1"/>
                </a:cxn>
                <a:cxn ang="0">
                  <a:pos x="1" y="1"/>
                </a:cxn>
                <a:cxn ang="0">
                  <a:pos x="1" y="0"/>
                </a:cxn>
                <a:cxn ang="0">
                  <a:pos x="1" y="2"/>
                </a:cxn>
                <a:cxn ang="0">
                  <a:pos x="1" y="1"/>
                </a:cxn>
                <a:cxn ang="0">
                  <a:pos x="0" y="1"/>
                </a:cxn>
              </a:cxnLst>
              <a:rect l="0" t="0" r="r" b="b"/>
              <a:pathLst>
                <a:path w="1" h="2">
                  <a:moveTo>
                    <a:pt x="0" y="1"/>
                  </a:moveTo>
                  <a:cubicBezTo>
                    <a:pt x="1" y="2"/>
                    <a:pt x="1" y="2"/>
                    <a:pt x="1" y="2"/>
                  </a:cubicBezTo>
                  <a:cubicBezTo>
                    <a:pt x="1" y="2"/>
                    <a:pt x="1" y="2"/>
                    <a:pt x="1" y="2"/>
                  </a:cubicBezTo>
                  <a:cubicBezTo>
                    <a:pt x="1" y="1"/>
                    <a:pt x="1" y="1"/>
                    <a:pt x="1" y="1"/>
                  </a:cubicBezTo>
                  <a:cubicBezTo>
                    <a:pt x="1" y="1"/>
                    <a:pt x="1" y="1"/>
                    <a:pt x="1" y="0"/>
                  </a:cubicBezTo>
                  <a:cubicBezTo>
                    <a:pt x="1" y="0"/>
                    <a:pt x="1" y="0"/>
                    <a:pt x="1" y="0"/>
                  </a:cubicBezTo>
                  <a:cubicBezTo>
                    <a:pt x="1" y="0"/>
                    <a:pt x="1" y="0"/>
                    <a:pt x="1"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1" y="1"/>
                    <a:pt x="1" y="1"/>
                    <a:pt x="1" y="1"/>
                  </a:cubicBezTo>
                  <a:cubicBezTo>
                    <a:pt x="1" y="1"/>
                    <a:pt x="1" y="1"/>
                    <a:pt x="1" y="1"/>
                  </a:cubicBezTo>
                  <a:cubicBezTo>
                    <a:pt x="1" y="1"/>
                    <a:pt x="1" y="1"/>
                    <a:pt x="1" y="1"/>
                  </a:cubicBezTo>
                  <a:cubicBezTo>
                    <a:pt x="1" y="0"/>
                    <a:pt x="1" y="0"/>
                    <a:pt x="1" y="0"/>
                  </a:cubicBezTo>
                  <a:cubicBezTo>
                    <a:pt x="1" y="0"/>
                    <a:pt x="1" y="0"/>
                    <a:pt x="1" y="0"/>
                  </a:cubicBezTo>
                  <a:cubicBezTo>
                    <a:pt x="0" y="0"/>
                    <a:pt x="0" y="0"/>
                    <a:pt x="0" y="0"/>
                  </a:cubicBezTo>
                  <a:cubicBezTo>
                    <a:pt x="0" y="0"/>
                    <a:pt x="0" y="0"/>
                    <a:pt x="0" y="0"/>
                  </a:cubicBezTo>
                  <a:cubicBezTo>
                    <a:pt x="0" y="1"/>
                    <a:pt x="0" y="1"/>
                    <a:pt x="0" y="1"/>
                  </a:cubicBezTo>
                  <a:cubicBezTo>
                    <a:pt x="1" y="1"/>
                    <a:pt x="1" y="1"/>
                    <a:pt x="1" y="1"/>
                  </a:cubicBezTo>
                  <a:cubicBezTo>
                    <a:pt x="1" y="1"/>
                    <a:pt x="1" y="1"/>
                    <a:pt x="1" y="1"/>
                  </a:cubicBezTo>
                  <a:cubicBezTo>
                    <a:pt x="1" y="0"/>
                    <a:pt x="1" y="0"/>
                    <a:pt x="1" y="0"/>
                  </a:cubicBezTo>
                  <a:cubicBezTo>
                    <a:pt x="1" y="0"/>
                    <a:pt x="1" y="0"/>
                    <a:pt x="1" y="0"/>
                  </a:cubicBezTo>
                  <a:cubicBezTo>
                    <a:pt x="0" y="1"/>
                    <a:pt x="0" y="1"/>
                    <a:pt x="0" y="1"/>
                  </a:cubicBezTo>
                  <a:cubicBezTo>
                    <a:pt x="0" y="1"/>
                    <a:pt x="0" y="1"/>
                    <a:pt x="0" y="1"/>
                  </a:cubicBezTo>
                  <a:cubicBezTo>
                    <a:pt x="0" y="1"/>
                    <a:pt x="0" y="1"/>
                    <a:pt x="0" y="1"/>
                  </a:cubicBezTo>
                  <a:cubicBezTo>
                    <a:pt x="1" y="1"/>
                    <a:pt x="1" y="1"/>
                    <a:pt x="1" y="1"/>
                  </a:cubicBezTo>
                  <a:cubicBezTo>
                    <a:pt x="0" y="1"/>
                    <a:pt x="0" y="1"/>
                    <a:pt x="0" y="1"/>
                  </a:cubicBezTo>
                  <a:cubicBezTo>
                    <a:pt x="0" y="1"/>
                    <a:pt x="0" y="1"/>
                    <a:pt x="0" y="1"/>
                  </a:cubicBezTo>
                  <a:cubicBezTo>
                    <a:pt x="1" y="1"/>
                    <a:pt x="1" y="1"/>
                    <a:pt x="1" y="1"/>
                  </a:cubicBezTo>
                  <a:cubicBezTo>
                    <a:pt x="0" y="1"/>
                    <a:pt x="0" y="1"/>
                    <a:pt x="0" y="1"/>
                  </a:cubicBezTo>
                  <a:cubicBezTo>
                    <a:pt x="1" y="1"/>
                    <a:pt x="1" y="1"/>
                    <a:pt x="1" y="1"/>
                  </a:cubicBezTo>
                  <a:cubicBezTo>
                    <a:pt x="0" y="1"/>
                    <a:pt x="0" y="1"/>
                    <a:pt x="0" y="1"/>
                  </a:cubicBezTo>
                  <a:cubicBezTo>
                    <a:pt x="0" y="1"/>
                    <a:pt x="0" y="1"/>
                    <a:pt x="0" y="1"/>
                  </a:cubicBezTo>
                  <a:cubicBezTo>
                    <a:pt x="1" y="1"/>
                    <a:pt x="1" y="1"/>
                    <a:pt x="1" y="1"/>
                  </a:cubicBezTo>
                  <a:cubicBezTo>
                    <a:pt x="0" y="1"/>
                    <a:pt x="0" y="1"/>
                    <a:pt x="0" y="1"/>
                  </a:cubicBezTo>
                  <a:cubicBezTo>
                    <a:pt x="1" y="1"/>
                    <a:pt x="1" y="1"/>
                    <a:pt x="1" y="1"/>
                  </a:cubicBezTo>
                  <a:cubicBezTo>
                    <a:pt x="1" y="0"/>
                    <a:pt x="1" y="0"/>
                    <a:pt x="1" y="0"/>
                  </a:cubicBezTo>
                  <a:cubicBezTo>
                    <a:pt x="0" y="1"/>
                    <a:pt x="0" y="1"/>
                    <a:pt x="0" y="1"/>
                  </a:cubicBezTo>
                  <a:cubicBezTo>
                    <a:pt x="1" y="1"/>
                    <a:pt x="1" y="1"/>
                    <a:pt x="1" y="1"/>
                  </a:cubicBezTo>
                  <a:cubicBezTo>
                    <a:pt x="1" y="0"/>
                    <a:pt x="1" y="0"/>
                    <a:pt x="1" y="0"/>
                  </a:cubicBezTo>
                  <a:cubicBezTo>
                    <a:pt x="1" y="1"/>
                    <a:pt x="1" y="1"/>
                    <a:pt x="1" y="1"/>
                  </a:cubicBezTo>
                  <a:cubicBezTo>
                    <a:pt x="1" y="0"/>
                    <a:pt x="1" y="0"/>
                    <a:pt x="1" y="0"/>
                  </a:cubicBezTo>
                  <a:cubicBezTo>
                    <a:pt x="1" y="0"/>
                    <a:pt x="1" y="0"/>
                    <a:pt x="1" y="0"/>
                  </a:cubicBezTo>
                  <a:cubicBezTo>
                    <a:pt x="1" y="1"/>
                    <a:pt x="1" y="1"/>
                    <a:pt x="1" y="1"/>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1"/>
                    <a:pt x="1" y="1"/>
                    <a:pt x="1" y="1"/>
                  </a:cubicBezTo>
                  <a:cubicBezTo>
                    <a:pt x="1" y="0"/>
                    <a:pt x="1" y="0"/>
                    <a:pt x="1" y="0"/>
                  </a:cubicBezTo>
                  <a:cubicBezTo>
                    <a:pt x="1" y="0"/>
                    <a:pt x="1" y="0"/>
                    <a:pt x="1" y="0"/>
                  </a:cubicBezTo>
                  <a:cubicBezTo>
                    <a:pt x="1" y="1"/>
                    <a:pt x="1" y="1"/>
                    <a:pt x="1" y="1"/>
                  </a:cubicBezTo>
                  <a:cubicBezTo>
                    <a:pt x="1" y="0"/>
                    <a:pt x="1" y="0"/>
                    <a:pt x="1" y="0"/>
                  </a:cubicBezTo>
                  <a:cubicBezTo>
                    <a:pt x="1" y="1"/>
                    <a:pt x="1" y="1"/>
                    <a:pt x="1" y="1"/>
                  </a:cubicBezTo>
                  <a:cubicBezTo>
                    <a:pt x="1" y="1"/>
                    <a:pt x="1" y="1"/>
                    <a:pt x="1" y="1"/>
                  </a:cubicBezTo>
                  <a:cubicBezTo>
                    <a:pt x="1" y="0"/>
                    <a:pt x="1"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0"/>
                    <a:pt x="1" y="0"/>
                    <a:pt x="1" y="0"/>
                  </a:cubicBezTo>
                  <a:cubicBezTo>
                    <a:pt x="0" y="0"/>
                    <a:pt x="0" y="0"/>
                    <a:pt x="0" y="0"/>
                  </a:cubicBezTo>
                  <a:cubicBezTo>
                    <a:pt x="1" y="1"/>
                    <a:pt x="1" y="1"/>
                    <a:pt x="1" y="2"/>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96" name="Freeform 201"/>
            <p:cNvSpPr>
              <a:spLocks/>
            </p:cNvSpPr>
            <p:nvPr userDrawn="1"/>
          </p:nvSpPr>
          <p:spPr bwMode="auto">
            <a:xfrm>
              <a:off x="459" y="337"/>
              <a:ext cx="1" cy="1"/>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97" name="Freeform 202"/>
            <p:cNvSpPr>
              <a:spLocks/>
            </p:cNvSpPr>
            <p:nvPr userDrawn="1"/>
          </p:nvSpPr>
          <p:spPr bwMode="auto">
            <a:xfrm>
              <a:off x="459" y="337"/>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lose/>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98" name="Freeform 203"/>
            <p:cNvSpPr>
              <a:spLocks/>
            </p:cNvSpPr>
            <p:nvPr userDrawn="1"/>
          </p:nvSpPr>
          <p:spPr bwMode="auto">
            <a:xfrm>
              <a:off x="459" y="334"/>
              <a:ext cx="2" cy="1"/>
            </a:xfrm>
            <a:custGeom>
              <a:avLst/>
              <a:gdLst/>
              <a:ahLst/>
              <a:cxnLst>
                <a:cxn ang="0">
                  <a:pos x="0" y="0"/>
                </a:cxn>
                <a:cxn ang="0">
                  <a:pos x="1" y="0"/>
                </a:cxn>
                <a:cxn ang="0">
                  <a:pos x="0" y="0"/>
                </a:cxn>
              </a:cxnLst>
              <a:rect l="0" t="0" r="r" b="b"/>
              <a:pathLst>
                <a:path w="1">
                  <a:moveTo>
                    <a:pt x="0" y="0"/>
                  </a:moveTo>
                  <a:cubicBezTo>
                    <a:pt x="0" y="0"/>
                    <a:pt x="1" y="0"/>
                    <a:pt x="1" y="0"/>
                  </a:cubicBezTo>
                  <a:cubicBezTo>
                    <a:pt x="0" y="0"/>
                    <a:pt x="0" y="0"/>
                    <a:pt x="0"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199" name="Freeform 204"/>
            <p:cNvSpPr>
              <a:spLocks/>
            </p:cNvSpPr>
            <p:nvPr userDrawn="1"/>
          </p:nvSpPr>
          <p:spPr bwMode="auto">
            <a:xfrm>
              <a:off x="459" y="334"/>
              <a:ext cx="2" cy="3"/>
            </a:xfrm>
            <a:custGeom>
              <a:avLst/>
              <a:gdLst/>
              <a:ahLst/>
              <a:cxnLst>
                <a:cxn ang="0">
                  <a:pos x="0" y="3"/>
                </a:cxn>
                <a:cxn ang="0">
                  <a:pos x="2" y="0"/>
                </a:cxn>
                <a:cxn ang="0">
                  <a:pos x="2" y="0"/>
                </a:cxn>
                <a:cxn ang="0">
                  <a:pos x="2" y="0"/>
                </a:cxn>
                <a:cxn ang="0">
                  <a:pos x="2" y="0"/>
                </a:cxn>
                <a:cxn ang="0">
                  <a:pos x="0" y="0"/>
                </a:cxn>
                <a:cxn ang="0">
                  <a:pos x="0" y="0"/>
                </a:cxn>
                <a:cxn ang="0">
                  <a:pos x="0" y="3"/>
                </a:cxn>
                <a:cxn ang="0">
                  <a:pos x="0" y="3"/>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3"/>
                </a:cxn>
                <a:cxn ang="0">
                  <a:pos x="0" y="3"/>
                </a:cxn>
              </a:cxnLst>
              <a:rect l="0" t="0" r="r" b="b"/>
              <a:pathLst>
                <a:path w="2" h="3">
                  <a:moveTo>
                    <a:pt x="0" y="3"/>
                  </a:moveTo>
                  <a:lnTo>
                    <a:pt x="2" y="0"/>
                  </a:lnTo>
                  <a:lnTo>
                    <a:pt x="2" y="0"/>
                  </a:lnTo>
                  <a:lnTo>
                    <a:pt x="2" y="0"/>
                  </a:lnTo>
                  <a:lnTo>
                    <a:pt x="2" y="0"/>
                  </a:lnTo>
                  <a:lnTo>
                    <a:pt x="0" y="0"/>
                  </a:lnTo>
                  <a:lnTo>
                    <a:pt x="0" y="0"/>
                  </a:lnTo>
                  <a:lnTo>
                    <a:pt x="0" y="3"/>
                  </a:lnTo>
                  <a:lnTo>
                    <a:pt x="0" y="3"/>
                  </a:lnTo>
                  <a:lnTo>
                    <a:pt x="2" y="0"/>
                  </a:lnTo>
                  <a:lnTo>
                    <a:pt x="2" y="0"/>
                  </a:lnTo>
                  <a:lnTo>
                    <a:pt x="0" y="0"/>
                  </a:lnTo>
                  <a:lnTo>
                    <a:pt x="0" y="0"/>
                  </a:lnTo>
                  <a:lnTo>
                    <a:pt x="0" y="0"/>
                  </a:lnTo>
                  <a:lnTo>
                    <a:pt x="0" y="0"/>
                  </a:lnTo>
                  <a:lnTo>
                    <a:pt x="0" y="0"/>
                  </a:lnTo>
                  <a:lnTo>
                    <a:pt x="0" y="0"/>
                  </a:lnTo>
                  <a:lnTo>
                    <a:pt x="0" y="0"/>
                  </a:lnTo>
                  <a:lnTo>
                    <a:pt x="0" y="0"/>
                  </a:lnTo>
                  <a:lnTo>
                    <a:pt x="0" y="3"/>
                  </a:lnTo>
                  <a:lnTo>
                    <a:pt x="0" y="3"/>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00" name="Freeform 205"/>
            <p:cNvSpPr>
              <a:spLocks/>
            </p:cNvSpPr>
            <p:nvPr userDrawn="1"/>
          </p:nvSpPr>
          <p:spPr bwMode="auto">
            <a:xfrm>
              <a:off x="459" y="330"/>
              <a:ext cx="1" cy="2"/>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01" name="Freeform 206"/>
            <p:cNvSpPr>
              <a:spLocks/>
            </p:cNvSpPr>
            <p:nvPr userDrawn="1"/>
          </p:nvSpPr>
          <p:spPr bwMode="auto">
            <a:xfrm>
              <a:off x="449" y="322"/>
              <a:ext cx="4" cy="4"/>
            </a:xfrm>
            <a:custGeom>
              <a:avLst/>
              <a:gdLst/>
              <a:ahLst/>
              <a:cxnLst>
                <a:cxn ang="0">
                  <a:pos x="1" y="1"/>
                </a:cxn>
                <a:cxn ang="0">
                  <a:pos x="1" y="1"/>
                </a:cxn>
                <a:cxn ang="0">
                  <a:pos x="1" y="2"/>
                </a:cxn>
                <a:cxn ang="0">
                  <a:pos x="2" y="2"/>
                </a:cxn>
                <a:cxn ang="0">
                  <a:pos x="2" y="1"/>
                </a:cxn>
                <a:cxn ang="0">
                  <a:pos x="2" y="1"/>
                </a:cxn>
                <a:cxn ang="0">
                  <a:pos x="2" y="1"/>
                </a:cxn>
                <a:cxn ang="0">
                  <a:pos x="1" y="1"/>
                </a:cxn>
                <a:cxn ang="0">
                  <a:pos x="1" y="0"/>
                </a:cxn>
                <a:cxn ang="0">
                  <a:pos x="1" y="1"/>
                </a:cxn>
              </a:cxnLst>
              <a:rect l="0" t="0" r="r" b="b"/>
              <a:pathLst>
                <a:path w="2" h="2">
                  <a:moveTo>
                    <a:pt x="1" y="1"/>
                  </a:moveTo>
                  <a:cubicBezTo>
                    <a:pt x="1" y="1"/>
                    <a:pt x="1" y="1"/>
                    <a:pt x="1" y="1"/>
                  </a:cubicBezTo>
                  <a:cubicBezTo>
                    <a:pt x="1" y="2"/>
                    <a:pt x="1" y="2"/>
                    <a:pt x="1" y="2"/>
                  </a:cubicBezTo>
                  <a:cubicBezTo>
                    <a:pt x="2" y="1"/>
                    <a:pt x="1" y="2"/>
                    <a:pt x="2" y="2"/>
                  </a:cubicBezTo>
                  <a:cubicBezTo>
                    <a:pt x="2" y="1"/>
                    <a:pt x="2" y="1"/>
                    <a:pt x="2" y="1"/>
                  </a:cubicBezTo>
                  <a:cubicBezTo>
                    <a:pt x="2" y="1"/>
                    <a:pt x="2" y="1"/>
                    <a:pt x="2" y="1"/>
                  </a:cubicBezTo>
                  <a:cubicBezTo>
                    <a:pt x="2" y="1"/>
                    <a:pt x="2" y="1"/>
                    <a:pt x="2" y="1"/>
                  </a:cubicBezTo>
                  <a:cubicBezTo>
                    <a:pt x="1" y="1"/>
                    <a:pt x="1" y="1"/>
                    <a:pt x="1" y="1"/>
                  </a:cubicBezTo>
                  <a:cubicBezTo>
                    <a:pt x="1" y="1"/>
                    <a:pt x="1" y="0"/>
                    <a:pt x="1" y="0"/>
                  </a:cubicBezTo>
                  <a:cubicBezTo>
                    <a:pt x="0" y="0"/>
                    <a:pt x="0" y="1"/>
                    <a:pt x="1"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02" name="Freeform 207"/>
            <p:cNvSpPr>
              <a:spLocks/>
            </p:cNvSpPr>
            <p:nvPr userDrawn="1"/>
          </p:nvSpPr>
          <p:spPr bwMode="auto">
            <a:xfrm>
              <a:off x="449" y="320"/>
              <a:ext cx="4" cy="6"/>
            </a:xfrm>
            <a:custGeom>
              <a:avLst/>
              <a:gdLst/>
              <a:ahLst/>
              <a:cxnLst>
                <a:cxn ang="0">
                  <a:pos x="1" y="3"/>
                </a:cxn>
                <a:cxn ang="0">
                  <a:pos x="1" y="3"/>
                </a:cxn>
                <a:cxn ang="0">
                  <a:pos x="1" y="3"/>
                </a:cxn>
                <a:cxn ang="0">
                  <a:pos x="2" y="3"/>
                </a:cxn>
                <a:cxn ang="0">
                  <a:pos x="1" y="3"/>
                </a:cxn>
                <a:cxn ang="0">
                  <a:pos x="2" y="3"/>
                </a:cxn>
                <a:cxn ang="0">
                  <a:pos x="1" y="3"/>
                </a:cxn>
                <a:cxn ang="0">
                  <a:pos x="1" y="3"/>
                </a:cxn>
                <a:cxn ang="0">
                  <a:pos x="1" y="3"/>
                </a:cxn>
                <a:cxn ang="0">
                  <a:pos x="2" y="3"/>
                </a:cxn>
                <a:cxn ang="0">
                  <a:pos x="2" y="3"/>
                </a:cxn>
                <a:cxn ang="0">
                  <a:pos x="2" y="2"/>
                </a:cxn>
                <a:cxn ang="0">
                  <a:pos x="2" y="3"/>
                </a:cxn>
                <a:cxn ang="0">
                  <a:pos x="2" y="3"/>
                </a:cxn>
                <a:cxn ang="0">
                  <a:pos x="2" y="2"/>
                </a:cxn>
                <a:cxn ang="0">
                  <a:pos x="2" y="2"/>
                </a:cxn>
                <a:cxn ang="0">
                  <a:pos x="1" y="2"/>
                </a:cxn>
                <a:cxn ang="0">
                  <a:pos x="1" y="0"/>
                </a:cxn>
                <a:cxn ang="0">
                  <a:pos x="0" y="0"/>
                </a:cxn>
                <a:cxn ang="0">
                  <a:pos x="0" y="2"/>
                </a:cxn>
                <a:cxn ang="0">
                  <a:pos x="1" y="2"/>
                </a:cxn>
                <a:cxn ang="0">
                  <a:pos x="1" y="1"/>
                </a:cxn>
                <a:cxn ang="0">
                  <a:pos x="0" y="1"/>
                </a:cxn>
                <a:cxn ang="0">
                  <a:pos x="1" y="3"/>
                </a:cxn>
                <a:cxn ang="0">
                  <a:pos x="2" y="2"/>
                </a:cxn>
                <a:cxn ang="0">
                  <a:pos x="2" y="2"/>
                </a:cxn>
                <a:cxn ang="0">
                  <a:pos x="2" y="2"/>
                </a:cxn>
                <a:cxn ang="0">
                  <a:pos x="2" y="2"/>
                </a:cxn>
                <a:cxn ang="0">
                  <a:pos x="1" y="2"/>
                </a:cxn>
                <a:cxn ang="0">
                  <a:pos x="2" y="3"/>
                </a:cxn>
                <a:cxn ang="0">
                  <a:pos x="2" y="2"/>
                </a:cxn>
                <a:cxn ang="0">
                  <a:pos x="2" y="2"/>
                </a:cxn>
                <a:cxn ang="0">
                  <a:pos x="2" y="3"/>
                </a:cxn>
                <a:cxn ang="0">
                  <a:pos x="2" y="3"/>
                </a:cxn>
                <a:cxn ang="0">
                  <a:pos x="2" y="2"/>
                </a:cxn>
                <a:cxn ang="0">
                  <a:pos x="2" y="2"/>
                </a:cxn>
                <a:cxn ang="0">
                  <a:pos x="1" y="2"/>
                </a:cxn>
                <a:cxn ang="0">
                  <a:pos x="1" y="3"/>
                </a:cxn>
                <a:cxn ang="0">
                  <a:pos x="1" y="2"/>
                </a:cxn>
                <a:cxn ang="0">
                  <a:pos x="1" y="2"/>
                </a:cxn>
                <a:cxn ang="0">
                  <a:pos x="0" y="2"/>
                </a:cxn>
              </a:cxnLst>
              <a:rect l="0" t="0" r="r" b="b"/>
              <a:pathLst>
                <a:path w="2" h="3">
                  <a:moveTo>
                    <a:pt x="0" y="2"/>
                  </a:moveTo>
                  <a:cubicBezTo>
                    <a:pt x="1" y="3"/>
                    <a:pt x="1" y="3"/>
                    <a:pt x="1" y="3"/>
                  </a:cubicBezTo>
                  <a:cubicBezTo>
                    <a:pt x="1" y="2"/>
                    <a:pt x="1" y="2"/>
                    <a:pt x="1" y="2"/>
                  </a:cubicBezTo>
                  <a:cubicBezTo>
                    <a:pt x="1" y="3"/>
                    <a:pt x="1" y="3"/>
                    <a:pt x="1" y="3"/>
                  </a:cubicBezTo>
                  <a:cubicBezTo>
                    <a:pt x="1" y="3"/>
                    <a:pt x="1" y="3"/>
                    <a:pt x="1" y="3"/>
                  </a:cubicBezTo>
                  <a:cubicBezTo>
                    <a:pt x="1" y="3"/>
                    <a:pt x="1" y="3"/>
                    <a:pt x="1" y="3"/>
                  </a:cubicBezTo>
                  <a:cubicBezTo>
                    <a:pt x="1" y="3"/>
                    <a:pt x="1" y="3"/>
                    <a:pt x="1" y="3"/>
                  </a:cubicBezTo>
                  <a:cubicBezTo>
                    <a:pt x="2" y="3"/>
                    <a:pt x="2" y="3"/>
                    <a:pt x="2" y="3"/>
                  </a:cubicBezTo>
                  <a:cubicBezTo>
                    <a:pt x="2" y="3"/>
                    <a:pt x="2" y="3"/>
                    <a:pt x="2" y="3"/>
                  </a:cubicBezTo>
                  <a:cubicBezTo>
                    <a:pt x="1" y="3"/>
                    <a:pt x="1" y="3"/>
                    <a:pt x="1" y="3"/>
                  </a:cubicBezTo>
                  <a:cubicBezTo>
                    <a:pt x="1" y="3"/>
                    <a:pt x="1" y="3"/>
                    <a:pt x="1" y="3"/>
                  </a:cubicBezTo>
                  <a:cubicBezTo>
                    <a:pt x="2" y="3"/>
                    <a:pt x="2" y="3"/>
                    <a:pt x="2"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ubicBezTo>
                    <a:pt x="2" y="3"/>
                    <a:pt x="2" y="3"/>
                    <a:pt x="2" y="3"/>
                  </a:cubicBezTo>
                  <a:cubicBezTo>
                    <a:pt x="2" y="3"/>
                    <a:pt x="2" y="3"/>
                    <a:pt x="2" y="3"/>
                  </a:cubicBezTo>
                  <a:cubicBezTo>
                    <a:pt x="2" y="3"/>
                    <a:pt x="2" y="3"/>
                    <a:pt x="2" y="3"/>
                  </a:cubicBezTo>
                  <a:cubicBezTo>
                    <a:pt x="2" y="2"/>
                    <a:pt x="2" y="2"/>
                    <a:pt x="2" y="2"/>
                  </a:cubicBezTo>
                  <a:cubicBezTo>
                    <a:pt x="2" y="2"/>
                    <a:pt x="2" y="2"/>
                    <a:pt x="2" y="2"/>
                  </a:cubicBezTo>
                  <a:cubicBezTo>
                    <a:pt x="2" y="2"/>
                    <a:pt x="2" y="2"/>
                    <a:pt x="2" y="2"/>
                  </a:cubicBezTo>
                  <a:cubicBezTo>
                    <a:pt x="2" y="3"/>
                    <a:pt x="2" y="3"/>
                    <a:pt x="2" y="3"/>
                  </a:cubicBezTo>
                  <a:cubicBezTo>
                    <a:pt x="2" y="3"/>
                    <a:pt x="2" y="3"/>
                    <a:pt x="2" y="3"/>
                  </a:cubicBezTo>
                  <a:cubicBezTo>
                    <a:pt x="2" y="3"/>
                    <a:pt x="2" y="3"/>
                    <a:pt x="2" y="3"/>
                  </a:cubicBezTo>
                  <a:cubicBezTo>
                    <a:pt x="2" y="2"/>
                    <a:pt x="2" y="2"/>
                    <a:pt x="2" y="2"/>
                  </a:cubicBezTo>
                  <a:cubicBezTo>
                    <a:pt x="2" y="2"/>
                    <a:pt x="2" y="2"/>
                    <a:pt x="2" y="2"/>
                  </a:cubicBezTo>
                  <a:cubicBezTo>
                    <a:pt x="2" y="2"/>
                    <a:pt x="2" y="2"/>
                    <a:pt x="2" y="2"/>
                  </a:cubicBezTo>
                  <a:cubicBezTo>
                    <a:pt x="2" y="2"/>
                    <a:pt x="2" y="2"/>
                    <a:pt x="2" y="2"/>
                  </a:cubicBezTo>
                  <a:cubicBezTo>
                    <a:pt x="1" y="2"/>
                    <a:pt x="1" y="2"/>
                    <a:pt x="1" y="2"/>
                  </a:cubicBezTo>
                  <a:cubicBezTo>
                    <a:pt x="1" y="2"/>
                    <a:pt x="1" y="2"/>
                    <a:pt x="1" y="2"/>
                  </a:cubicBezTo>
                  <a:cubicBezTo>
                    <a:pt x="2" y="2"/>
                    <a:pt x="2" y="2"/>
                    <a:pt x="2" y="2"/>
                  </a:cubicBezTo>
                  <a:cubicBezTo>
                    <a:pt x="1" y="2"/>
                    <a:pt x="1" y="1"/>
                    <a:pt x="1" y="0"/>
                  </a:cubicBezTo>
                  <a:cubicBezTo>
                    <a:pt x="1" y="0"/>
                    <a:pt x="1" y="0"/>
                    <a:pt x="1" y="0"/>
                  </a:cubicBezTo>
                  <a:cubicBezTo>
                    <a:pt x="0" y="0"/>
                    <a:pt x="0" y="0"/>
                    <a:pt x="0" y="0"/>
                  </a:cubicBezTo>
                  <a:cubicBezTo>
                    <a:pt x="0" y="1"/>
                    <a:pt x="0" y="1"/>
                    <a:pt x="0" y="1"/>
                  </a:cubicBezTo>
                  <a:cubicBezTo>
                    <a:pt x="0" y="2"/>
                    <a:pt x="0" y="2"/>
                    <a:pt x="0" y="2"/>
                  </a:cubicBezTo>
                  <a:cubicBezTo>
                    <a:pt x="1" y="2"/>
                    <a:pt x="1" y="2"/>
                    <a:pt x="1" y="2"/>
                  </a:cubicBezTo>
                  <a:cubicBezTo>
                    <a:pt x="1" y="2"/>
                    <a:pt x="1" y="2"/>
                    <a:pt x="1" y="2"/>
                  </a:cubicBezTo>
                  <a:cubicBezTo>
                    <a:pt x="1" y="1"/>
                    <a:pt x="1" y="1"/>
                    <a:pt x="1" y="1"/>
                  </a:cubicBezTo>
                  <a:cubicBezTo>
                    <a:pt x="1" y="1"/>
                    <a:pt x="1" y="1"/>
                    <a:pt x="1" y="1"/>
                  </a:cubicBezTo>
                  <a:cubicBezTo>
                    <a:pt x="1" y="1"/>
                    <a:pt x="1" y="1"/>
                    <a:pt x="1" y="1"/>
                  </a:cubicBezTo>
                  <a:cubicBezTo>
                    <a:pt x="0" y="1"/>
                    <a:pt x="0" y="1"/>
                    <a:pt x="0" y="1"/>
                  </a:cubicBezTo>
                  <a:cubicBezTo>
                    <a:pt x="1" y="1"/>
                    <a:pt x="1" y="2"/>
                    <a:pt x="1" y="3"/>
                  </a:cubicBezTo>
                  <a:cubicBezTo>
                    <a:pt x="1" y="3"/>
                    <a:pt x="1" y="3"/>
                    <a:pt x="1" y="3"/>
                  </a:cubicBezTo>
                  <a:cubicBezTo>
                    <a:pt x="2" y="3"/>
                    <a:pt x="2" y="3"/>
                    <a:pt x="2" y="3"/>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1" y="2"/>
                    <a:pt x="1" y="2"/>
                    <a:pt x="1" y="2"/>
                  </a:cubicBezTo>
                  <a:cubicBezTo>
                    <a:pt x="1" y="2"/>
                    <a:pt x="1" y="2"/>
                    <a:pt x="1" y="2"/>
                  </a:cubicBezTo>
                  <a:cubicBezTo>
                    <a:pt x="2" y="3"/>
                    <a:pt x="2" y="3"/>
                    <a:pt x="2" y="3"/>
                  </a:cubicBezTo>
                  <a:cubicBezTo>
                    <a:pt x="2" y="3"/>
                    <a:pt x="2" y="3"/>
                    <a:pt x="2" y="3"/>
                  </a:cubicBezTo>
                  <a:cubicBezTo>
                    <a:pt x="2" y="2"/>
                    <a:pt x="2" y="2"/>
                    <a:pt x="2" y="2"/>
                  </a:cubicBezTo>
                  <a:cubicBezTo>
                    <a:pt x="2" y="2"/>
                    <a:pt x="2" y="2"/>
                    <a:pt x="2" y="2"/>
                  </a:cubicBezTo>
                  <a:cubicBezTo>
                    <a:pt x="2" y="3"/>
                    <a:pt x="2" y="3"/>
                    <a:pt x="2" y="3"/>
                  </a:cubicBezTo>
                  <a:cubicBezTo>
                    <a:pt x="2" y="2"/>
                    <a:pt x="2" y="2"/>
                    <a:pt x="2" y="2"/>
                  </a:cubicBezTo>
                  <a:cubicBezTo>
                    <a:pt x="2" y="2"/>
                    <a:pt x="2" y="2"/>
                    <a:pt x="2" y="2"/>
                  </a:cubicBezTo>
                  <a:cubicBezTo>
                    <a:pt x="2" y="3"/>
                    <a:pt x="2" y="3"/>
                    <a:pt x="2" y="3"/>
                  </a:cubicBezTo>
                  <a:cubicBezTo>
                    <a:pt x="2" y="2"/>
                    <a:pt x="2" y="2"/>
                    <a:pt x="2" y="2"/>
                  </a:cubicBezTo>
                  <a:cubicBezTo>
                    <a:pt x="2" y="3"/>
                    <a:pt x="2" y="3"/>
                    <a:pt x="2" y="3"/>
                  </a:cubicBezTo>
                  <a:cubicBezTo>
                    <a:pt x="2" y="2"/>
                    <a:pt x="2" y="2"/>
                    <a:pt x="2" y="2"/>
                  </a:cubicBezTo>
                  <a:cubicBezTo>
                    <a:pt x="2" y="2"/>
                    <a:pt x="2" y="2"/>
                    <a:pt x="2" y="2"/>
                  </a:cubicBezTo>
                  <a:cubicBezTo>
                    <a:pt x="2" y="3"/>
                    <a:pt x="2" y="3"/>
                    <a:pt x="2" y="3"/>
                  </a:cubicBezTo>
                  <a:cubicBezTo>
                    <a:pt x="2" y="2"/>
                    <a:pt x="2" y="2"/>
                    <a:pt x="2" y="2"/>
                  </a:cubicBezTo>
                  <a:cubicBezTo>
                    <a:pt x="1" y="2"/>
                    <a:pt x="1" y="2"/>
                    <a:pt x="1" y="2"/>
                  </a:cubicBezTo>
                  <a:cubicBezTo>
                    <a:pt x="1" y="2"/>
                    <a:pt x="1" y="2"/>
                    <a:pt x="1" y="2"/>
                  </a:cubicBezTo>
                  <a:cubicBezTo>
                    <a:pt x="1" y="3"/>
                    <a:pt x="1" y="3"/>
                    <a:pt x="1" y="3"/>
                  </a:cubicBezTo>
                  <a:cubicBezTo>
                    <a:pt x="1" y="3"/>
                    <a:pt x="1" y="3"/>
                    <a:pt x="1" y="3"/>
                  </a:cubicBezTo>
                  <a:cubicBezTo>
                    <a:pt x="1" y="3"/>
                    <a:pt x="1" y="3"/>
                    <a:pt x="1" y="3"/>
                  </a:cubicBezTo>
                  <a:cubicBezTo>
                    <a:pt x="1" y="2"/>
                    <a:pt x="1" y="2"/>
                    <a:pt x="1" y="2"/>
                  </a:cubicBezTo>
                  <a:cubicBezTo>
                    <a:pt x="1" y="2"/>
                    <a:pt x="1" y="2"/>
                    <a:pt x="1" y="2"/>
                  </a:cubicBezTo>
                  <a:cubicBezTo>
                    <a:pt x="1" y="2"/>
                    <a:pt x="1" y="2"/>
                    <a:pt x="1" y="2"/>
                  </a:cubicBezTo>
                  <a:cubicBezTo>
                    <a:pt x="0" y="2"/>
                    <a:pt x="0" y="2"/>
                    <a:pt x="0" y="2"/>
                  </a:cubicBezTo>
                  <a:cubicBezTo>
                    <a:pt x="0" y="2"/>
                    <a:pt x="0" y="2"/>
                    <a:pt x="0" y="2"/>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03" name="Freeform 208"/>
            <p:cNvSpPr>
              <a:spLocks/>
            </p:cNvSpPr>
            <p:nvPr userDrawn="1"/>
          </p:nvSpPr>
          <p:spPr bwMode="auto">
            <a:xfrm>
              <a:off x="453" y="328"/>
              <a:ext cx="4" cy="4"/>
            </a:xfrm>
            <a:custGeom>
              <a:avLst/>
              <a:gdLst/>
              <a:ahLst/>
              <a:cxnLst>
                <a:cxn ang="0">
                  <a:pos x="0" y="2"/>
                </a:cxn>
                <a:cxn ang="0">
                  <a:pos x="0" y="0"/>
                </a:cxn>
                <a:cxn ang="0">
                  <a:pos x="0" y="2"/>
                </a:cxn>
              </a:cxnLst>
              <a:rect l="0" t="0" r="r" b="b"/>
              <a:pathLst>
                <a:path h="2">
                  <a:moveTo>
                    <a:pt x="0" y="2"/>
                  </a:moveTo>
                  <a:cubicBezTo>
                    <a:pt x="0" y="1"/>
                    <a:pt x="0" y="1"/>
                    <a:pt x="0" y="0"/>
                  </a:cubicBezTo>
                  <a:cubicBezTo>
                    <a:pt x="0" y="1"/>
                    <a:pt x="0" y="1"/>
                    <a:pt x="0" y="2"/>
                  </a:cubicBezTo>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04" name="Freeform 209"/>
            <p:cNvSpPr>
              <a:spLocks/>
            </p:cNvSpPr>
            <p:nvPr userDrawn="1"/>
          </p:nvSpPr>
          <p:spPr bwMode="auto">
            <a:xfrm>
              <a:off x="451" y="328"/>
              <a:ext cx="2" cy="4"/>
            </a:xfrm>
            <a:custGeom>
              <a:avLst/>
              <a:gdLst/>
              <a:ahLst/>
              <a:cxnLst>
                <a:cxn ang="0">
                  <a:pos x="1" y="2"/>
                </a:cxn>
                <a:cxn ang="0">
                  <a:pos x="1" y="1"/>
                </a:cxn>
                <a:cxn ang="0">
                  <a:pos x="1" y="0"/>
                </a:cxn>
                <a:cxn ang="0">
                  <a:pos x="0" y="0"/>
                </a:cxn>
                <a:cxn ang="0">
                  <a:pos x="0" y="0"/>
                </a:cxn>
                <a:cxn ang="0">
                  <a:pos x="0" y="2"/>
                </a:cxn>
                <a:cxn ang="0">
                  <a:pos x="1" y="2"/>
                </a:cxn>
                <a:cxn ang="0">
                  <a:pos x="1" y="2"/>
                </a:cxn>
                <a:cxn ang="0">
                  <a:pos x="1" y="0"/>
                </a:cxn>
                <a:cxn ang="0">
                  <a:pos x="1" y="0"/>
                </a:cxn>
                <a:cxn ang="0">
                  <a:pos x="0" y="0"/>
                </a:cxn>
                <a:cxn ang="0">
                  <a:pos x="0" y="1"/>
                </a:cxn>
                <a:cxn ang="0">
                  <a:pos x="0" y="2"/>
                </a:cxn>
                <a:cxn ang="0">
                  <a:pos x="1" y="2"/>
                </a:cxn>
                <a:cxn ang="0">
                  <a:pos x="1" y="2"/>
                </a:cxn>
              </a:cxnLst>
              <a:rect l="0" t="0" r="r" b="b"/>
              <a:pathLst>
                <a:path w="1" h="2">
                  <a:moveTo>
                    <a:pt x="1" y="2"/>
                  </a:moveTo>
                  <a:cubicBezTo>
                    <a:pt x="1" y="1"/>
                    <a:pt x="1" y="1"/>
                    <a:pt x="1" y="1"/>
                  </a:cubicBezTo>
                  <a:cubicBezTo>
                    <a:pt x="1" y="0"/>
                    <a:pt x="1" y="0"/>
                    <a:pt x="1" y="0"/>
                  </a:cubicBezTo>
                  <a:cubicBezTo>
                    <a:pt x="0" y="0"/>
                    <a:pt x="0" y="0"/>
                    <a:pt x="0" y="0"/>
                  </a:cubicBezTo>
                  <a:cubicBezTo>
                    <a:pt x="0" y="0"/>
                    <a:pt x="0" y="0"/>
                    <a:pt x="0" y="0"/>
                  </a:cubicBezTo>
                  <a:cubicBezTo>
                    <a:pt x="0" y="1"/>
                    <a:pt x="0" y="1"/>
                    <a:pt x="0" y="2"/>
                  </a:cubicBezTo>
                  <a:cubicBezTo>
                    <a:pt x="1" y="2"/>
                    <a:pt x="1" y="2"/>
                    <a:pt x="1" y="2"/>
                  </a:cubicBezTo>
                  <a:cubicBezTo>
                    <a:pt x="1" y="2"/>
                    <a:pt x="1" y="2"/>
                    <a:pt x="1" y="2"/>
                  </a:cubicBezTo>
                  <a:cubicBezTo>
                    <a:pt x="1" y="1"/>
                    <a:pt x="1" y="1"/>
                    <a:pt x="1" y="0"/>
                  </a:cubicBezTo>
                  <a:cubicBezTo>
                    <a:pt x="1" y="0"/>
                    <a:pt x="1" y="0"/>
                    <a:pt x="1" y="0"/>
                  </a:cubicBezTo>
                  <a:cubicBezTo>
                    <a:pt x="0" y="0"/>
                    <a:pt x="0" y="0"/>
                    <a:pt x="0" y="0"/>
                  </a:cubicBezTo>
                  <a:cubicBezTo>
                    <a:pt x="0" y="1"/>
                    <a:pt x="0" y="1"/>
                    <a:pt x="0" y="1"/>
                  </a:cubicBezTo>
                  <a:cubicBezTo>
                    <a:pt x="0" y="2"/>
                    <a:pt x="0" y="2"/>
                    <a:pt x="0" y="2"/>
                  </a:cubicBezTo>
                  <a:cubicBezTo>
                    <a:pt x="1" y="2"/>
                    <a:pt x="1" y="2"/>
                    <a:pt x="1" y="2"/>
                  </a:cubicBezTo>
                  <a:cubicBezTo>
                    <a:pt x="1" y="2"/>
                    <a:pt x="1" y="2"/>
                    <a:pt x="1" y="2"/>
                  </a:cubicBezTo>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05" name="Freeform 210"/>
            <p:cNvSpPr>
              <a:spLocks/>
            </p:cNvSpPr>
            <p:nvPr userDrawn="1"/>
          </p:nvSpPr>
          <p:spPr bwMode="auto">
            <a:xfrm>
              <a:off x="451" y="326"/>
              <a:ext cx="2" cy="1"/>
            </a:xfrm>
            <a:custGeom>
              <a:avLst/>
              <a:gdLst/>
              <a:ahLst/>
              <a:cxnLst>
                <a:cxn ang="0">
                  <a:pos x="0" y="0"/>
                </a:cxn>
                <a:cxn ang="0">
                  <a:pos x="1" y="0"/>
                </a:cxn>
                <a:cxn ang="0">
                  <a:pos x="0" y="0"/>
                </a:cxn>
              </a:cxnLst>
              <a:rect l="0" t="0" r="r" b="b"/>
              <a:pathLst>
                <a:path w="1">
                  <a:moveTo>
                    <a:pt x="0" y="0"/>
                  </a:moveTo>
                  <a:cubicBezTo>
                    <a:pt x="1" y="0"/>
                    <a:pt x="1" y="0"/>
                    <a:pt x="1" y="0"/>
                  </a:cubicBezTo>
                  <a:cubicBezTo>
                    <a:pt x="1" y="0"/>
                    <a:pt x="0" y="0"/>
                    <a:pt x="0"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06" name="Freeform 211"/>
            <p:cNvSpPr>
              <a:spLocks/>
            </p:cNvSpPr>
            <p:nvPr userDrawn="1"/>
          </p:nvSpPr>
          <p:spPr bwMode="auto">
            <a:xfrm>
              <a:off x="451" y="326"/>
              <a:ext cx="2" cy="2"/>
            </a:xfrm>
            <a:custGeom>
              <a:avLst/>
              <a:gdLst/>
              <a:ahLst/>
              <a:cxnLst>
                <a:cxn ang="0">
                  <a:pos x="0" y="0"/>
                </a:cxn>
                <a:cxn ang="0">
                  <a:pos x="2" y="0"/>
                </a:cxn>
                <a:cxn ang="0">
                  <a:pos x="2" y="2"/>
                </a:cxn>
                <a:cxn ang="0">
                  <a:pos x="2" y="0"/>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2" y="0"/>
                </a:cxn>
                <a:cxn ang="0">
                  <a:pos x="2" y="0"/>
                </a:cxn>
                <a:cxn ang="0">
                  <a:pos x="2" y="0"/>
                </a:cxn>
                <a:cxn ang="0">
                  <a:pos x="2" y="0"/>
                </a:cxn>
                <a:cxn ang="0">
                  <a:pos x="2" y="0"/>
                </a:cxn>
                <a:cxn ang="0">
                  <a:pos x="2" y="0"/>
                </a:cxn>
                <a:cxn ang="0">
                  <a:pos x="2" y="0"/>
                </a:cxn>
                <a:cxn ang="0">
                  <a:pos x="2" y="0"/>
                </a:cxn>
                <a:cxn ang="0">
                  <a:pos x="0"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2" y="0"/>
                </a:cxn>
                <a:cxn ang="0">
                  <a:pos x="2" y="0"/>
                </a:cxn>
                <a:cxn ang="0">
                  <a:pos x="0" y="0"/>
                </a:cxn>
                <a:cxn ang="0">
                  <a:pos x="0" y="0"/>
                </a:cxn>
                <a:cxn ang="0">
                  <a:pos x="0" y="0"/>
                </a:cxn>
              </a:cxnLst>
              <a:rect l="0" t="0" r="r" b="b"/>
              <a:pathLst>
                <a:path w="2" h="2">
                  <a:moveTo>
                    <a:pt x="0" y="0"/>
                  </a:moveTo>
                  <a:lnTo>
                    <a:pt x="2" y="0"/>
                  </a:lnTo>
                  <a:lnTo>
                    <a:pt x="2" y="2"/>
                  </a:lnTo>
                  <a:lnTo>
                    <a:pt x="2" y="0"/>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2" y="0"/>
                  </a:lnTo>
                  <a:lnTo>
                    <a:pt x="2" y="0"/>
                  </a:lnTo>
                  <a:lnTo>
                    <a:pt x="0" y="0"/>
                  </a:lnTo>
                  <a:lnTo>
                    <a:pt x="2" y="0"/>
                  </a:lnTo>
                  <a:lnTo>
                    <a:pt x="2" y="0"/>
                  </a:lnTo>
                  <a:lnTo>
                    <a:pt x="0" y="0"/>
                  </a:lnTo>
                  <a:lnTo>
                    <a:pt x="0" y="0"/>
                  </a:lnTo>
                  <a:lnTo>
                    <a:pt x="0" y="0"/>
                  </a:lnTo>
                  <a:lnTo>
                    <a:pt x="0" y="0"/>
                  </a:lnTo>
                  <a:lnTo>
                    <a:pt x="0" y="0"/>
                  </a:lnTo>
                  <a:lnTo>
                    <a:pt x="0" y="0"/>
                  </a:lnTo>
                  <a:lnTo>
                    <a:pt x="0" y="0"/>
                  </a:lnTo>
                  <a:lnTo>
                    <a:pt x="0" y="0"/>
                  </a:lnTo>
                  <a:lnTo>
                    <a:pt x="2" y="0"/>
                  </a:lnTo>
                  <a:lnTo>
                    <a:pt x="2" y="0"/>
                  </a:lnTo>
                  <a:lnTo>
                    <a:pt x="0" y="0"/>
                  </a:lnTo>
                  <a:lnTo>
                    <a:pt x="0" y="0"/>
                  </a:lnTo>
                  <a:lnTo>
                    <a:pt x="0" y="0"/>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07" name="Freeform 212"/>
            <p:cNvSpPr>
              <a:spLocks/>
            </p:cNvSpPr>
            <p:nvPr userDrawn="1"/>
          </p:nvSpPr>
          <p:spPr bwMode="auto">
            <a:xfrm>
              <a:off x="451" y="326"/>
              <a:ext cx="2" cy="2"/>
            </a:xfrm>
            <a:custGeom>
              <a:avLst/>
              <a:gdLst/>
              <a:ahLst/>
              <a:cxnLst>
                <a:cxn ang="0">
                  <a:pos x="0" y="0"/>
                </a:cxn>
                <a:cxn ang="0">
                  <a:pos x="2" y="0"/>
                </a:cxn>
                <a:cxn ang="0">
                  <a:pos x="2" y="2"/>
                </a:cxn>
                <a:cxn ang="0">
                  <a:pos x="2" y="0"/>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2" y="0"/>
                </a:cxn>
                <a:cxn ang="0">
                  <a:pos x="2" y="0"/>
                </a:cxn>
                <a:cxn ang="0">
                  <a:pos x="2" y="0"/>
                </a:cxn>
                <a:cxn ang="0">
                  <a:pos x="2" y="0"/>
                </a:cxn>
                <a:cxn ang="0">
                  <a:pos x="2" y="0"/>
                </a:cxn>
                <a:cxn ang="0">
                  <a:pos x="2" y="0"/>
                </a:cxn>
                <a:cxn ang="0">
                  <a:pos x="2" y="0"/>
                </a:cxn>
                <a:cxn ang="0">
                  <a:pos x="2" y="0"/>
                </a:cxn>
                <a:cxn ang="0">
                  <a:pos x="0"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2" y="0"/>
                </a:cxn>
                <a:cxn ang="0">
                  <a:pos x="2" y="0"/>
                </a:cxn>
                <a:cxn ang="0">
                  <a:pos x="0" y="0"/>
                </a:cxn>
                <a:cxn ang="0">
                  <a:pos x="0" y="0"/>
                </a:cxn>
                <a:cxn ang="0">
                  <a:pos x="0" y="0"/>
                </a:cxn>
              </a:cxnLst>
              <a:rect l="0" t="0" r="r" b="b"/>
              <a:pathLst>
                <a:path w="2" h="2">
                  <a:moveTo>
                    <a:pt x="0" y="0"/>
                  </a:moveTo>
                  <a:lnTo>
                    <a:pt x="2" y="0"/>
                  </a:lnTo>
                  <a:lnTo>
                    <a:pt x="2" y="2"/>
                  </a:lnTo>
                  <a:lnTo>
                    <a:pt x="2" y="0"/>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2" y="0"/>
                  </a:lnTo>
                  <a:lnTo>
                    <a:pt x="2" y="0"/>
                  </a:lnTo>
                  <a:lnTo>
                    <a:pt x="2" y="0"/>
                  </a:lnTo>
                  <a:lnTo>
                    <a:pt x="2" y="0"/>
                  </a:lnTo>
                  <a:lnTo>
                    <a:pt x="2" y="0"/>
                  </a:lnTo>
                  <a:lnTo>
                    <a:pt x="0" y="0"/>
                  </a:lnTo>
                  <a:lnTo>
                    <a:pt x="2" y="0"/>
                  </a:lnTo>
                  <a:lnTo>
                    <a:pt x="2" y="0"/>
                  </a:lnTo>
                  <a:lnTo>
                    <a:pt x="0" y="0"/>
                  </a:lnTo>
                  <a:lnTo>
                    <a:pt x="0" y="0"/>
                  </a:lnTo>
                  <a:lnTo>
                    <a:pt x="0" y="0"/>
                  </a:lnTo>
                  <a:lnTo>
                    <a:pt x="0" y="0"/>
                  </a:lnTo>
                  <a:lnTo>
                    <a:pt x="0" y="0"/>
                  </a:lnTo>
                  <a:lnTo>
                    <a:pt x="0" y="0"/>
                  </a:lnTo>
                  <a:lnTo>
                    <a:pt x="0" y="0"/>
                  </a:lnTo>
                  <a:lnTo>
                    <a:pt x="0" y="0"/>
                  </a:lnTo>
                  <a:lnTo>
                    <a:pt x="2" y="0"/>
                  </a:lnTo>
                  <a:lnTo>
                    <a:pt x="2"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08" name="Freeform 213"/>
            <p:cNvSpPr>
              <a:spLocks/>
            </p:cNvSpPr>
            <p:nvPr userDrawn="1"/>
          </p:nvSpPr>
          <p:spPr bwMode="auto">
            <a:xfrm>
              <a:off x="453" y="324"/>
              <a:ext cx="4" cy="4"/>
            </a:xfrm>
            <a:custGeom>
              <a:avLst/>
              <a:gdLst/>
              <a:ahLst/>
              <a:cxnLst>
                <a:cxn ang="0">
                  <a:pos x="0" y="0"/>
                </a:cxn>
                <a:cxn ang="0">
                  <a:pos x="1" y="1"/>
                </a:cxn>
                <a:cxn ang="0">
                  <a:pos x="0" y="0"/>
                </a:cxn>
              </a:cxnLst>
              <a:rect l="0" t="0" r="r" b="b"/>
              <a:pathLst>
                <a:path w="1" h="1">
                  <a:moveTo>
                    <a:pt x="0" y="0"/>
                  </a:moveTo>
                  <a:cubicBezTo>
                    <a:pt x="1" y="1"/>
                    <a:pt x="1" y="1"/>
                    <a:pt x="1" y="1"/>
                  </a:cubicBezTo>
                  <a:cubicBezTo>
                    <a:pt x="1" y="0"/>
                    <a:pt x="0" y="0"/>
                    <a:pt x="0"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09" name="Freeform 214"/>
            <p:cNvSpPr>
              <a:spLocks/>
            </p:cNvSpPr>
            <p:nvPr userDrawn="1"/>
          </p:nvSpPr>
          <p:spPr bwMode="auto">
            <a:xfrm>
              <a:off x="453" y="324"/>
              <a:ext cx="4" cy="4"/>
            </a:xfrm>
            <a:custGeom>
              <a:avLst/>
              <a:gdLst/>
              <a:ahLst/>
              <a:cxnLst>
                <a:cxn ang="0">
                  <a:pos x="0" y="0"/>
                </a:cxn>
                <a:cxn ang="0">
                  <a:pos x="0" y="2"/>
                </a:cxn>
                <a:cxn ang="0">
                  <a:pos x="2" y="2"/>
                </a:cxn>
                <a:cxn ang="0">
                  <a:pos x="2" y="2"/>
                </a:cxn>
                <a:cxn ang="0">
                  <a:pos x="2" y="2"/>
                </a:cxn>
                <a:cxn ang="0">
                  <a:pos x="2" y="0"/>
                </a:cxn>
                <a:cxn ang="0">
                  <a:pos x="0" y="0"/>
                </a:cxn>
                <a:cxn ang="0">
                  <a:pos x="0" y="0"/>
                </a:cxn>
                <a:cxn ang="0">
                  <a:pos x="0" y="2"/>
                </a:cxn>
                <a:cxn ang="0">
                  <a:pos x="0" y="2"/>
                </a:cxn>
                <a:cxn ang="0">
                  <a:pos x="0" y="2"/>
                </a:cxn>
                <a:cxn ang="0">
                  <a:pos x="0" y="2"/>
                </a:cxn>
                <a:cxn ang="0">
                  <a:pos x="2" y="2"/>
                </a:cxn>
                <a:cxn ang="0">
                  <a:pos x="2" y="2"/>
                </a:cxn>
                <a:cxn ang="0">
                  <a:pos x="0" y="0"/>
                </a:cxn>
                <a:cxn ang="0">
                  <a:pos x="0" y="0"/>
                </a:cxn>
                <a:cxn ang="0">
                  <a:pos x="0" y="0"/>
                </a:cxn>
              </a:cxnLst>
              <a:rect l="0" t="0" r="r" b="b"/>
              <a:pathLst>
                <a:path w="2" h="2">
                  <a:moveTo>
                    <a:pt x="0" y="0"/>
                  </a:moveTo>
                  <a:lnTo>
                    <a:pt x="0" y="2"/>
                  </a:lnTo>
                  <a:lnTo>
                    <a:pt x="2" y="2"/>
                  </a:lnTo>
                  <a:lnTo>
                    <a:pt x="2" y="2"/>
                  </a:lnTo>
                  <a:lnTo>
                    <a:pt x="2" y="2"/>
                  </a:lnTo>
                  <a:lnTo>
                    <a:pt x="2" y="0"/>
                  </a:lnTo>
                  <a:lnTo>
                    <a:pt x="0" y="0"/>
                  </a:lnTo>
                  <a:lnTo>
                    <a:pt x="0" y="0"/>
                  </a:lnTo>
                  <a:lnTo>
                    <a:pt x="0" y="2"/>
                  </a:lnTo>
                  <a:lnTo>
                    <a:pt x="0" y="2"/>
                  </a:lnTo>
                  <a:lnTo>
                    <a:pt x="0" y="2"/>
                  </a:lnTo>
                  <a:lnTo>
                    <a:pt x="0" y="2"/>
                  </a:lnTo>
                  <a:lnTo>
                    <a:pt x="2" y="2"/>
                  </a:lnTo>
                  <a:lnTo>
                    <a:pt x="2" y="2"/>
                  </a:lnTo>
                  <a:lnTo>
                    <a:pt x="0" y="0"/>
                  </a:lnTo>
                  <a:lnTo>
                    <a:pt x="0" y="0"/>
                  </a:lnTo>
                  <a:lnTo>
                    <a:pt x="0" y="0"/>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10" name="Freeform 215"/>
            <p:cNvSpPr>
              <a:spLocks/>
            </p:cNvSpPr>
            <p:nvPr userDrawn="1"/>
          </p:nvSpPr>
          <p:spPr bwMode="auto">
            <a:xfrm>
              <a:off x="453" y="326"/>
              <a:ext cx="4" cy="2"/>
            </a:xfrm>
            <a:custGeom>
              <a:avLst/>
              <a:gdLst/>
              <a:ahLst/>
              <a:cxnLst>
                <a:cxn ang="0">
                  <a:pos x="0" y="1"/>
                </a:cxn>
                <a:cxn ang="0">
                  <a:pos x="1" y="1"/>
                </a:cxn>
                <a:cxn ang="0">
                  <a:pos x="0" y="0"/>
                </a:cxn>
                <a:cxn ang="0">
                  <a:pos x="0" y="0"/>
                </a:cxn>
                <a:cxn ang="0">
                  <a:pos x="0" y="0"/>
                </a:cxn>
                <a:cxn ang="0">
                  <a:pos x="0" y="0"/>
                </a:cxn>
                <a:cxn ang="0">
                  <a:pos x="0" y="1"/>
                </a:cxn>
              </a:cxnLst>
              <a:rect l="0" t="0" r="r" b="b"/>
              <a:pathLst>
                <a:path w="1" h="1">
                  <a:moveTo>
                    <a:pt x="0" y="1"/>
                  </a:moveTo>
                  <a:cubicBezTo>
                    <a:pt x="1" y="1"/>
                    <a:pt x="1" y="1"/>
                    <a:pt x="1" y="1"/>
                  </a:cubicBezTo>
                  <a:cubicBezTo>
                    <a:pt x="1" y="0"/>
                    <a:pt x="1" y="0"/>
                    <a:pt x="0" y="0"/>
                  </a:cubicBezTo>
                  <a:cubicBezTo>
                    <a:pt x="0" y="0"/>
                    <a:pt x="0" y="0"/>
                    <a:pt x="0" y="0"/>
                  </a:cubicBezTo>
                  <a:cubicBezTo>
                    <a:pt x="0" y="0"/>
                    <a:pt x="0" y="0"/>
                    <a:pt x="0" y="0"/>
                  </a:cubicBezTo>
                  <a:cubicBezTo>
                    <a:pt x="0" y="0"/>
                    <a:pt x="0" y="0"/>
                    <a:pt x="0" y="0"/>
                  </a:cubicBezTo>
                  <a:cubicBezTo>
                    <a:pt x="0" y="1"/>
                    <a:pt x="0" y="1"/>
                    <a:pt x="0"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11" name="Freeform 216"/>
            <p:cNvSpPr>
              <a:spLocks/>
            </p:cNvSpPr>
            <p:nvPr userDrawn="1"/>
          </p:nvSpPr>
          <p:spPr bwMode="auto">
            <a:xfrm>
              <a:off x="453" y="326"/>
              <a:ext cx="4" cy="2"/>
            </a:xfrm>
            <a:custGeom>
              <a:avLst/>
              <a:gdLst/>
              <a:ahLst/>
              <a:cxnLst>
                <a:cxn ang="0">
                  <a:pos x="0" y="2"/>
                </a:cxn>
                <a:cxn ang="0">
                  <a:pos x="0" y="2"/>
                </a:cxn>
                <a:cxn ang="0">
                  <a:pos x="2" y="2"/>
                </a:cxn>
                <a:cxn ang="0">
                  <a:pos x="2" y="2"/>
                </a:cxn>
                <a:cxn ang="0">
                  <a:pos x="2" y="2"/>
                </a:cxn>
                <a:cxn ang="0">
                  <a:pos x="2" y="0"/>
                </a:cxn>
                <a:cxn ang="0">
                  <a:pos x="0" y="0"/>
                </a:cxn>
                <a:cxn ang="0">
                  <a:pos x="0" y="0"/>
                </a:cxn>
                <a:cxn ang="0">
                  <a:pos x="0" y="0"/>
                </a:cxn>
                <a:cxn ang="0">
                  <a:pos x="0" y="0"/>
                </a:cxn>
                <a:cxn ang="0">
                  <a:pos x="2" y="0"/>
                </a:cxn>
                <a:cxn ang="0">
                  <a:pos x="0" y="0"/>
                </a:cxn>
                <a:cxn ang="0">
                  <a:pos x="0" y="0"/>
                </a:cxn>
                <a:cxn ang="0">
                  <a:pos x="0" y="0"/>
                </a:cxn>
                <a:cxn ang="0">
                  <a:pos x="0" y="0"/>
                </a:cxn>
                <a:cxn ang="0">
                  <a:pos x="0" y="2"/>
                </a:cxn>
                <a:cxn ang="0">
                  <a:pos x="0" y="2"/>
                </a:cxn>
                <a:cxn ang="0">
                  <a:pos x="0" y="2"/>
                </a:cxn>
                <a:cxn ang="0">
                  <a:pos x="0" y="0"/>
                </a:cxn>
                <a:cxn ang="0">
                  <a:pos x="0" y="0"/>
                </a:cxn>
                <a:cxn ang="0">
                  <a:pos x="0" y="0"/>
                </a:cxn>
                <a:cxn ang="0">
                  <a:pos x="0" y="0"/>
                </a:cxn>
                <a:cxn ang="0">
                  <a:pos x="0" y="0"/>
                </a:cxn>
                <a:cxn ang="0">
                  <a:pos x="0" y="0"/>
                </a:cxn>
                <a:cxn ang="0">
                  <a:pos x="0" y="2"/>
                </a:cxn>
                <a:cxn ang="0">
                  <a:pos x="2" y="2"/>
                </a:cxn>
                <a:cxn ang="0">
                  <a:pos x="2" y="0"/>
                </a:cxn>
                <a:cxn ang="0">
                  <a:pos x="2" y="0"/>
                </a:cxn>
                <a:cxn ang="0">
                  <a:pos x="0" y="0"/>
                </a:cxn>
                <a:cxn ang="0">
                  <a:pos x="0" y="0"/>
                </a:cxn>
                <a:cxn ang="0">
                  <a:pos x="0" y="2"/>
                </a:cxn>
                <a:cxn ang="0">
                  <a:pos x="0" y="2"/>
                </a:cxn>
                <a:cxn ang="0">
                  <a:pos x="2" y="2"/>
                </a:cxn>
                <a:cxn ang="0">
                  <a:pos x="2" y="2"/>
                </a:cxn>
                <a:cxn ang="0">
                  <a:pos x="0" y="2"/>
                </a:cxn>
                <a:cxn ang="0">
                  <a:pos x="0" y="2"/>
                </a:cxn>
                <a:cxn ang="0">
                  <a:pos x="0" y="2"/>
                </a:cxn>
              </a:cxnLst>
              <a:rect l="0" t="0" r="r" b="b"/>
              <a:pathLst>
                <a:path w="2" h="2">
                  <a:moveTo>
                    <a:pt x="0" y="2"/>
                  </a:moveTo>
                  <a:lnTo>
                    <a:pt x="0" y="2"/>
                  </a:lnTo>
                  <a:lnTo>
                    <a:pt x="2" y="2"/>
                  </a:lnTo>
                  <a:lnTo>
                    <a:pt x="2" y="2"/>
                  </a:lnTo>
                  <a:lnTo>
                    <a:pt x="2" y="2"/>
                  </a:lnTo>
                  <a:lnTo>
                    <a:pt x="2" y="0"/>
                  </a:lnTo>
                  <a:lnTo>
                    <a:pt x="0" y="0"/>
                  </a:lnTo>
                  <a:lnTo>
                    <a:pt x="0" y="0"/>
                  </a:lnTo>
                  <a:lnTo>
                    <a:pt x="0" y="0"/>
                  </a:lnTo>
                  <a:lnTo>
                    <a:pt x="0" y="0"/>
                  </a:lnTo>
                  <a:lnTo>
                    <a:pt x="2" y="0"/>
                  </a:lnTo>
                  <a:lnTo>
                    <a:pt x="0" y="0"/>
                  </a:lnTo>
                  <a:lnTo>
                    <a:pt x="0" y="0"/>
                  </a:lnTo>
                  <a:lnTo>
                    <a:pt x="0" y="0"/>
                  </a:lnTo>
                  <a:lnTo>
                    <a:pt x="0" y="0"/>
                  </a:lnTo>
                  <a:lnTo>
                    <a:pt x="0" y="2"/>
                  </a:lnTo>
                  <a:lnTo>
                    <a:pt x="0" y="2"/>
                  </a:lnTo>
                  <a:lnTo>
                    <a:pt x="0" y="2"/>
                  </a:lnTo>
                  <a:lnTo>
                    <a:pt x="0" y="0"/>
                  </a:lnTo>
                  <a:lnTo>
                    <a:pt x="0" y="0"/>
                  </a:lnTo>
                  <a:lnTo>
                    <a:pt x="0" y="0"/>
                  </a:lnTo>
                  <a:lnTo>
                    <a:pt x="0" y="0"/>
                  </a:lnTo>
                  <a:lnTo>
                    <a:pt x="0" y="0"/>
                  </a:lnTo>
                  <a:lnTo>
                    <a:pt x="0" y="0"/>
                  </a:lnTo>
                  <a:lnTo>
                    <a:pt x="0" y="2"/>
                  </a:lnTo>
                  <a:lnTo>
                    <a:pt x="2" y="2"/>
                  </a:lnTo>
                  <a:lnTo>
                    <a:pt x="2" y="0"/>
                  </a:lnTo>
                  <a:lnTo>
                    <a:pt x="2" y="0"/>
                  </a:lnTo>
                  <a:lnTo>
                    <a:pt x="0" y="0"/>
                  </a:lnTo>
                  <a:lnTo>
                    <a:pt x="0" y="0"/>
                  </a:lnTo>
                  <a:lnTo>
                    <a:pt x="0" y="2"/>
                  </a:lnTo>
                  <a:lnTo>
                    <a:pt x="0" y="2"/>
                  </a:lnTo>
                  <a:lnTo>
                    <a:pt x="2" y="2"/>
                  </a:lnTo>
                  <a:lnTo>
                    <a:pt x="2" y="2"/>
                  </a:lnTo>
                  <a:lnTo>
                    <a:pt x="0" y="2"/>
                  </a:lnTo>
                  <a:lnTo>
                    <a:pt x="0" y="2"/>
                  </a:lnTo>
                  <a:lnTo>
                    <a:pt x="0" y="2"/>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12" name="Freeform 217"/>
            <p:cNvSpPr>
              <a:spLocks/>
            </p:cNvSpPr>
            <p:nvPr userDrawn="1"/>
          </p:nvSpPr>
          <p:spPr bwMode="auto">
            <a:xfrm>
              <a:off x="455" y="326"/>
              <a:ext cx="2" cy="4"/>
            </a:xfrm>
            <a:custGeom>
              <a:avLst/>
              <a:gdLst/>
              <a:ahLst/>
              <a:cxnLst>
                <a:cxn ang="0">
                  <a:pos x="0" y="2"/>
                </a:cxn>
                <a:cxn ang="0">
                  <a:pos x="0" y="2"/>
                </a:cxn>
                <a:cxn ang="0">
                  <a:pos x="0" y="1"/>
                </a:cxn>
                <a:cxn ang="0">
                  <a:pos x="1" y="2"/>
                </a:cxn>
                <a:cxn ang="0">
                  <a:pos x="0" y="1"/>
                </a:cxn>
                <a:cxn ang="0">
                  <a:pos x="1" y="1"/>
                </a:cxn>
                <a:cxn ang="0">
                  <a:pos x="0" y="0"/>
                </a:cxn>
                <a:cxn ang="0">
                  <a:pos x="0" y="1"/>
                </a:cxn>
                <a:cxn ang="0">
                  <a:pos x="0" y="2"/>
                </a:cxn>
              </a:cxnLst>
              <a:rect l="0" t="0" r="r" b="b"/>
              <a:pathLst>
                <a:path w="1" h="2">
                  <a:moveTo>
                    <a:pt x="0" y="2"/>
                  </a:moveTo>
                  <a:cubicBezTo>
                    <a:pt x="0" y="2"/>
                    <a:pt x="0" y="2"/>
                    <a:pt x="0" y="2"/>
                  </a:cubicBezTo>
                  <a:cubicBezTo>
                    <a:pt x="0" y="1"/>
                    <a:pt x="0" y="1"/>
                    <a:pt x="0" y="1"/>
                  </a:cubicBezTo>
                  <a:cubicBezTo>
                    <a:pt x="0" y="2"/>
                    <a:pt x="0" y="2"/>
                    <a:pt x="1" y="2"/>
                  </a:cubicBezTo>
                  <a:cubicBezTo>
                    <a:pt x="0" y="1"/>
                    <a:pt x="0" y="1"/>
                    <a:pt x="0" y="1"/>
                  </a:cubicBezTo>
                  <a:cubicBezTo>
                    <a:pt x="1" y="1"/>
                    <a:pt x="1" y="1"/>
                    <a:pt x="1" y="1"/>
                  </a:cubicBezTo>
                  <a:cubicBezTo>
                    <a:pt x="0" y="1"/>
                    <a:pt x="0" y="0"/>
                    <a:pt x="0" y="0"/>
                  </a:cubicBezTo>
                  <a:cubicBezTo>
                    <a:pt x="0" y="1"/>
                    <a:pt x="0" y="1"/>
                    <a:pt x="0" y="1"/>
                  </a:cubicBezTo>
                  <a:cubicBezTo>
                    <a:pt x="0" y="1"/>
                    <a:pt x="0" y="2"/>
                    <a:pt x="0" y="2"/>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13" name="Freeform 218"/>
            <p:cNvSpPr>
              <a:spLocks/>
            </p:cNvSpPr>
            <p:nvPr userDrawn="1"/>
          </p:nvSpPr>
          <p:spPr bwMode="auto">
            <a:xfrm>
              <a:off x="453" y="326"/>
              <a:ext cx="4" cy="4"/>
            </a:xfrm>
            <a:custGeom>
              <a:avLst/>
              <a:gdLst/>
              <a:ahLst/>
              <a:cxnLst>
                <a:cxn ang="0">
                  <a:pos x="1" y="2"/>
                </a:cxn>
                <a:cxn ang="0">
                  <a:pos x="1" y="2"/>
                </a:cxn>
                <a:cxn ang="0">
                  <a:pos x="1" y="1"/>
                </a:cxn>
                <a:cxn ang="0">
                  <a:pos x="1" y="2"/>
                </a:cxn>
                <a:cxn ang="0">
                  <a:pos x="2" y="2"/>
                </a:cxn>
                <a:cxn ang="0">
                  <a:pos x="2" y="1"/>
                </a:cxn>
                <a:cxn ang="0">
                  <a:pos x="1" y="1"/>
                </a:cxn>
                <a:cxn ang="0">
                  <a:pos x="2" y="1"/>
                </a:cxn>
                <a:cxn ang="0">
                  <a:pos x="1" y="0"/>
                </a:cxn>
                <a:cxn ang="0">
                  <a:pos x="1" y="0"/>
                </a:cxn>
                <a:cxn ang="0">
                  <a:pos x="1" y="1"/>
                </a:cxn>
                <a:cxn ang="0">
                  <a:pos x="1" y="1"/>
                </a:cxn>
                <a:cxn ang="0">
                  <a:pos x="1" y="1"/>
                </a:cxn>
                <a:cxn ang="0">
                  <a:pos x="0" y="1"/>
                </a:cxn>
                <a:cxn ang="0">
                  <a:pos x="1" y="2"/>
                </a:cxn>
                <a:cxn ang="0">
                  <a:pos x="1" y="1"/>
                </a:cxn>
                <a:cxn ang="0">
                  <a:pos x="1" y="1"/>
                </a:cxn>
                <a:cxn ang="0">
                  <a:pos x="1" y="1"/>
                </a:cxn>
                <a:cxn ang="0">
                  <a:pos x="1" y="1"/>
                </a:cxn>
                <a:cxn ang="0">
                  <a:pos x="1" y="1"/>
                </a:cxn>
                <a:cxn ang="0">
                  <a:pos x="1" y="1"/>
                </a:cxn>
                <a:cxn ang="0">
                  <a:pos x="1" y="0"/>
                </a:cxn>
                <a:cxn ang="0">
                  <a:pos x="1" y="0"/>
                </a:cxn>
                <a:cxn ang="0">
                  <a:pos x="2" y="1"/>
                </a:cxn>
                <a:cxn ang="0">
                  <a:pos x="2" y="1"/>
                </a:cxn>
                <a:cxn ang="0">
                  <a:pos x="1" y="1"/>
                </a:cxn>
                <a:cxn ang="0">
                  <a:pos x="2" y="2"/>
                </a:cxn>
                <a:cxn ang="0">
                  <a:pos x="1" y="1"/>
                </a:cxn>
                <a:cxn ang="0">
                  <a:pos x="1" y="1"/>
                </a:cxn>
                <a:cxn ang="0">
                  <a:pos x="1" y="1"/>
                </a:cxn>
                <a:cxn ang="0">
                  <a:pos x="0" y="2"/>
                </a:cxn>
                <a:cxn ang="0">
                  <a:pos x="1" y="2"/>
                </a:cxn>
              </a:cxnLst>
              <a:rect l="0" t="0" r="r" b="b"/>
              <a:pathLst>
                <a:path w="2" h="2">
                  <a:moveTo>
                    <a:pt x="1" y="2"/>
                  </a:moveTo>
                  <a:cubicBezTo>
                    <a:pt x="1" y="2"/>
                    <a:pt x="1" y="2"/>
                    <a:pt x="1" y="2"/>
                  </a:cubicBezTo>
                  <a:cubicBezTo>
                    <a:pt x="1" y="2"/>
                    <a:pt x="1" y="2"/>
                    <a:pt x="1" y="2"/>
                  </a:cubicBezTo>
                  <a:cubicBezTo>
                    <a:pt x="1" y="2"/>
                    <a:pt x="1" y="2"/>
                    <a:pt x="1" y="2"/>
                  </a:cubicBezTo>
                  <a:cubicBezTo>
                    <a:pt x="1" y="1"/>
                    <a:pt x="1" y="1"/>
                    <a:pt x="1" y="1"/>
                  </a:cubicBezTo>
                  <a:cubicBezTo>
                    <a:pt x="1" y="1"/>
                    <a:pt x="1" y="1"/>
                    <a:pt x="1" y="1"/>
                  </a:cubicBezTo>
                  <a:cubicBezTo>
                    <a:pt x="1" y="1"/>
                    <a:pt x="1" y="1"/>
                    <a:pt x="1" y="1"/>
                  </a:cubicBezTo>
                  <a:cubicBezTo>
                    <a:pt x="1" y="2"/>
                    <a:pt x="1" y="2"/>
                    <a:pt x="1" y="2"/>
                  </a:cubicBezTo>
                  <a:cubicBezTo>
                    <a:pt x="1" y="2"/>
                    <a:pt x="1" y="2"/>
                    <a:pt x="1" y="2"/>
                  </a:cubicBezTo>
                  <a:cubicBezTo>
                    <a:pt x="2" y="2"/>
                    <a:pt x="2" y="2"/>
                    <a:pt x="2" y="2"/>
                  </a:cubicBezTo>
                  <a:cubicBezTo>
                    <a:pt x="2" y="2"/>
                    <a:pt x="2" y="2"/>
                    <a:pt x="2" y="2"/>
                  </a:cubicBezTo>
                  <a:cubicBezTo>
                    <a:pt x="2" y="1"/>
                    <a:pt x="2" y="1"/>
                    <a:pt x="2" y="1"/>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ubicBezTo>
                    <a:pt x="2" y="1"/>
                    <a:pt x="1" y="0"/>
                    <a:pt x="1" y="0"/>
                  </a:cubicBezTo>
                  <a:cubicBezTo>
                    <a:pt x="1" y="0"/>
                    <a:pt x="1" y="0"/>
                    <a:pt x="1" y="0"/>
                  </a:cubicBezTo>
                  <a:cubicBezTo>
                    <a:pt x="1" y="0"/>
                    <a:pt x="1"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0" y="1"/>
                    <a:pt x="0" y="1"/>
                    <a:pt x="0" y="1"/>
                  </a:cubicBezTo>
                  <a:cubicBezTo>
                    <a:pt x="0" y="2"/>
                    <a:pt x="0" y="2"/>
                    <a:pt x="0" y="2"/>
                  </a:cubicBezTo>
                  <a:cubicBezTo>
                    <a:pt x="1" y="2"/>
                    <a:pt x="1" y="2"/>
                    <a:pt x="1" y="2"/>
                  </a:cubicBezTo>
                  <a:cubicBezTo>
                    <a:pt x="1" y="2"/>
                    <a:pt x="1" y="2"/>
                    <a:pt x="1" y="2"/>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0"/>
                    <a:pt x="1" y="0"/>
                    <a:pt x="1" y="0"/>
                  </a:cubicBezTo>
                  <a:cubicBezTo>
                    <a:pt x="1" y="0"/>
                    <a:pt x="1" y="0"/>
                    <a:pt x="1" y="0"/>
                  </a:cubicBezTo>
                  <a:cubicBezTo>
                    <a:pt x="1" y="0"/>
                    <a:pt x="1" y="0"/>
                    <a:pt x="1" y="0"/>
                  </a:cubicBezTo>
                  <a:cubicBezTo>
                    <a:pt x="1" y="1"/>
                    <a:pt x="1" y="1"/>
                    <a:pt x="1" y="1"/>
                  </a:cubicBezTo>
                  <a:cubicBezTo>
                    <a:pt x="2" y="1"/>
                    <a:pt x="2" y="1"/>
                    <a:pt x="2" y="1"/>
                  </a:cubicBezTo>
                  <a:cubicBezTo>
                    <a:pt x="2" y="1"/>
                    <a:pt x="2" y="1"/>
                    <a:pt x="2" y="1"/>
                  </a:cubicBezTo>
                  <a:cubicBezTo>
                    <a:pt x="2" y="1"/>
                    <a:pt x="2" y="1"/>
                    <a:pt x="2" y="1"/>
                  </a:cubicBezTo>
                  <a:cubicBezTo>
                    <a:pt x="1" y="1"/>
                    <a:pt x="1" y="1"/>
                    <a:pt x="1" y="1"/>
                  </a:cubicBezTo>
                  <a:cubicBezTo>
                    <a:pt x="1" y="1"/>
                    <a:pt x="1" y="1"/>
                    <a:pt x="1" y="1"/>
                  </a:cubicBezTo>
                  <a:cubicBezTo>
                    <a:pt x="1" y="2"/>
                    <a:pt x="1" y="2"/>
                    <a:pt x="1" y="2"/>
                  </a:cubicBezTo>
                  <a:cubicBezTo>
                    <a:pt x="2" y="2"/>
                    <a:pt x="2" y="2"/>
                    <a:pt x="2" y="2"/>
                  </a:cubicBezTo>
                  <a:cubicBezTo>
                    <a:pt x="2" y="2"/>
                    <a:pt x="2" y="2"/>
                    <a:pt x="2" y="2"/>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2"/>
                    <a:pt x="1" y="2"/>
                    <a:pt x="1" y="2"/>
                  </a:cubicBezTo>
                  <a:cubicBezTo>
                    <a:pt x="0" y="2"/>
                    <a:pt x="0" y="2"/>
                    <a:pt x="0" y="2"/>
                  </a:cubicBezTo>
                  <a:cubicBezTo>
                    <a:pt x="1" y="2"/>
                    <a:pt x="1" y="2"/>
                    <a:pt x="1" y="2"/>
                  </a:cubicBezTo>
                  <a:cubicBezTo>
                    <a:pt x="1" y="2"/>
                    <a:pt x="1" y="2"/>
                    <a:pt x="1" y="2"/>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14" name="Freeform 219"/>
            <p:cNvSpPr>
              <a:spLocks/>
            </p:cNvSpPr>
            <p:nvPr userDrawn="1"/>
          </p:nvSpPr>
          <p:spPr bwMode="auto">
            <a:xfrm>
              <a:off x="343" y="357"/>
              <a:ext cx="68" cy="72"/>
            </a:xfrm>
            <a:custGeom>
              <a:avLst/>
              <a:gdLst/>
              <a:ahLst/>
              <a:cxnLst>
                <a:cxn ang="0">
                  <a:pos x="22" y="0"/>
                </a:cxn>
                <a:cxn ang="0">
                  <a:pos x="15" y="3"/>
                </a:cxn>
                <a:cxn ang="0">
                  <a:pos x="16" y="4"/>
                </a:cxn>
                <a:cxn ang="0">
                  <a:pos x="14" y="4"/>
                </a:cxn>
                <a:cxn ang="0">
                  <a:pos x="12" y="4"/>
                </a:cxn>
                <a:cxn ang="0">
                  <a:pos x="10" y="2"/>
                </a:cxn>
                <a:cxn ang="0">
                  <a:pos x="5" y="5"/>
                </a:cxn>
                <a:cxn ang="0">
                  <a:pos x="2" y="7"/>
                </a:cxn>
                <a:cxn ang="0">
                  <a:pos x="1" y="9"/>
                </a:cxn>
                <a:cxn ang="0">
                  <a:pos x="1" y="12"/>
                </a:cxn>
                <a:cxn ang="0">
                  <a:pos x="0" y="14"/>
                </a:cxn>
                <a:cxn ang="0">
                  <a:pos x="1" y="19"/>
                </a:cxn>
                <a:cxn ang="0">
                  <a:pos x="5" y="22"/>
                </a:cxn>
                <a:cxn ang="0">
                  <a:pos x="9" y="21"/>
                </a:cxn>
                <a:cxn ang="0">
                  <a:pos x="11" y="20"/>
                </a:cxn>
                <a:cxn ang="0">
                  <a:pos x="13" y="19"/>
                </a:cxn>
                <a:cxn ang="0">
                  <a:pos x="14" y="20"/>
                </a:cxn>
                <a:cxn ang="0">
                  <a:pos x="15" y="19"/>
                </a:cxn>
                <a:cxn ang="0">
                  <a:pos x="17" y="21"/>
                </a:cxn>
                <a:cxn ang="0">
                  <a:pos x="20" y="23"/>
                </a:cxn>
                <a:cxn ang="0">
                  <a:pos x="21" y="27"/>
                </a:cxn>
                <a:cxn ang="0">
                  <a:pos x="23" y="30"/>
                </a:cxn>
                <a:cxn ang="0">
                  <a:pos x="26" y="33"/>
                </a:cxn>
                <a:cxn ang="0">
                  <a:pos x="31" y="27"/>
                </a:cxn>
                <a:cxn ang="0">
                  <a:pos x="32" y="25"/>
                </a:cxn>
                <a:cxn ang="0">
                  <a:pos x="32" y="23"/>
                </a:cxn>
                <a:cxn ang="0">
                  <a:pos x="33" y="19"/>
                </a:cxn>
                <a:cxn ang="0">
                  <a:pos x="31" y="16"/>
                </a:cxn>
                <a:cxn ang="0">
                  <a:pos x="32" y="13"/>
                </a:cxn>
                <a:cxn ang="0">
                  <a:pos x="33" y="5"/>
                </a:cxn>
                <a:cxn ang="0">
                  <a:pos x="30" y="8"/>
                </a:cxn>
                <a:cxn ang="0">
                  <a:pos x="26" y="5"/>
                </a:cxn>
                <a:cxn ang="0">
                  <a:pos x="21" y="1"/>
                </a:cxn>
                <a:cxn ang="0">
                  <a:pos x="23" y="2"/>
                </a:cxn>
                <a:cxn ang="0">
                  <a:pos x="23" y="1"/>
                </a:cxn>
                <a:cxn ang="0">
                  <a:pos x="22" y="0"/>
                </a:cxn>
              </a:cxnLst>
              <a:rect l="0" t="0" r="r" b="b"/>
              <a:pathLst>
                <a:path w="34" h="36">
                  <a:moveTo>
                    <a:pt x="22" y="0"/>
                  </a:moveTo>
                  <a:cubicBezTo>
                    <a:pt x="21" y="1"/>
                    <a:pt x="17" y="2"/>
                    <a:pt x="15" y="3"/>
                  </a:cubicBezTo>
                  <a:cubicBezTo>
                    <a:pt x="16" y="4"/>
                    <a:pt x="16" y="4"/>
                    <a:pt x="16" y="4"/>
                  </a:cubicBezTo>
                  <a:cubicBezTo>
                    <a:pt x="15" y="5"/>
                    <a:pt x="15" y="4"/>
                    <a:pt x="14" y="4"/>
                  </a:cubicBezTo>
                  <a:cubicBezTo>
                    <a:pt x="13" y="5"/>
                    <a:pt x="13" y="4"/>
                    <a:pt x="12" y="4"/>
                  </a:cubicBezTo>
                  <a:cubicBezTo>
                    <a:pt x="10" y="5"/>
                    <a:pt x="11" y="4"/>
                    <a:pt x="10" y="2"/>
                  </a:cubicBezTo>
                  <a:cubicBezTo>
                    <a:pt x="8" y="3"/>
                    <a:pt x="6" y="4"/>
                    <a:pt x="5" y="5"/>
                  </a:cubicBezTo>
                  <a:cubicBezTo>
                    <a:pt x="4" y="6"/>
                    <a:pt x="2" y="6"/>
                    <a:pt x="2" y="7"/>
                  </a:cubicBezTo>
                  <a:cubicBezTo>
                    <a:pt x="2" y="8"/>
                    <a:pt x="2" y="8"/>
                    <a:pt x="1" y="9"/>
                  </a:cubicBezTo>
                  <a:cubicBezTo>
                    <a:pt x="1" y="10"/>
                    <a:pt x="1" y="10"/>
                    <a:pt x="1" y="12"/>
                  </a:cubicBezTo>
                  <a:cubicBezTo>
                    <a:pt x="0" y="12"/>
                    <a:pt x="0" y="13"/>
                    <a:pt x="0" y="14"/>
                  </a:cubicBezTo>
                  <a:cubicBezTo>
                    <a:pt x="0" y="16"/>
                    <a:pt x="2" y="17"/>
                    <a:pt x="1" y="19"/>
                  </a:cubicBezTo>
                  <a:cubicBezTo>
                    <a:pt x="2" y="20"/>
                    <a:pt x="3" y="21"/>
                    <a:pt x="5" y="22"/>
                  </a:cubicBezTo>
                  <a:cubicBezTo>
                    <a:pt x="6" y="22"/>
                    <a:pt x="7" y="22"/>
                    <a:pt x="9" y="21"/>
                  </a:cubicBezTo>
                  <a:cubicBezTo>
                    <a:pt x="10" y="21"/>
                    <a:pt x="10" y="21"/>
                    <a:pt x="11" y="20"/>
                  </a:cubicBezTo>
                  <a:cubicBezTo>
                    <a:pt x="12" y="20"/>
                    <a:pt x="12" y="19"/>
                    <a:pt x="13" y="19"/>
                  </a:cubicBezTo>
                  <a:cubicBezTo>
                    <a:pt x="14" y="19"/>
                    <a:pt x="14" y="20"/>
                    <a:pt x="14" y="20"/>
                  </a:cubicBezTo>
                  <a:cubicBezTo>
                    <a:pt x="15" y="19"/>
                    <a:pt x="15" y="19"/>
                    <a:pt x="15" y="19"/>
                  </a:cubicBezTo>
                  <a:cubicBezTo>
                    <a:pt x="16" y="20"/>
                    <a:pt x="17" y="20"/>
                    <a:pt x="17" y="21"/>
                  </a:cubicBezTo>
                  <a:cubicBezTo>
                    <a:pt x="17" y="22"/>
                    <a:pt x="19" y="23"/>
                    <a:pt x="20" y="23"/>
                  </a:cubicBezTo>
                  <a:cubicBezTo>
                    <a:pt x="21" y="25"/>
                    <a:pt x="20" y="25"/>
                    <a:pt x="21" y="27"/>
                  </a:cubicBezTo>
                  <a:cubicBezTo>
                    <a:pt x="21" y="28"/>
                    <a:pt x="22" y="29"/>
                    <a:pt x="23" y="30"/>
                  </a:cubicBezTo>
                  <a:cubicBezTo>
                    <a:pt x="24" y="31"/>
                    <a:pt x="26" y="33"/>
                    <a:pt x="26" y="33"/>
                  </a:cubicBezTo>
                  <a:cubicBezTo>
                    <a:pt x="28" y="36"/>
                    <a:pt x="31" y="29"/>
                    <a:pt x="31" y="27"/>
                  </a:cubicBezTo>
                  <a:cubicBezTo>
                    <a:pt x="31" y="27"/>
                    <a:pt x="32" y="26"/>
                    <a:pt x="32" y="25"/>
                  </a:cubicBezTo>
                  <a:cubicBezTo>
                    <a:pt x="32" y="24"/>
                    <a:pt x="31" y="24"/>
                    <a:pt x="32" y="23"/>
                  </a:cubicBezTo>
                  <a:cubicBezTo>
                    <a:pt x="32" y="22"/>
                    <a:pt x="34" y="20"/>
                    <a:pt x="33" y="19"/>
                  </a:cubicBezTo>
                  <a:cubicBezTo>
                    <a:pt x="32" y="18"/>
                    <a:pt x="31" y="17"/>
                    <a:pt x="31" y="16"/>
                  </a:cubicBezTo>
                  <a:cubicBezTo>
                    <a:pt x="31" y="15"/>
                    <a:pt x="32" y="14"/>
                    <a:pt x="32" y="13"/>
                  </a:cubicBezTo>
                  <a:cubicBezTo>
                    <a:pt x="33" y="10"/>
                    <a:pt x="34" y="8"/>
                    <a:pt x="33" y="5"/>
                  </a:cubicBezTo>
                  <a:cubicBezTo>
                    <a:pt x="33" y="6"/>
                    <a:pt x="31" y="8"/>
                    <a:pt x="30" y="8"/>
                  </a:cubicBezTo>
                  <a:cubicBezTo>
                    <a:pt x="30" y="6"/>
                    <a:pt x="27" y="6"/>
                    <a:pt x="26" y="5"/>
                  </a:cubicBezTo>
                  <a:cubicBezTo>
                    <a:pt x="25" y="4"/>
                    <a:pt x="22" y="3"/>
                    <a:pt x="21" y="1"/>
                  </a:cubicBezTo>
                  <a:cubicBezTo>
                    <a:pt x="22" y="2"/>
                    <a:pt x="22" y="2"/>
                    <a:pt x="23" y="2"/>
                  </a:cubicBezTo>
                  <a:cubicBezTo>
                    <a:pt x="23" y="1"/>
                    <a:pt x="23" y="1"/>
                    <a:pt x="23" y="1"/>
                  </a:cubicBezTo>
                  <a:cubicBezTo>
                    <a:pt x="23" y="0"/>
                    <a:pt x="23" y="0"/>
                    <a:pt x="22"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15" name="Freeform 220"/>
            <p:cNvSpPr>
              <a:spLocks/>
            </p:cNvSpPr>
            <p:nvPr userDrawn="1"/>
          </p:nvSpPr>
          <p:spPr bwMode="auto">
            <a:xfrm>
              <a:off x="341" y="260"/>
              <a:ext cx="108" cy="111"/>
            </a:xfrm>
            <a:custGeom>
              <a:avLst/>
              <a:gdLst/>
              <a:ahLst/>
              <a:cxnLst>
                <a:cxn ang="0">
                  <a:pos x="34" y="44"/>
                </a:cxn>
                <a:cxn ang="0">
                  <a:pos x="40" y="42"/>
                </a:cxn>
                <a:cxn ang="0">
                  <a:pos x="46" y="38"/>
                </a:cxn>
                <a:cxn ang="0">
                  <a:pos x="49" y="37"/>
                </a:cxn>
                <a:cxn ang="0">
                  <a:pos x="51" y="38"/>
                </a:cxn>
                <a:cxn ang="0">
                  <a:pos x="52" y="33"/>
                </a:cxn>
                <a:cxn ang="0">
                  <a:pos x="50" y="25"/>
                </a:cxn>
                <a:cxn ang="0">
                  <a:pos x="48" y="23"/>
                </a:cxn>
                <a:cxn ang="0">
                  <a:pos x="46" y="15"/>
                </a:cxn>
                <a:cxn ang="0">
                  <a:pos x="42" y="13"/>
                </a:cxn>
                <a:cxn ang="0">
                  <a:pos x="37" y="6"/>
                </a:cxn>
                <a:cxn ang="0">
                  <a:pos x="45" y="11"/>
                </a:cxn>
                <a:cxn ang="0">
                  <a:pos x="38" y="6"/>
                </a:cxn>
                <a:cxn ang="0">
                  <a:pos x="29" y="0"/>
                </a:cxn>
                <a:cxn ang="0">
                  <a:pos x="26" y="4"/>
                </a:cxn>
                <a:cxn ang="0">
                  <a:pos x="28" y="6"/>
                </a:cxn>
                <a:cxn ang="0">
                  <a:pos x="22" y="7"/>
                </a:cxn>
                <a:cxn ang="0">
                  <a:pos x="20" y="6"/>
                </a:cxn>
                <a:cxn ang="0">
                  <a:pos x="16" y="6"/>
                </a:cxn>
                <a:cxn ang="0">
                  <a:pos x="18" y="8"/>
                </a:cxn>
                <a:cxn ang="0">
                  <a:pos x="20" y="13"/>
                </a:cxn>
                <a:cxn ang="0">
                  <a:pos x="18" y="14"/>
                </a:cxn>
                <a:cxn ang="0">
                  <a:pos x="22" y="19"/>
                </a:cxn>
                <a:cxn ang="0">
                  <a:pos x="15" y="18"/>
                </a:cxn>
                <a:cxn ang="0">
                  <a:pos x="15" y="21"/>
                </a:cxn>
                <a:cxn ang="0">
                  <a:pos x="12" y="22"/>
                </a:cxn>
                <a:cxn ang="0">
                  <a:pos x="13" y="27"/>
                </a:cxn>
                <a:cxn ang="0">
                  <a:pos x="7" y="23"/>
                </a:cxn>
                <a:cxn ang="0">
                  <a:pos x="5" y="23"/>
                </a:cxn>
                <a:cxn ang="0">
                  <a:pos x="3" y="27"/>
                </a:cxn>
                <a:cxn ang="0">
                  <a:pos x="3" y="27"/>
                </a:cxn>
                <a:cxn ang="0">
                  <a:pos x="6" y="37"/>
                </a:cxn>
                <a:cxn ang="0">
                  <a:pos x="6" y="29"/>
                </a:cxn>
                <a:cxn ang="0">
                  <a:pos x="10" y="33"/>
                </a:cxn>
                <a:cxn ang="0">
                  <a:pos x="7" y="38"/>
                </a:cxn>
                <a:cxn ang="0">
                  <a:pos x="4" y="41"/>
                </a:cxn>
                <a:cxn ang="0">
                  <a:pos x="1" y="46"/>
                </a:cxn>
                <a:cxn ang="0">
                  <a:pos x="1" y="50"/>
                </a:cxn>
                <a:cxn ang="0">
                  <a:pos x="5" y="50"/>
                </a:cxn>
                <a:cxn ang="0">
                  <a:pos x="13" y="48"/>
                </a:cxn>
                <a:cxn ang="0">
                  <a:pos x="10" y="45"/>
                </a:cxn>
                <a:cxn ang="0">
                  <a:pos x="17" y="47"/>
                </a:cxn>
                <a:cxn ang="0">
                  <a:pos x="17" y="44"/>
                </a:cxn>
                <a:cxn ang="0">
                  <a:pos x="18" y="45"/>
                </a:cxn>
                <a:cxn ang="0">
                  <a:pos x="22" y="44"/>
                </a:cxn>
                <a:cxn ang="0">
                  <a:pos x="29" y="52"/>
                </a:cxn>
                <a:cxn ang="0">
                  <a:pos x="34" y="45"/>
                </a:cxn>
                <a:cxn ang="0">
                  <a:pos x="29" y="45"/>
                </a:cxn>
              </a:cxnLst>
              <a:rect l="0" t="0" r="r" b="b"/>
              <a:pathLst>
                <a:path w="54" h="55">
                  <a:moveTo>
                    <a:pt x="29" y="44"/>
                  </a:moveTo>
                  <a:cubicBezTo>
                    <a:pt x="30" y="44"/>
                    <a:pt x="31" y="45"/>
                    <a:pt x="32" y="45"/>
                  </a:cubicBezTo>
                  <a:cubicBezTo>
                    <a:pt x="32" y="45"/>
                    <a:pt x="33" y="45"/>
                    <a:pt x="33" y="45"/>
                  </a:cubicBezTo>
                  <a:cubicBezTo>
                    <a:pt x="34" y="44"/>
                    <a:pt x="34" y="45"/>
                    <a:pt x="34" y="44"/>
                  </a:cubicBezTo>
                  <a:cubicBezTo>
                    <a:pt x="35" y="44"/>
                    <a:pt x="36" y="43"/>
                    <a:pt x="38" y="42"/>
                  </a:cubicBezTo>
                  <a:cubicBezTo>
                    <a:pt x="38" y="42"/>
                    <a:pt x="39" y="43"/>
                    <a:pt x="40" y="42"/>
                  </a:cubicBezTo>
                  <a:cubicBezTo>
                    <a:pt x="39" y="43"/>
                    <a:pt x="39" y="43"/>
                    <a:pt x="39" y="43"/>
                  </a:cubicBezTo>
                  <a:cubicBezTo>
                    <a:pt x="40" y="43"/>
                    <a:pt x="41" y="43"/>
                    <a:pt x="40" y="42"/>
                  </a:cubicBezTo>
                  <a:cubicBezTo>
                    <a:pt x="41" y="43"/>
                    <a:pt x="42" y="44"/>
                    <a:pt x="43" y="45"/>
                  </a:cubicBezTo>
                  <a:cubicBezTo>
                    <a:pt x="44" y="46"/>
                    <a:pt x="45" y="48"/>
                    <a:pt x="45" y="46"/>
                  </a:cubicBezTo>
                  <a:cubicBezTo>
                    <a:pt x="46" y="44"/>
                    <a:pt x="44" y="43"/>
                    <a:pt x="45" y="42"/>
                  </a:cubicBezTo>
                  <a:cubicBezTo>
                    <a:pt x="46" y="41"/>
                    <a:pt x="46" y="39"/>
                    <a:pt x="46" y="38"/>
                  </a:cubicBezTo>
                  <a:cubicBezTo>
                    <a:pt x="46" y="38"/>
                    <a:pt x="46" y="38"/>
                    <a:pt x="46" y="38"/>
                  </a:cubicBezTo>
                  <a:cubicBezTo>
                    <a:pt x="46" y="37"/>
                    <a:pt x="46" y="37"/>
                    <a:pt x="46" y="37"/>
                  </a:cubicBezTo>
                  <a:cubicBezTo>
                    <a:pt x="47" y="37"/>
                    <a:pt x="48" y="37"/>
                    <a:pt x="49" y="39"/>
                  </a:cubicBezTo>
                  <a:cubicBezTo>
                    <a:pt x="49" y="38"/>
                    <a:pt x="49" y="38"/>
                    <a:pt x="49" y="37"/>
                  </a:cubicBezTo>
                  <a:cubicBezTo>
                    <a:pt x="51" y="38"/>
                    <a:pt x="51" y="39"/>
                    <a:pt x="51" y="41"/>
                  </a:cubicBezTo>
                  <a:cubicBezTo>
                    <a:pt x="52" y="41"/>
                    <a:pt x="54" y="43"/>
                    <a:pt x="53" y="41"/>
                  </a:cubicBezTo>
                  <a:cubicBezTo>
                    <a:pt x="53" y="40"/>
                    <a:pt x="52" y="41"/>
                    <a:pt x="52" y="40"/>
                  </a:cubicBezTo>
                  <a:cubicBezTo>
                    <a:pt x="51" y="40"/>
                    <a:pt x="51" y="39"/>
                    <a:pt x="51" y="38"/>
                  </a:cubicBezTo>
                  <a:cubicBezTo>
                    <a:pt x="52" y="38"/>
                    <a:pt x="53" y="38"/>
                    <a:pt x="53" y="39"/>
                  </a:cubicBezTo>
                  <a:cubicBezTo>
                    <a:pt x="53" y="37"/>
                    <a:pt x="54" y="36"/>
                    <a:pt x="52" y="35"/>
                  </a:cubicBezTo>
                  <a:cubicBezTo>
                    <a:pt x="52" y="34"/>
                    <a:pt x="50" y="34"/>
                    <a:pt x="52" y="32"/>
                  </a:cubicBezTo>
                  <a:cubicBezTo>
                    <a:pt x="52" y="33"/>
                    <a:pt x="52" y="33"/>
                    <a:pt x="52" y="33"/>
                  </a:cubicBezTo>
                  <a:cubicBezTo>
                    <a:pt x="52" y="31"/>
                    <a:pt x="52" y="31"/>
                    <a:pt x="53" y="30"/>
                  </a:cubicBezTo>
                  <a:cubicBezTo>
                    <a:pt x="53" y="29"/>
                    <a:pt x="52" y="27"/>
                    <a:pt x="52" y="26"/>
                  </a:cubicBezTo>
                  <a:cubicBezTo>
                    <a:pt x="51" y="26"/>
                    <a:pt x="51" y="26"/>
                    <a:pt x="51" y="26"/>
                  </a:cubicBezTo>
                  <a:cubicBezTo>
                    <a:pt x="51" y="25"/>
                    <a:pt x="50" y="25"/>
                    <a:pt x="50" y="25"/>
                  </a:cubicBezTo>
                  <a:cubicBezTo>
                    <a:pt x="49" y="24"/>
                    <a:pt x="49" y="24"/>
                    <a:pt x="49" y="23"/>
                  </a:cubicBezTo>
                  <a:cubicBezTo>
                    <a:pt x="49" y="23"/>
                    <a:pt x="49" y="23"/>
                    <a:pt x="49" y="24"/>
                  </a:cubicBezTo>
                  <a:cubicBezTo>
                    <a:pt x="47" y="24"/>
                    <a:pt x="48" y="23"/>
                    <a:pt x="47" y="22"/>
                  </a:cubicBezTo>
                  <a:cubicBezTo>
                    <a:pt x="47" y="22"/>
                    <a:pt x="48" y="22"/>
                    <a:pt x="48" y="23"/>
                  </a:cubicBezTo>
                  <a:cubicBezTo>
                    <a:pt x="48" y="20"/>
                    <a:pt x="50" y="22"/>
                    <a:pt x="51" y="23"/>
                  </a:cubicBezTo>
                  <a:cubicBezTo>
                    <a:pt x="51" y="22"/>
                    <a:pt x="50" y="22"/>
                    <a:pt x="49" y="21"/>
                  </a:cubicBezTo>
                  <a:cubicBezTo>
                    <a:pt x="48" y="21"/>
                    <a:pt x="48" y="19"/>
                    <a:pt x="48" y="18"/>
                  </a:cubicBezTo>
                  <a:cubicBezTo>
                    <a:pt x="49" y="18"/>
                    <a:pt x="46" y="15"/>
                    <a:pt x="46" y="15"/>
                  </a:cubicBezTo>
                  <a:cubicBezTo>
                    <a:pt x="45" y="14"/>
                    <a:pt x="42" y="12"/>
                    <a:pt x="43" y="13"/>
                  </a:cubicBezTo>
                  <a:cubicBezTo>
                    <a:pt x="42" y="13"/>
                    <a:pt x="42" y="13"/>
                    <a:pt x="42" y="13"/>
                  </a:cubicBezTo>
                  <a:cubicBezTo>
                    <a:pt x="42" y="13"/>
                    <a:pt x="42" y="13"/>
                    <a:pt x="42" y="13"/>
                  </a:cubicBezTo>
                  <a:cubicBezTo>
                    <a:pt x="42" y="13"/>
                    <a:pt x="42" y="13"/>
                    <a:pt x="42" y="13"/>
                  </a:cubicBezTo>
                  <a:cubicBezTo>
                    <a:pt x="42" y="13"/>
                    <a:pt x="39" y="11"/>
                    <a:pt x="39" y="10"/>
                  </a:cubicBezTo>
                  <a:cubicBezTo>
                    <a:pt x="39" y="10"/>
                    <a:pt x="39" y="9"/>
                    <a:pt x="39" y="8"/>
                  </a:cubicBezTo>
                  <a:cubicBezTo>
                    <a:pt x="40" y="9"/>
                    <a:pt x="40" y="9"/>
                    <a:pt x="40" y="9"/>
                  </a:cubicBezTo>
                  <a:cubicBezTo>
                    <a:pt x="40" y="8"/>
                    <a:pt x="38" y="7"/>
                    <a:pt x="37" y="6"/>
                  </a:cubicBezTo>
                  <a:cubicBezTo>
                    <a:pt x="38" y="7"/>
                    <a:pt x="38" y="7"/>
                    <a:pt x="38" y="7"/>
                  </a:cubicBezTo>
                  <a:cubicBezTo>
                    <a:pt x="38" y="6"/>
                    <a:pt x="37" y="6"/>
                    <a:pt x="37" y="5"/>
                  </a:cubicBezTo>
                  <a:cubicBezTo>
                    <a:pt x="38" y="6"/>
                    <a:pt x="40" y="7"/>
                    <a:pt x="41" y="8"/>
                  </a:cubicBezTo>
                  <a:cubicBezTo>
                    <a:pt x="42" y="9"/>
                    <a:pt x="44" y="10"/>
                    <a:pt x="45" y="11"/>
                  </a:cubicBezTo>
                  <a:cubicBezTo>
                    <a:pt x="44" y="10"/>
                    <a:pt x="42" y="8"/>
                    <a:pt x="41" y="8"/>
                  </a:cubicBezTo>
                  <a:cubicBezTo>
                    <a:pt x="40" y="7"/>
                    <a:pt x="39" y="7"/>
                    <a:pt x="38" y="6"/>
                  </a:cubicBezTo>
                  <a:cubicBezTo>
                    <a:pt x="39" y="6"/>
                    <a:pt x="39" y="6"/>
                    <a:pt x="39" y="6"/>
                  </a:cubicBezTo>
                  <a:cubicBezTo>
                    <a:pt x="38" y="6"/>
                    <a:pt x="38" y="6"/>
                    <a:pt x="38" y="6"/>
                  </a:cubicBezTo>
                  <a:cubicBezTo>
                    <a:pt x="39" y="6"/>
                    <a:pt x="39" y="6"/>
                    <a:pt x="39" y="6"/>
                  </a:cubicBezTo>
                  <a:cubicBezTo>
                    <a:pt x="38" y="5"/>
                    <a:pt x="37" y="4"/>
                    <a:pt x="36" y="3"/>
                  </a:cubicBezTo>
                  <a:cubicBezTo>
                    <a:pt x="35" y="3"/>
                    <a:pt x="35" y="3"/>
                    <a:pt x="34" y="2"/>
                  </a:cubicBezTo>
                  <a:cubicBezTo>
                    <a:pt x="33" y="2"/>
                    <a:pt x="30" y="0"/>
                    <a:pt x="29" y="0"/>
                  </a:cubicBezTo>
                  <a:cubicBezTo>
                    <a:pt x="28" y="1"/>
                    <a:pt x="30" y="2"/>
                    <a:pt x="31" y="2"/>
                  </a:cubicBezTo>
                  <a:cubicBezTo>
                    <a:pt x="30" y="2"/>
                    <a:pt x="30" y="2"/>
                    <a:pt x="29" y="2"/>
                  </a:cubicBezTo>
                  <a:cubicBezTo>
                    <a:pt x="32" y="3"/>
                    <a:pt x="28" y="2"/>
                    <a:pt x="29" y="3"/>
                  </a:cubicBezTo>
                  <a:cubicBezTo>
                    <a:pt x="28" y="3"/>
                    <a:pt x="27" y="3"/>
                    <a:pt x="26" y="4"/>
                  </a:cubicBezTo>
                  <a:cubicBezTo>
                    <a:pt x="26" y="4"/>
                    <a:pt x="27" y="4"/>
                    <a:pt x="28" y="5"/>
                  </a:cubicBezTo>
                  <a:cubicBezTo>
                    <a:pt x="27" y="5"/>
                    <a:pt x="27" y="5"/>
                    <a:pt x="27" y="5"/>
                  </a:cubicBezTo>
                  <a:cubicBezTo>
                    <a:pt x="27" y="5"/>
                    <a:pt x="27" y="5"/>
                    <a:pt x="27" y="5"/>
                  </a:cubicBezTo>
                  <a:cubicBezTo>
                    <a:pt x="27" y="6"/>
                    <a:pt x="27" y="6"/>
                    <a:pt x="28" y="6"/>
                  </a:cubicBezTo>
                  <a:cubicBezTo>
                    <a:pt x="26" y="6"/>
                    <a:pt x="25" y="4"/>
                    <a:pt x="24" y="6"/>
                  </a:cubicBezTo>
                  <a:cubicBezTo>
                    <a:pt x="25" y="6"/>
                    <a:pt x="25" y="6"/>
                    <a:pt x="25" y="6"/>
                  </a:cubicBezTo>
                  <a:cubicBezTo>
                    <a:pt x="24" y="7"/>
                    <a:pt x="23" y="6"/>
                    <a:pt x="23" y="7"/>
                  </a:cubicBezTo>
                  <a:cubicBezTo>
                    <a:pt x="23" y="7"/>
                    <a:pt x="22" y="7"/>
                    <a:pt x="22" y="7"/>
                  </a:cubicBezTo>
                  <a:cubicBezTo>
                    <a:pt x="22" y="7"/>
                    <a:pt x="22" y="7"/>
                    <a:pt x="23" y="7"/>
                  </a:cubicBezTo>
                  <a:cubicBezTo>
                    <a:pt x="22" y="7"/>
                    <a:pt x="22" y="7"/>
                    <a:pt x="22" y="7"/>
                  </a:cubicBezTo>
                  <a:cubicBezTo>
                    <a:pt x="23" y="8"/>
                    <a:pt x="22" y="8"/>
                    <a:pt x="22" y="9"/>
                  </a:cubicBezTo>
                  <a:cubicBezTo>
                    <a:pt x="22" y="8"/>
                    <a:pt x="21" y="6"/>
                    <a:pt x="20" y="6"/>
                  </a:cubicBezTo>
                  <a:cubicBezTo>
                    <a:pt x="19" y="5"/>
                    <a:pt x="18" y="5"/>
                    <a:pt x="19" y="6"/>
                  </a:cubicBezTo>
                  <a:cubicBezTo>
                    <a:pt x="18" y="6"/>
                    <a:pt x="18" y="6"/>
                    <a:pt x="18" y="6"/>
                  </a:cubicBezTo>
                  <a:cubicBezTo>
                    <a:pt x="17" y="6"/>
                    <a:pt x="18" y="6"/>
                    <a:pt x="17" y="6"/>
                  </a:cubicBezTo>
                  <a:cubicBezTo>
                    <a:pt x="17" y="6"/>
                    <a:pt x="17" y="6"/>
                    <a:pt x="16" y="6"/>
                  </a:cubicBezTo>
                  <a:cubicBezTo>
                    <a:pt x="17" y="6"/>
                    <a:pt x="17" y="7"/>
                    <a:pt x="18" y="7"/>
                  </a:cubicBezTo>
                  <a:cubicBezTo>
                    <a:pt x="17" y="7"/>
                    <a:pt x="17" y="7"/>
                    <a:pt x="17" y="7"/>
                  </a:cubicBezTo>
                  <a:cubicBezTo>
                    <a:pt x="18" y="8"/>
                    <a:pt x="18" y="8"/>
                    <a:pt x="18" y="8"/>
                  </a:cubicBezTo>
                  <a:cubicBezTo>
                    <a:pt x="18" y="8"/>
                    <a:pt x="18" y="8"/>
                    <a:pt x="18" y="8"/>
                  </a:cubicBezTo>
                  <a:cubicBezTo>
                    <a:pt x="17" y="8"/>
                    <a:pt x="17" y="8"/>
                    <a:pt x="17" y="8"/>
                  </a:cubicBezTo>
                  <a:cubicBezTo>
                    <a:pt x="17" y="9"/>
                    <a:pt x="17" y="10"/>
                    <a:pt x="18" y="11"/>
                  </a:cubicBezTo>
                  <a:cubicBezTo>
                    <a:pt x="18" y="11"/>
                    <a:pt x="18" y="12"/>
                    <a:pt x="17" y="12"/>
                  </a:cubicBezTo>
                  <a:cubicBezTo>
                    <a:pt x="18" y="13"/>
                    <a:pt x="19" y="13"/>
                    <a:pt x="20" y="13"/>
                  </a:cubicBezTo>
                  <a:cubicBezTo>
                    <a:pt x="19" y="13"/>
                    <a:pt x="19" y="13"/>
                    <a:pt x="19" y="13"/>
                  </a:cubicBezTo>
                  <a:cubicBezTo>
                    <a:pt x="19" y="13"/>
                    <a:pt x="18" y="13"/>
                    <a:pt x="18" y="13"/>
                  </a:cubicBezTo>
                  <a:cubicBezTo>
                    <a:pt x="18" y="14"/>
                    <a:pt x="18" y="14"/>
                    <a:pt x="18" y="14"/>
                  </a:cubicBezTo>
                  <a:cubicBezTo>
                    <a:pt x="18" y="14"/>
                    <a:pt x="18" y="14"/>
                    <a:pt x="18" y="14"/>
                  </a:cubicBezTo>
                  <a:cubicBezTo>
                    <a:pt x="18" y="14"/>
                    <a:pt x="18" y="14"/>
                    <a:pt x="19" y="14"/>
                  </a:cubicBezTo>
                  <a:cubicBezTo>
                    <a:pt x="18" y="15"/>
                    <a:pt x="18" y="14"/>
                    <a:pt x="17" y="14"/>
                  </a:cubicBezTo>
                  <a:cubicBezTo>
                    <a:pt x="18" y="14"/>
                    <a:pt x="19" y="17"/>
                    <a:pt x="20" y="16"/>
                  </a:cubicBezTo>
                  <a:cubicBezTo>
                    <a:pt x="21" y="17"/>
                    <a:pt x="22" y="18"/>
                    <a:pt x="22" y="19"/>
                  </a:cubicBezTo>
                  <a:cubicBezTo>
                    <a:pt x="21" y="19"/>
                    <a:pt x="21" y="19"/>
                    <a:pt x="21" y="19"/>
                  </a:cubicBezTo>
                  <a:cubicBezTo>
                    <a:pt x="21" y="17"/>
                    <a:pt x="17" y="14"/>
                    <a:pt x="15" y="14"/>
                  </a:cubicBezTo>
                  <a:cubicBezTo>
                    <a:pt x="15" y="16"/>
                    <a:pt x="18" y="17"/>
                    <a:pt x="19" y="18"/>
                  </a:cubicBezTo>
                  <a:cubicBezTo>
                    <a:pt x="18" y="18"/>
                    <a:pt x="16" y="18"/>
                    <a:pt x="15" y="18"/>
                  </a:cubicBezTo>
                  <a:cubicBezTo>
                    <a:pt x="16" y="19"/>
                    <a:pt x="17" y="19"/>
                    <a:pt x="17" y="20"/>
                  </a:cubicBezTo>
                  <a:cubicBezTo>
                    <a:pt x="17" y="20"/>
                    <a:pt x="17" y="20"/>
                    <a:pt x="17" y="20"/>
                  </a:cubicBezTo>
                  <a:cubicBezTo>
                    <a:pt x="16" y="19"/>
                    <a:pt x="16" y="19"/>
                    <a:pt x="16" y="19"/>
                  </a:cubicBezTo>
                  <a:cubicBezTo>
                    <a:pt x="16" y="20"/>
                    <a:pt x="16" y="20"/>
                    <a:pt x="15" y="21"/>
                  </a:cubicBezTo>
                  <a:cubicBezTo>
                    <a:pt x="15" y="20"/>
                    <a:pt x="15" y="20"/>
                    <a:pt x="15" y="20"/>
                  </a:cubicBezTo>
                  <a:cubicBezTo>
                    <a:pt x="14" y="21"/>
                    <a:pt x="14" y="23"/>
                    <a:pt x="13" y="23"/>
                  </a:cubicBezTo>
                  <a:cubicBezTo>
                    <a:pt x="13" y="22"/>
                    <a:pt x="13" y="22"/>
                    <a:pt x="13" y="22"/>
                  </a:cubicBezTo>
                  <a:cubicBezTo>
                    <a:pt x="13" y="22"/>
                    <a:pt x="12" y="22"/>
                    <a:pt x="12" y="22"/>
                  </a:cubicBezTo>
                  <a:cubicBezTo>
                    <a:pt x="12" y="23"/>
                    <a:pt x="13" y="23"/>
                    <a:pt x="13" y="24"/>
                  </a:cubicBezTo>
                  <a:cubicBezTo>
                    <a:pt x="12" y="24"/>
                    <a:pt x="12" y="26"/>
                    <a:pt x="13" y="26"/>
                  </a:cubicBezTo>
                  <a:cubicBezTo>
                    <a:pt x="13" y="26"/>
                    <a:pt x="12" y="26"/>
                    <a:pt x="12" y="26"/>
                  </a:cubicBezTo>
                  <a:cubicBezTo>
                    <a:pt x="12" y="26"/>
                    <a:pt x="12" y="27"/>
                    <a:pt x="13" y="27"/>
                  </a:cubicBezTo>
                  <a:cubicBezTo>
                    <a:pt x="11" y="28"/>
                    <a:pt x="10" y="26"/>
                    <a:pt x="9" y="25"/>
                  </a:cubicBezTo>
                  <a:cubicBezTo>
                    <a:pt x="10" y="26"/>
                    <a:pt x="13" y="25"/>
                    <a:pt x="12" y="24"/>
                  </a:cubicBezTo>
                  <a:cubicBezTo>
                    <a:pt x="10" y="23"/>
                    <a:pt x="7" y="23"/>
                    <a:pt x="6" y="23"/>
                  </a:cubicBezTo>
                  <a:cubicBezTo>
                    <a:pt x="7" y="23"/>
                    <a:pt x="6" y="23"/>
                    <a:pt x="7" y="23"/>
                  </a:cubicBezTo>
                  <a:cubicBezTo>
                    <a:pt x="6" y="23"/>
                    <a:pt x="5" y="23"/>
                    <a:pt x="5" y="23"/>
                  </a:cubicBezTo>
                  <a:cubicBezTo>
                    <a:pt x="5" y="23"/>
                    <a:pt x="5" y="23"/>
                    <a:pt x="5" y="23"/>
                  </a:cubicBezTo>
                  <a:cubicBezTo>
                    <a:pt x="5" y="24"/>
                    <a:pt x="5" y="24"/>
                    <a:pt x="5" y="24"/>
                  </a:cubicBezTo>
                  <a:cubicBezTo>
                    <a:pt x="5" y="23"/>
                    <a:pt x="5" y="23"/>
                    <a:pt x="5" y="23"/>
                  </a:cubicBezTo>
                  <a:cubicBezTo>
                    <a:pt x="4" y="24"/>
                    <a:pt x="2" y="26"/>
                    <a:pt x="3" y="26"/>
                  </a:cubicBezTo>
                  <a:cubicBezTo>
                    <a:pt x="3" y="27"/>
                    <a:pt x="3" y="27"/>
                    <a:pt x="3" y="27"/>
                  </a:cubicBezTo>
                  <a:cubicBezTo>
                    <a:pt x="3" y="26"/>
                    <a:pt x="3" y="26"/>
                    <a:pt x="3" y="26"/>
                  </a:cubicBezTo>
                  <a:cubicBezTo>
                    <a:pt x="3" y="27"/>
                    <a:pt x="3" y="27"/>
                    <a:pt x="3" y="27"/>
                  </a:cubicBezTo>
                  <a:cubicBezTo>
                    <a:pt x="2" y="26"/>
                    <a:pt x="2" y="26"/>
                    <a:pt x="2" y="26"/>
                  </a:cubicBezTo>
                  <a:cubicBezTo>
                    <a:pt x="2" y="27"/>
                    <a:pt x="2" y="27"/>
                    <a:pt x="2" y="27"/>
                  </a:cubicBezTo>
                  <a:cubicBezTo>
                    <a:pt x="2" y="28"/>
                    <a:pt x="2" y="28"/>
                    <a:pt x="2" y="28"/>
                  </a:cubicBezTo>
                  <a:cubicBezTo>
                    <a:pt x="2" y="28"/>
                    <a:pt x="2" y="28"/>
                    <a:pt x="3" y="27"/>
                  </a:cubicBezTo>
                  <a:cubicBezTo>
                    <a:pt x="2" y="29"/>
                    <a:pt x="3" y="31"/>
                    <a:pt x="2" y="33"/>
                  </a:cubicBezTo>
                  <a:cubicBezTo>
                    <a:pt x="2" y="34"/>
                    <a:pt x="1" y="36"/>
                    <a:pt x="3" y="36"/>
                  </a:cubicBezTo>
                  <a:cubicBezTo>
                    <a:pt x="2" y="38"/>
                    <a:pt x="4" y="36"/>
                    <a:pt x="4" y="35"/>
                  </a:cubicBezTo>
                  <a:cubicBezTo>
                    <a:pt x="5" y="36"/>
                    <a:pt x="6" y="37"/>
                    <a:pt x="6" y="37"/>
                  </a:cubicBezTo>
                  <a:cubicBezTo>
                    <a:pt x="7" y="38"/>
                    <a:pt x="8" y="36"/>
                    <a:pt x="7" y="35"/>
                  </a:cubicBezTo>
                  <a:cubicBezTo>
                    <a:pt x="7" y="35"/>
                    <a:pt x="8" y="34"/>
                    <a:pt x="7" y="34"/>
                  </a:cubicBezTo>
                  <a:cubicBezTo>
                    <a:pt x="7" y="33"/>
                    <a:pt x="6" y="33"/>
                    <a:pt x="6" y="33"/>
                  </a:cubicBezTo>
                  <a:cubicBezTo>
                    <a:pt x="6" y="32"/>
                    <a:pt x="7" y="29"/>
                    <a:pt x="6" y="29"/>
                  </a:cubicBezTo>
                  <a:cubicBezTo>
                    <a:pt x="5" y="29"/>
                    <a:pt x="7" y="28"/>
                    <a:pt x="7" y="28"/>
                  </a:cubicBezTo>
                  <a:cubicBezTo>
                    <a:pt x="8" y="27"/>
                    <a:pt x="7" y="31"/>
                    <a:pt x="7" y="31"/>
                  </a:cubicBezTo>
                  <a:cubicBezTo>
                    <a:pt x="8" y="34"/>
                    <a:pt x="10" y="31"/>
                    <a:pt x="12" y="31"/>
                  </a:cubicBezTo>
                  <a:cubicBezTo>
                    <a:pt x="12" y="32"/>
                    <a:pt x="9" y="33"/>
                    <a:pt x="10" y="33"/>
                  </a:cubicBezTo>
                  <a:cubicBezTo>
                    <a:pt x="10" y="34"/>
                    <a:pt x="11" y="35"/>
                    <a:pt x="10" y="35"/>
                  </a:cubicBezTo>
                  <a:cubicBezTo>
                    <a:pt x="9" y="34"/>
                    <a:pt x="10" y="37"/>
                    <a:pt x="10" y="37"/>
                  </a:cubicBezTo>
                  <a:cubicBezTo>
                    <a:pt x="10" y="37"/>
                    <a:pt x="8" y="39"/>
                    <a:pt x="7" y="39"/>
                  </a:cubicBezTo>
                  <a:cubicBezTo>
                    <a:pt x="7" y="38"/>
                    <a:pt x="7" y="38"/>
                    <a:pt x="7" y="38"/>
                  </a:cubicBezTo>
                  <a:cubicBezTo>
                    <a:pt x="7" y="39"/>
                    <a:pt x="6" y="39"/>
                    <a:pt x="6" y="39"/>
                  </a:cubicBezTo>
                  <a:cubicBezTo>
                    <a:pt x="5" y="39"/>
                    <a:pt x="6" y="38"/>
                    <a:pt x="5" y="37"/>
                  </a:cubicBezTo>
                  <a:cubicBezTo>
                    <a:pt x="3" y="38"/>
                    <a:pt x="5" y="39"/>
                    <a:pt x="5" y="40"/>
                  </a:cubicBezTo>
                  <a:cubicBezTo>
                    <a:pt x="4" y="40"/>
                    <a:pt x="4" y="41"/>
                    <a:pt x="4" y="41"/>
                  </a:cubicBezTo>
                  <a:cubicBezTo>
                    <a:pt x="4" y="41"/>
                    <a:pt x="4" y="41"/>
                    <a:pt x="4" y="41"/>
                  </a:cubicBezTo>
                  <a:cubicBezTo>
                    <a:pt x="4" y="42"/>
                    <a:pt x="3" y="45"/>
                    <a:pt x="2" y="45"/>
                  </a:cubicBezTo>
                  <a:cubicBezTo>
                    <a:pt x="2" y="45"/>
                    <a:pt x="2" y="45"/>
                    <a:pt x="2" y="45"/>
                  </a:cubicBezTo>
                  <a:cubicBezTo>
                    <a:pt x="2" y="45"/>
                    <a:pt x="1" y="46"/>
                    <a:pt x="1" y="46"/>
                  </a:cubicBezTo>
                  <a:cubicBezTo>
                    <a:pt x="1" y="46"/>
                    <a:pt x="2" y="46"/>
                    <a:pt x="2" y="46"/>
                  </a:cubicBezTo>
                  <a:cubicBezTo>
                    <a:pt x="3" y="46"/>
                    <a:pt x="3" y="47"/>
                    <a:pt x="3" y="47"/>
                  </a:cubicBezTo>
                  <a:cubicBezTo>
                    <a:pt x="4" y="49"/>
                    <a:pt x="4" y="48"/>
                    <a:pt x="3" y="49"/>
                  </a:cubicBezTo>
                  <a:cubicBezTo>
                    <a:pt x="1" y="50"/>
                    <a:pt x="1" y="49"/>
                    <a:pt x="1" y="50"/>
                  </a:cubicBezTo>
                  <a:cubicBezTo>
                    <a:pt x="0" y="51"/>
                    <a:pt x="1" y="53"/>
                    <a:pt x="2" y="54"/>
                  </a:cubicBezTo>
                  <a:cubicBezTo>
                    <a:pt x="3" y="53"/>
                    <a:pt x="3" y="54"/>
                    <a:pt x="4" y="53"/>
                  </a:cubicBezTo>
                  <a:cubicBezTo>
                    <a:pt x="5" y="52"/>
                    <a:pt x="5" y="52"/>
                    <a:pt x="6" y="51"/>
                  </a:cubicBezTo>
                  <a:cubicBezTo>
                    <a:pt x="5" y="51"/>
                    <a:pt x="5" y="51"/>
                    <a:pt x="5" y="50"/>
                  </a:cubicBezTo>
                  <a:cubicBezTo>
                    <a:pt x="6" y="48"/>
                    <a:pt x="6" y="48"/>
                    <a:pt x="6" y="48"/>
                  </a:cubicBezTo>
                  <a:cubicBezTo>
                    <a:pt x="8" y="46"/>
                    <a:pt x="8" y="46"/>
                    <a:pt x="8" y="46"/>
                  </a:cubicBezTo>
                  <a:cubicBezTo>
                    <a:pt x="9" y="46"/>
                    <a:pt x="10" y="47"/>
                    <a:pt x="11" y="47"/>
                  </a:cubicBezTo>
                  <a:cubicBezTo>
                    <a:pt x="12" y="47"/>
                    <a:pt x="13" y="47"/>
                    <a:pt x="13" y="48"/>
                  </a:cubicBezTo>
                  <a:cubicBezTo>
                    <a:pt x="13" y="48"/>
                    <a:pt x="13" y="47"/>
                    <a:pt x="13" y="47"/>
                  </a:cubicBezTo>
                  <a:cubicBezTo>
                    <a:pt x="13" y="47"/>
                    <a:pt x="13" y="47"/>
                    <a:pt x="14" y="47"/>
                  </a:cubicBezTo>
                  <a:cubicBezTo>
                    <a:pt x="13" y="47"/>
                    <a:pt x="8" y="45"/>
                    <a:pt x="10" y="44"/>
                  </a:cubicBezTo>
                  <a:cubicBezTo>
                    <a:pt x="10" y="45"/>
                    <a:pt x="10" y="45"/>
                    <a:pt x="10" y="45"/>
                  </a:cubicBezTo>
                  <a:cubicBezTo>
                    <a:pt x="10" y="44"/>
                    <a:pt x="10" y="44"/>
                    <a:pt x="10" y="44"/>
                  </a:cubicBezTo>
                  <a:cubicBezTo>
                    <a:pt x="11" y="45"/>
                    <a:pt x="12" y="45"/>
                    <a:pt x="14" y="45"/>
                  </a:cubicBezTo>
                  <a:cubicBezTo>
                    <a:pt x="14" y="46"/>
                    <a:pt x="14" y="47"/>
                    <a:pt x="15" y="47"/>
                  </a:cubicBezTo>
                  <a:cubicBezTo>
                    <a:pt x="16" y="47"/>
                    <a:pt x="16" y="47"/>
                    <a:pt x="17" y="47"/>
                  </a:cubicBezTo>
                  <a:cubicBezTo>
                    <a:pt x="17" y="46"/>
                    <a:pt x="17" y="46"/>
                    <a:pt x="17" y="46"/>
                  </a:cubicBezTo>
                  <a:cubicBezTo>
                    <a:pt x="17" y="46"/>
                    <a:pt x="17" y="46"/>
                    <a:pt x="17" y="46"/>
                  </a:cubicBezTo>
                  <a:cubicBezTo>
                    <a:pt x="16" y="46"/>
                    <a:pt x="16" y="46"/>
                    <a:pt x="15" y="45"/>
                  </a:cubicBezTo>
                  <a:cubicBezTo>
                    <a:pt x="16" y="45"/>
                    <a:pt x="16" y="45"/>
                    <a:pt x="17" y="44"/>
                  </a:cubicBezTo>
                  <a:cubicBezTo>
                    <a:pt x="17" y="45"/>
                    <a:pt x="17" y="45"/>
                    <a:pt x="17" y="45"/>
                  </a:cubicBezTo>
                  <a:cubicBezTo>
                    <a:pt x="17" y="44"/>
                    <a:pt x="17" y="44"/>
                    <a:pt x="18" y="44"/>
                  </a:cubicBezTo>
                  <a:cubicBezTo>
                    <a:pt x="18" y="44"/>
                    <a:pt x="17" y="44"/>
                    <a:pt x="17" y="45"/>
                  </a:cubicBezTo>
                  <a:cubicBezTo>
                    <a:pt x="18" y="45"/>
                    <a:pt x="18" y="45"/>
                    <a:pt x="18" y="45"/>
                  </a:cubicBezTo>
                  <a:cubicBezTo>
                    <a:pt x="18" y="46"/>
                    <a:pt x="18" y="46"/>
                    <a:pt x="18" y="46"/>
                  </a:cubicBezTo>
                  <a:cubicBezTo>
                    <a:pt x="18" y="46"/>
                    <a:pt x="18" y="46"/>
                    <a:pt x="18" y="46"/>
                  </a:cubicBezTo>
                  <a:cubicBezTo>
                    <a:pt x="18" y="46"/>
                    <a:pt x="18" y="46"/>
                    <a:pt x="18" y="46"/>
                  </a:cubicBezTo>
                  <a:cubicBezTo>
                    <a:pt x="20" y="46"/>
                    <a:pt x="21" y="45"/>
                    <a:pt x="22" y="44"/>
                  </a:cubicBezTo>
                  <a:cubicBezTo>
                    <a:pt x="22" y="45"/>
                    <a:pt x="23" y="46"/>
                    <a:pt x="23" y="46"/>
                  </a:cubicBezTo>
                  <a:cubicBezTo>
                    <a:pt x="23" y="47"/>
                    <a:pt x="23" y="48"/>
                    <a:pt x="23" y="48"/>
                  </a:cubicBezTo>
                  <a:cubicBezTo>
                    <a:pt x="24" y="48"/>
                    <a:pt x="24" y="49"/>
                    <a:pt x="24" y="49"/>
                  </a:cubicBezTo>
                  <a:cubicBezTo>
                    <a:pt x="26" y="49"/>
                    <a:pt x="28" y="52"/>
                    <a:pt x="29" y="52"/>
                  </a:cubicBezTo>
                  <a:cubicBezTo>
                    <a:pt x="31" y="54"/>
                    <a:pt x="31" y="55"/>
                    <a:pt x="33" y="53"/>
                  </a:cubicBezTo>
                  <a:cubicBezTo>
                    <a:pt x="33" y="52"/>
                    <a:pt x="36" y="49"/>
                    <a:pt x="35" y="48"/>
                  </a:cubicBezTo>
                  <a:cubicBezTo>
                    <a:pt x="35" y="48"/>
                    <a:pt x="36" y="47"/>
                    <a:pt x="36" y="46"/>
                  </a:cubicBezTo>
                  <a:cubicBezTo>
                    <a:pt x="35" y="45"/>
                    <a:pt x="34" y="46"/>
                    <a:pt x="34" y="45"/>
                  </a:cubicBezTo>
                  <a:cubicBezTo>
                    <a:pt x="33" y="46"/>
                    <a:pt x="33" y="47"/>
                    <a:pt x="32" y="47"/>
                  </a:cubicBezTo>
                  <a:cubicBezTo>
                    <a:pt x="32" y="46"/>
                    <a:pt x="32" y="46"/>
                    <a:pt x="31" y="46"/>
                  </a:cubicBezTo>
                  <a:cubicBezTo>
                    <a:pt x="31" y="47"/>
                    <a:pt x="31" y="47"/>
                    <a:pt x="31" y="47"/>
                  </a:cubicBezTo>
                  <a:cubicBezTo>
                    <a:pt x="31" y="46"/>
                    <a:pt x="30" y="46"/>
                    <a:pt x="29" y="45"/>
                  </a:cubicBezTo>
                  <a:cubicBezTo>
                    <a:pt x="29" y="44"/>
                    <a:pt x="29" y="44"/>
                    <a:pt x="29" y="44"/>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16" name="Freeform 221"/>
            <p:cNvSpPr>
              <a:spLocks/>
            </p:cNvSpPr>
            <p:nvPr userDrawn="1"/>
          </p:nvSpPr>
          <p:spPr bwMode="auto">
            <a:xfrm>
              <a:off x="257" y="250"/>
              <a:ext cx="210" cy="211"/>
            </a:xfrm>
            <a:custGeom>
              <a:avLst/>
              <a:gdLst/>
              <a:ahLst/>
              <a:cxnLst>
                <a:cxn ang="0">
                  <a:pos x="36" y="4"/>
                </a:cxn>
                <a:cxn ang="0">
                  <a:pos x="36" y="3"/>
                </a:cxn>
                <a:cxn ang="0">
                  <a:pos x="0" y="52"/>
                </a:cxn>
                <a:cxn ang="0">
                  <a:pos x="3" y="70"/>
                </a:cxn>
                <a:cxn ang="0">
                  <a:pos x="53" y="105"/>
                </a:cxn>
                <a:cxn ang="0">
                  <a:pos x="70" y="102"/>
                </a:cxn>
                <a:cxn ang="0">
                  <a:pos x="105" y="52"/>
                </a:cxn>
                <a:cxn ang="0">
                  <a:pos x="102" y="35"/>
                </a:cxn>
                <a:cxn ang="0">
                  <a:pos x="53" y="0"/>
                </a:cxn>
                <a:cxn ang="0">
                  <a:pos x="36" y="3"/>
                </a:cxn>
                <a:cxn ang="0">
                  <a:pos x="36" y="4"/>
                </a:cxn>
                <a:cxn ang="0">
                  <a:pos x="36" y="5"/>
                </a:cxn>
                <a:cxn ang="0">
                  <a:pos x="53" y="2"/>
                </a:cxn>
                <a:cxn ang="0">
                  <a:pos x="100" y="36"/>
                </a:cxn>
                <a:cxn ang="0">
                  <a:pos x="103" y="52"/>
                </a:cxn>
                <a:cxn ang="0">
                  <a:pos x="70" y="100"/>
                </a:cxn>
                <a:cxn ang="0">
                  <a:pos x="53" y="102"/>
                </a:cxn>
                <a:cxn ang="0">
                  <a:pos x="6" y="69"/>
                </a:cxn>
                <a:cxn ang="0">
                  <a:pos x="3" y="52"/>
                </a:cxn>
                <a:cxn ang="0">
                  <a:pos x="36" y="5"/>
                </a:cxn>
                <a:cxn ang="0">
                  <a:pos x="36" y="4"/>
                </a:cxn>
              </a:cxnLst>
              <a:rect l="0" t="0" r="r" b="b"/>
              <a:pathLst>
                <a:path w="105" h="105">
                  <a:moveTo>
                    <a:pt x="36" y="4"/>
                  </a:moveTo>
                  <a:cubicBezTo>
                    <a:pt x="36" y="3"/>
                    <a:pt x="36" y="3"/>
                    <a:pt x="36" y="3"/>
                  </a:cubicBezTo>
                  <a:cubicBezTo>
                    <a:pt x="14" y="10"/>
                    <a:pt x="0" y="31"/>
                    <a:pt x="0" y="52"/>
                  </a:cubicBezTo>
                  <a:cubicBezTo>
                    <a:pt x="0" y="58"/>
                    <a:pt x="1" y="64"/>
                    <a:pt x="3" y="70"/>
                  </a:cubicBezTo>
                  <a:cubicBezTo>
                    <a:pt x="11" y="91"/>
                    <a:pt x="31" y="105"/>
                    <a:pt x="53" y="105"/>
                  </a:cubicBezTo>
                  <a:cubicBezTo>
                    <a:pt x="59" y="105"/>
                    <a:pt x="65" y="104"/>
                    <a:pt x="70" y="102"/>
                  </a:cubicBezTo>
                  <a:cubicBezTo>
                    <a:pt x="92" y="94"/>
                    <a:pt x="105" y="74"/>
                    <a:pt x="105" y="52"/>
                  </a:cubicBezTo>
                  <a:cubicBezTo>
                    <a:pt x="105" y="46"/>
                    <a:pt x="105" y="41"/>
                    <a:pt x="102" y="35"/>
                  </a:cubicBezTo>
                  <a:cubicBezTo>
                    <a:pt x="95" y="13"/>
                    <a:pt x="75" y="0"/>
                    <a:pt x="53" y="0"/>
                  </a:cubicBezTo>
                  <a:cubicBezTo>
                    <a:pt x="47" y="0"/>
                    <a:pt x="41" y="1"/>
                    <a:pt x="36" y="3"/>
                  </a:cubicBezTo>
                  <a:cubicBezTo>
                    <a:pt x="36" y="4"/>
                    <a:pt x="36" y="4"/>
                    <a:pt x="36" y="4"/>
                  </a:cubicBezTo>
                  <a:cubicBezTo>
                    <a:pt x="36" y="5"/>
                    <a:pt x="36" y="5"/>
                    <a:pt x="36" y="5"/>
                  </a:cubicBezTo>
                  <a:cubicBezTo>
                    <a:pt x="42" y="3"/>
                    <a:pt x="47" y="2"/>
                    <a:pt x="53" y="2"/>
                  </a:cubicBezTo>
                  <a:cubicBezTo>
                    <a:pt x="74" y="2"/>
                    <a:pt x="93" y="15"/>
                    <a:pt x="100" y="36"/>
                  </a:cubicBezTo>
                  <a:cubicBezTo>
                    <a:pt x="102" y="41"/>
                    <a:pt x="103" y="47"/>
                    <a:pt x="103" y="52"/>
                  </a:cubicBezTo>
                  <a:cubicBezTo>
                    <a:pt x="103" y="73"/>
                    <a:pt x="90" y="92"/>
                    <a:pt x="70" y="100"/>
                  </a:cubicBezTo>
                  <a:cubicBezTo>
                    <a:pt x="64" y="101"/>
                    <a:pt x="58" y="102"/>
                    <a:pt x="53" y="102"/>
                  </a:cubicBezTo>
                  <a:cubicBezTo>
                    <a:pt x="32" y="102"/>
                    <a:pt x="13" y="89"/>
                    <a:pt x="6" y="69"/>
                  </a:cubicBezTo>
                  <a:cubicBezTo>
                    <a:pt x="4" y="63"/>
                    <a:pt x="3" y="58"/>
                    <a:pt x="3" y="52"/>
                  </a:cubicBezTo>
                  <a:cubicBezTo>
                    <a:pt x="3" y="32"/>
                    <a:pt x="16" y="12"/>
                    <a:pt x="36" y="5"/>
                  </a:cubicBezTo>
                  <a:cubicBezTo>
                    <a:pt x="36" y="4"/>
                    <a:pt x="36" y="4"/>
                    <a:pt x="36" y="4"/>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17" name="Freeform 222"/>
            <p:cNvSpPr>
              <a:spLocks/>
            </p:cNvSpPr>
            <p:nvPr userDrawn="1"/>
          </p:nvSpPr>
          <p:spPr bwMode="auto">
            <a:xfrm>
              <a:off x="257" y="248"/>
              <a:ext cx="212" cy="211"/>
            </a:xfrm>
            <a:custGeom>
              <a:avLst/>
              <a:gdLst/>
              <a:ahLst/>
              <a:cxnLst>
                <a:cxn ang="0">
                  <a:pos x="105" y="53"/>
                </a:cxn>
                <a:cxn ang="0">
                  <a:pos x="104" y="53"/>
                </a:cxn>
                <a:cxn ang="0">
                  <a:pos x="89" y="89"/>
                </a:cxn>
                <a:cxn ang="0">
                  <a:pos x="53" y="104"/>
                </a:cxn>
                <a:cxn ang="0">
                  <a:pos x="17" y="89"/>
                </a:cxn>
                <a:cxn ang="0">
                  <a:pos x="3" y="53"/>
                </a:cxn>
                <a:cxn ang="0">
                  <a:pos x="17" y="17"/>
                </a:cxn>
                <a:cxn ang="0">
                  <a:pos x="53" y="3"/>
                </a:cxn>
                <a:cxn ang="0">
                  <a:pos x="89" y="17"/>
                </a:cxn>
                <a:cxn ang="0">
                  <a:pos x="104" y="53"/>
                </a:cxn>
                <a:cxn ang="0">
                  <a:pos x="105" y="53"/>
                </a:cxn>
                <a:cxn ang="0">
                  <a:pos x="106" y="53"/>
                </a:cxn>
                <a:cxn ang="0">
                  <a:pos x="53" y="0"/>
                </a:cxn>
                <a:cxn ang="0">
                  <a:pos x="0" y="53"/>
                </a:cxn>
                <a:cxn ang="0">
                  <a:pos x="53" y="106"/>
                </a:cxn>
                <a:cxn ang="0">
                  <a:pos x="106" y="53"/>
                </a:cxn>
                <a:cxn ang="0">
                  <a:pos x="105" y="53"/>
                </a:cxn>
              </a:cxnLst>
              <a:rect l="0" t="0" r="r" b="b"/>
              <a:pathLst>
                <a:path w="106" h="106">
                  <a:moveTo>
                    <a:pt x="105" y="53"/>
                  </a:moveTo>
                  <a:cubicBezTo>
                    <a:pt x="104" y="53"/>
                    <a:pt x="104" y="53"/>
                    <a:pt x="104" y="53"/>
                  </a:cubicBezTo>
                  <a:cubicBezTo>
                    <a:pt x="104" y="67"/>
                    <a:pt x="98" y="80"/>
                    <a:pt x="89" y="89"/>
                  </a:cubicBezTo>
                  <a:cubicBezTo>
                    <a:pt x="80" y="98"/>
                    <a:pt x="67" y="104"/>
                    <a:pt x="53" y="104"/>
                  </a:cubicBezTo>
                  <a:cubicBezTo>
                    <a:pt x="39" y="104"/>
                    <a:pt x="26" y="98"/>
                    <a:pt x="17" y="89"/>
                  </a:cubicBezTo>
                  <a:cubicBezTo>
                    <a:pt x="8" y="80"/>
                    <a:pt x="3" y="67"/>
                    <a:pt x="3" y="53"/>
                  </a:cubicBezTo>
                  <a:cubicBezTo>
                    <a:pt x="3" y="39"/>
                    <a:pt x="8" y="27"/>
                    <a:pt x="17" y="17"/>
                  </a:cubicBezTo>
                  <a:cubicBezTo>
                    <a:pt x="26" y="8"/>
                    <a:pt x="39" y="3"/>
                    <a:pt x="53" y="3"/>
                  </a:cubicBezTo>
                  <a:cubicBezTo>
                    <a:pt x="67" y="3"/>
                    <a:pt x="80" y="8"/>
                    <a:pt x="89" y="17"/>
                  </a:cubicBezTo>
                  <a:cubicBezTo>
                    <a:pt x="98" y="27"/>
                    <a:pt x="104" y="39"/>
                    <a:pt x="104" y="53"/>
                  </a:cubicBezTo>
                  <a:cubicBezTo>
                    <a:pt x="105" y="53"/>
                    <a:pt x="105" y="53"/>
                    <a:pt x="105" y="53"/>
                  </a:cubicBezTo>
                  <a:cubicBezTo>
                    <a:pt x="106" y="53"/>
                    <a:pt x="106" y="53"/>
                    <a:pt x="106" y="53"/>
                  </a:cubicBezTo>
                  <a:cubicBezTo>
                    <a:pt x="106" y="24"/>
                    <a:pt x="82" y="0"/>
                    <a:pt x="53" y="0"/>
                  </a:cubicBezTo>
                  <a:cubicBezTo>
                    <a:pt x="24" y="0"/>
                    <a:pt x="0" y="24"/>
                    <a:pt x="0" y="53"/>
                  </a:cubicBezTo>
                  <a:cubicBezTo>
                    <a:pt x="0" y="82"/>
                    <a:pt x="24" y="106"/>
                    <a:pt x="53" y="106"/>
                  </a:cubicBezTo>
                  <a:cubicBezTo>
                    <a:pt x="82" y="106"/>
                    <a:pt x="106" y="82"/>
                    <a:pt x="106" y="53"/>
                  </a:cubicBezTo>
                  <a:cubicBezTo>
                    <a:pt x="105" y="53"/>
                    <a:pt x="105" y="53"/>
                    <a:pt x="105" y="53"/>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18" name="Freeform 223"/>
            <p:cNvSpPr>
              <a:spLocks/>
            </p:cNvSpPr>
            <p:nvPr userDrawn="1"/>
          </p:nvSpPr>
          <p:spPr bwMode="auto">
            <a:xfrm>
              <a:off x="311" y="272"/>
              <a:ext cx="64" cy="54"/>
            </a:xfrm>
            <a:custGeom>
              <a:avLst/>
              <a:gdLst/>
              <a:ahLst/>
              <a:cxnLst>
                <a:cxn ang="0">
                  <a:pos x="28" y="19"/>
                </a:cxn>
                <a:cxn ang="0">
                  <a:pos x="27" y="19"/>
                </a:cxn>
                <a:cxn ang="0">
                  <a:pos x="13" y="25"/>
                </a:cxn>
                <a:cxn ang="0">
                  <a:pos x="7" y="24"/>
                </a:cxn>
                <a:cxn ang="0">
                  <a:pos x="7" y="24"/>
                </a:cxn>
                <a:cxn ang="0">
                  <a:pos x="7" y="24"/>
                </a:cxn>
                <a:cxn ang="0">
                  <a:pos x="3" y="16"/>
                </a:cxn>
                <a:cxn ang="0">
                  <a:pos x="6" y="9"/>
                </a:cxn>
                <a:cxn ang="0">
                  <a:pos x="6" y="9"/>
                </a:cxn>
                <a:cxn ang="0">
                  <a:pos x="6" y="9"/>
                </a:cxn>
                <a:cxn ang="0">
                  <a:pos x="19" y="2"/>
                </a:cxn>
                <a:cxn ang="0">
                  <a:pos x="24" y="4"/>
                </a:cxn>
                <a:cxn ang="0">
                  <a:pos x="24" y="4"/>
                </a:cxn>
                <a:cxn ang="0">
                  <a:pos x="24" y="4"/>
                </a:cxn>
                <a:cxn ang="0">
                  <a:pos x="29" y="12"/>
                </a:cxn>
                <a:cxn ang="0">
                  <a:pos x="27" y="19"/>
                </a:cxn>
                <a:cxn ang="0">
                  <a:pos x="28" y="19"/>
                </a:cxn>
                <a:cxn ang="0">
                  <a:pos x="27" y="19"/>
                </a:cxn>
                <a:cxn ang="0">
                  <a:pos x="28" y="19"/>
                </a:cxn>
                <a:cxn ang="0">
                  <a:pos x="29" y="20"/>
                </a:cxn>
                <a:cxn ang="0">
                  <a:pos x="32" y="12"/>
                </a:cxn>
                <a:cxn ang="0">
                  <a:pos x="25" y="2"/>
                </a:cxn>
                <a:cxn ang="0">
                  <a:pos x="25" y="3"/>
                </a:cxn>
                <a:cxn ang="0">
                  <a:pos x="25" y="2"/>
                </a:cxn>
                <a:cxn ang="0">
                  <a:pos x="19" y="0"/>
                </a:cxn>
                <a:cxn ang="0">
                  <a:pos x="4" y="7"/>
                </a:cxn>
                <a:cxn ang="0">
                  <a:pos x="5" y="8"/>
                </a:cxn>
                <a:cxn ang="0">
                  <a:pos x="4" y="7"/>
                </a:cxn>
                <a:cxn ang="0">
                  <a:pos x="0" y="16"/>
                </a:cxn>
                <a:cxn ang="0">
                  <a:pos x="6" y="26"/>
                </a:cxn>
                <a:cxn ang="0">
                  <a:pos x="6" y="26"/>
                </a:cxn>
                <a:cxn ang="0">
                  <a:pos x="6" y="26"/>
                </a:cxn>
                <a:cxn ang="0">
                  <a:pos x="13" y="27"/>
                </a:cxn>
                <a:cxn ang="0">
                  <a:pos x="29" y="20"/>
                </a:cxn>
                <a:cxn ang="0">
                  <a:pos x="29" y="20"/>
                </a:cxn>
                <a:cxn ang="0">
                  <a:pos x="29" y="20"/>
                </a:cxn>
                <a:cxn ang="0">
                  <a:pos x="28" y="19"/>
                </a:cxn>
              </a:cxnLst>
              <a:rect l="0" t="0" r="r" b="b"/>
              <a:pathLst>
                <a:path w="32" h="27">
                  <a:moveTo>
                    <a:pt x="28" y="19"/>
                  </a:moveTo>
                  <a:cubicBezTo>
                    <a:pt x="27" y="19"/>
                    <a:pt x="27" y="19"/>
                    <a:pt x="27" y="19"/>
                  </a:cubicBezTo>
                  <a:cubicBezTo>
                    <a:pt x="24" y="23"/>
                    <a:pt x="18" y="25"/>
                    <a:pt x="13" y="25"/>
                  </a:cubicBezTo>
                  <a:cubicBezTo>
                    <a:pt x="11" y="25"/>
                    <a:pt x="9" y="25"/>
                    <a:pt x="7" y="24"/>
                  </a:cubicBezTo>
                  <a:cubicBezTo>
                    <a:pt x="7" y="24"/>
                    <a:pt x="7" y="24"/>
                    <a:pt x="7" y="24"/>
                  </a:cubicBezTo>
                  <a:cubicBezTo>
                    <a:pt x="7" y="24"/>
                    <a:pt x="7" y="24"/>
                    <a:pt x="7" y="24"/>
                  </a:cubicBezTo>
                  <a:cubicBezTo>
                    <a:pt x="4" y="22"/>
                    <a:pt x="3" y="19"/>
                    <a:pt x="3" y="16"/>
                  </a:cubicBezTo>
                  <a:cubicBezTo>
                    <a:pt x="3" y="14"/>
                    <a:pt x="4" y="11"/>
                    <a:pt x="6" y="9"/>
                  </a:cubicBezTo>
                  <a:cubicBezTo>
                    <a:pt x="6" y="9"/>
                    <a:pt x="6" y="9"/>
                    <a:pt x="6" y="9"/>
                  </a:cubicBezTo>
                  <a:cubicBezTo>
                    <a:pt x="6" y="9"/>
                    <a:pt x="6" y="9"/>
                    <a:pt x="6" y="9"/>
                  </a:cubicBezTo>
                  <a:cubicBezTo>
                    <a:pt x="9" y="5"/>
                    <a:pt x="14" y="2"/>
                    <a:pt x="19" y="2"/>
                  </a:cubicBezTo>
                  <a:cubicBezTo>
                    <a:pt x="20" y="2"/>
                    <a:pt x="22" y="3"/>
                    <a:pt x="24" y="4"/>
                  </a:cubicBezTo>
                  <a:cubicBezTo>
                    <a:pt x="24" y="4"/>
                    <a:pt x="24" y="4"/>
                    <a:pt x="24" y="4"/>
                  </a:cubicBezTo>
                  <a:cubicBezTo>
                    <a:pt x="24" y="4"/>
                    <a:pt x="24" y="4"/>
                    <a:pt x="24" y="4"/>
                  </a:cubicBezTo>
                  <a:cubicBezTo>
                    <a:pt x="27" y="5"/>
                    <a:pt x="29" y="9"/>
                    <a:pt x="29" y="12"/>
                  </a:cubicBezTo>
                  <a:cubicBezTo>
                    <a:pt x="29" y="14"/>
                    <a:pt x="28" y="17"/>
                    <a:pt x="27" y="19"/>
                  </a:cubicBezTo>
                  <a:cubicBezTo>
                    <a:pt x="28" y="19"/>
                    <a:pt x="28" y="19"/>
                    <a:pt x="28" y="19"/>
                  </a:cubicBezTo>
                  <a:cubicBezTo>
                    <a:pt x="27" y="19"/>
                    <a:pt x="27" y="19"/>
                    <a:pt x="27" y="19"/>
                  </a:cubicBezTo>
                  <a:cubicBezTo>
                    <a:pt x="28" y="19"/>
                    <a:pt x="28" y="19"/>
                    <a:pt x="28" y="19"/>
                  </a:cubicBezTo>
                  <a:cubicBezTo>
                    <a:pt x="29" y="20"/>
                    <a:pt x="29" y="20"/>
                    <a:pt x="29" y="20"/>
                  </a:cubicBezTo>
                  <a:cubicBezTo>
                    <a:pt x="31" y="18"/>
                    <a:pt x="32" y="15"/>
                    <a:pt x="32" y="12"/>
                  </a:cubicBezTo>
                  <a:cubicBezTo>
                    <a:pt x="32" y="8"/>
                    <a:pt x="29" y="4"/>
                    <a:pt x="25" y="2"/>
                  </a:cubicBezTo>
                  <a:cubicBezTo>
                    <a:pt x="25" y="3"/>
                    <a:pt x="25" y="3"/>
                    <a:pt x="25" y="3"/>
                  </a:cubicBezTo>
                  <a:cubicBezTo>
                    <a:pt x="25" y="2"/>
                    <a:pt x="25" y="2"/>
                    <a:pt x="25" y="2"/>
                  </a:cubicBezTo>
                  <a:cubicBezTo>
                    <a:pt x="23" y="1"/>
                    <a:pt x="21" y="0"/>
                    <a:pt x="19" y="0"/>
                  </a:cubicBezTo>
                  <a:cubicBezTo>
                    <a:pt x="13" y="0"/>
                    <a:pt x="8" y="3"/>
                    <a:pt x="4" y="7"/>
                  </a:cubicBezTo>
                  <a:cubicBezTo>
                    <a:pt x="5" y="8"/>
                    <a:pt x="5" y="8"/>
                    <a:pt x="5" y="8"/>
                  </a:cubicBezTo>
                  <a:cubicBezTo>
                    <a:pt x="4" y="7"/>
                    <a:pt x="4" y="7"/>
                    <a:pt x="4" y="7"/>
                  </a:cubicBezTo>
                  <a:cubicBezTo>
                    <a:pt x="2" y="10"/>
                    <a:pt x="0" y="13"/>
                    <a:pt x="0" y="16"/>
                  </a:cubicBezTo>
                  <a:cubicBezTo>
                    <a:pt x="0" y="20"/>
                    <a:pt x="2" y="24"/>
                    <a:pt x="6" y="26"/>
                  </a:cubicBezTo>
                  <a:cubicBezTo>
                    <a:pt x="6" y="26"/>
                    <a:pt x="6" y="26"/>
                    <a:pt x="6" y="26"/>
                  </a:cubicBezTo>
                  <a:cubicBezTo>
                    <a:pt x="6" y="26"/>
                    <a:pt x="6" y="26"/>
                    <a:pt x="6" y="26"/>
                  </a:cubicBezTo>
                  <a:cubicBezTo>
                    <a:pt x="8" y="27"/>
                    <a:pt x="11" y="27"/>
                    <a:pt x="13" y="27"/>
                  </a:cubicBezTo>
                  <a:cubicBezTo>
                    <a:pt x="19" y="27"/>
                    <a:pt x="25" y="25"/>
                    <a:pt x="29" y="20"/>
                  </a:cubicBezTo>
                  <a:cubicBezTo>
                    <a:pt x="29" y="20"/>
                    <a:pt x="29" y="20"/>
                    <a:pt x="29" y="20"/>
                  </a:cubicBezTo>
                  <a:cubicBezTo>
                    <a:pt x="29" y="20"/>
                    <a:pt x="29" y="20"/>
                    <a:pt x="29" y="20"/>
                  </a:cubicBezTo>
                  <a:cubicBezTo>
                    <a:pt x="28" y="19"/>
                    <a:pt x="28" y="19"/>
                    <a:pt x="28" y="19"/>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19" name="Freeform 224"/>
            <p:cNvSpPr>
              <a:spLocks/>
            </p:cNvSpPr>
            <p:nvPr userDrawn="1"/>
          </p:nvSpPr>
          <p:spPr bwMode="auto">
            <a:xfrm>
              <a:off x="289" y="256"/>
              <a:ext cx="114" cy="103"/>
            </a:xfrm>
            <a:custGeom>
              <a:avLst/>
              <a:gdLst/>
              <a:ahLst/>
              <a:cxnLst>
                <a:cxn ang="0">
                  <a:pos x="50" y="37"/>
                </a:cxn>
                <a:cxn ang="0">
                  <a:pos x="49" y="36"/>
                </a:cxn>
                <a:cxn ang="0">
                  <a:pos x="23" y="49"/>
                </a:cxn>
                <a:cxn ang="0">
                  <a:pos x="12" y="46"/>
                </a:cxn>
                <a:cxn ang="0">
                  <a:pos x="12" y="47"/>
                </a:cxn>
                <a:cxn ang="0">
                  <a:pos x="12" y="46"/>
                </a:cxn>
                <a:cxn ang="0">
                  <a:pos x="2" y="30"/>
                </a:cxn>
                <a:cxn ang="0">
                  <a:pos x="8" y="15"/>
                </a:cxn>
                <a:cxn ang="0">
                  <a:pos x="8" y="15"/>
                </a:cxn>
                <a:cxn ang="0">
                  <a:pos x="8" y="15"/>
                </a:cxn>
                <a:cxn ang="0">
                  <a:pos x="33" y="3"/>
                </a:cxn>
                <a:cxn ang="0">
                  <a:pos x="45" y="6"/>
                </a:cxn>
                <a:cxn ang="0">
                  <a:pos x="45" y="6"/>
                </a:cxn>
                <a:cxn ang="0">
                  <a:pos x="45" y="6"/>
                </a:cxn>
                <a:cxn ang="0">
                  <a:pos x="55" y="22"/>
                </a:cxn>
                <a:cxn ang="0">
                  <a:pos x="49" y="36"/>
                </a:cxn>
                <a:cxn ang="0">
                  <a:pos x="49" y="36"/>
                </a:cxn>
                <a:cxn ang="0">
                  <a:pos x="49" y="36"/>
                </a:cxn>
                <a:cxn ang="0">
                  <a:pos x="50" y="37"/>
                </a:cxn>
                <a:cxn ang="0">
                  <a:pos x="51" y="37"/>
                </a:cxn>
                <a:cxn ang="0">
                  <a:pos x="57" y="22"/>
                </a:cxn>
                <a:cxn ang="0">
                  <a:pos x="46" y="3"/>
                </a:cxn>
                <a:cxn ang="0">
                  <a:pos x="45" y="4"/>
                </a:cxn>
                <a:cxn ang="0">
                  <a:pos x="46" y="3"/>
                </a:cxn>
                <a:cxn ang="0">
                  <a:pos x="33" y="0"/>
                </a:cxn>
                <a:cxn ang="0">
                  <a:pos x="6" y="13"/>
                </a:cxn>
                <a:cxn ang="0">
                  <a:pos x="6" y="13"/>
                </a:cxn>
                <a:cxn ang="0">
                  <a:pos x="6" y="13"/>
                </a:cxn>
                <a:cxn ang="0">
                  <a:pos x="0" y="30"/>
                </a:cxn>
                <a:cxn ang="0">
                  <a:pos x="11" y="48"/>
                </a:cxn>
                <a:cxn ang="0">
                  <a:pos x="11" y="48"/>
                </a:cxn>
                <a:cxn ang="0">
                  <a:pos x="11" y="48"/>
                </a:cxn>
                <a:cxn ang="0">
                  <a:pos x="23" y="51"/>
                </a:cxn>
                <a:cxn ang="0">
                  <a:pos x="51" y="37"/>
                </a:cxn>
                <a:cxn ang="0">
                  <a:pos x="51" y="37"/>
                </a:cxn>
                <a:cxn ang="0">
                  <a:pos x="51" y="37"/>
                </a:cxn>
                <a:cxn ang="0">
                  <a:pos x="50" y="37"/>
                </a:cxn>
              </a:cxnLst>
              <a:rect l="0" t="0" r="r" b="b"/>
              <a:pathLst>
                <a:path w="57" h="51">
                  <a:moveTo>
                    <a:pt x="50" y="37"/>
                  </a:moveTo>
                  <a:cubicBezTo>
                    <a:pt x="49" y="36"/>
                    <a:pt x="49" y="36"/>
                    <a:pt x="49" y="36"/>
                  </a:cubicBezTo>
                  <a:cubicBezTo>
                    <a:pt x="43" y="44"/>
                    <a:pt x="33" y="49"/>
                    <a:pt x="23" y="49"/>
                  </a:cubicBezTo>
                  <a:cubicBezTo>
                    <a:pt x="19" y="49"/>
                    <a:pt x="15" y="48"/>
                    <a:pt x="12" y="46"/>
                  </a:cubicBezTo>
                  <a:cubicBezTo>
                    <a:pt x="12" y="47"/>
                    <a:pt x="12" y="47"/>
                    <a:pt x="12" y="47"/>
                  </a:cubicBezTo>
                  <a:cubicBezTo>
                    <a:pt x="12" y="46"/>
                    <a:pt x="12" y="46"/>
                    <a:pt x="12" y="46"/>
                  </a:cubicBezTo>
                  <a:cubicBezTo>
                    <a:pt x="6" y="43"/>
                    <a:pt x="2" y="37"/>
                    <a:pt x="2" y="30"/>
                  </a:cubicBezTo>
                  <a:cubicBezTo>
                    <a:pt x="2" y="25"/>
                    <a:pt x="4" y="20"/>
                    <a:pt x="8" y="15"/>
                  </a:cubicBezTo>
                  <a:cubicBezTo>
                    <a:pt x="8" y="15"/>
                    <a:pt x="8" y="15"/>
                    <a:pt x="8" y="15"/>
                  </a:cubicBezTo>
                  <a:cubicBezTo>
                    <a:pt x="8" y="15"/>
                    <a:pt x="8" y="15"/>
                    <a:pt x="8" y="15"/>
                  </a:cubicBezTo>
                  <a:cubicBezTo>
                    <a:pt x="14" y="7"/>
                    <a:pt x="24" y="3"/>
                    <a:pt x="33" y="3"/>
                  </a:cubicBezTo>
                  <a:cubicBezTo>
                    <a:pt x="37" y="3"/>
                    <a:pt x="41" y="4"/>
                    <a:pt x="45" y="6"/>
                  </a:cubicBezTo>
                  <a:cubicBezTo>
                    <a:pt x="45" y="6"/>
                    <a:pt x="45" y="6"/>
                    <a:pt x="45" y="6"/>
                  </a:cubicBezTo>
                  <a:cubicBezTo>
                    <a:pt x="45" y="6"/>
                    <a:pt x="45" y="6"/>
                    <a:pt x="45" y="6"/>
                  </a:cubicBezTo>
                  <a:cubicBezTo>
                    <a:pt x="51" y="9"/>
                    <a:pt x="55" y="15"/>
                    <a:pt x="55" y="22"/>
                  </a:cubicBezTo>
                  <a:cubicBezTo>
                    <a:pt x="55" y="26"/>
                    <a:pt x="53" y="31"/>
                    <a:pt x="49" y="36"/>
                  </a:cubicBezTo>
                  <a:cubicBezTo>
                    <a:pt x="49" y="36"/>
                    <a:pt x="49" y="36"/>
                    <a:pt x="49" y="36"/>
                  </a:cubicBezTo>
                  <a:cubicBezTo>
                    <a:pt x="49" y="36"/>
                    <a:pt x="49" y="36"/>
                    <a:pt x="49" y="36"/>
                  </a:cubicBezTo>
                  <a:cubicBezTo>
                    <a:pt x="50" y="37"/>
                    <a:pt x="50" y="37"/>
                    <a:pt x="50" y="37"/>
                  </a:cubicBezTo>
                  <a:cubicBezTo>
                    <a:pt x="51" y="37"/>
                    <a:pt x="51" y="37"/>
                    <a:pt x="51" y="37"/>
                  </a:cubicBezTo>
                  <a:cubicBezTo>
                    <a:pt x="55" y="32"/>
                    <a:pt x="57" y="27"/>
                    <a:pt x="57" y="22"/>
                  </a:cubicBezTo>
                  <a:cubicBezTo>
                    <a:pt x="57" y="14"/>
                    <a:pt x="53" y="7"/>
                    <a:pt x="46" y="3"/>
                  </a:cubicBezTo>
                  <a:cubicBezTo>
                    <a:pt x="45" y="4"/>
                    <a:pt x="45" y="4"/>
                    <a:pt x="45" y="4"/>
                  </a:cubicBezTo>
                  <a:cubicBezTo>
                    <a:pt x="46" y="3"/>
                    <a:pt x="46" y="3"/>
                    <a:pt x="46" y="3"/>
                  </a:cubicBezTo>
                  <a:cubicBezTo>
                    <a:pt x="42" y="1"/>
                    <a:pt x="37" y="0"/>
                    <a:pt x="33" y="0"/>
                  </a:cubicBezTo>
                  <a:cubicBezTo>
                    <a:pt x="23" y="0"/>
                    <a:pt x="13" y="5"/>
                    <a:pt x="6" y="13"/>
                  </a:cubicBezTo>
                  <a:cubicBezTo>
                    <a:pt x="6" y="13"/>
                    <a:pt x="6" y="13"/>
                    <a:pt x="6" y="13"/>
                  </a:cubicBezTo>
                  <a:cubicBezTo>
                    <a:pt x="6" y="13"/>
                    <a:pt x="6" y="13"/>
                    <a:pt x="6" y="13"/>
                  </a:cubicBezTo>
                  <a:cubicBezTo>
                    <a:pt x="2" y="19"/>
                    <a:pt x="0" y="25"/>
                    <a:pt x="0" y="30"/>
                  </a:cubicBezTo>
                  <a:cubicBezTo>
                    <a:pt x="0" y="38"/>
                    <a:pt x="4" y="44"/>
                    <a:pt x="11" y="48"/>
                  </a:cubicBezTo>
                  <a:cubicBezTo>
                    <a:pt x="11" y="48"/>
                    <a:pt x="11" y="48"/>
                    <a:pt x="11" y="48"/>
                  </a:cubicBezTo>
                  <a:cubicBezTo>
                    <a:pt x="11" y="48"/>
                    <a:pt x="11" y="48"/>
                    <a:pt x="11" y="48"/>
                  </a:cubicBezTo>
                  <a:cubicBezTo>
                    <a:pt x="15" y="50"/>
                    <a:pt x="19" y="51"/>
                    <a:pt x="23" y="51"/>
                  </a:cubicBezTo>
                  <a:cubicBezTo>
                    <a:pt x="34" y="51"/>
                    <a:pt x="44" y="46"/>
                    <a:pt x="51" y="37"/>
                  </a:cubicBezTo>
                  <a:cubicBezTo>
                    <a:pt x="51" y="37"/>
                    <a:pt x="51" y="37"/>
                    <a:pt x="51" y="37"/>
                  </a:cubicBezTo>
                  <a:cubicBezTo>
                    <a:pt x="51" y="37"/>
                    <a:pt x="51" y="37"/>
                    <a:pt x="51" y="37"/>
                  </a:cubicBezTo>
                  <a:cubicBezTo>
                    <a:pt x="50" y="37"/>
                    <a:pt x="50" y="37"/>
                    <a:pt x="50" y="37"/>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20" name="Freeform 225"/>
            <p:cNvSpPr>
              <a:spLocks/>
            </p:cNvSpPr>
            <p:nvPr userDrawn="1"/>
          </p:nvSpPr>
          <p:spPr bwMode="auto">
            <a:xfrm>
              <a:off x="271" y="248"/>
              <a:ext cx="156" cy="143"/>
            </a:xfrm>
            <a:custGeom>
              <a:avLst/>
              <a:gdLst/>
              <a:ahLst/>
              <a:cxnLst>
                <a:cxn ang="0">
                  <a:pos x="69" y="54"/>
                </a:cxn>
                <a:cxn ang="0">
                  <a:pos x="68" y="53"/>
                </a:cxn>
                <a:cxn ang="0">
                  <a:pos x="35" y="69"/>
                </a:cxn>
                <a:cxn ang="0">
                  <a:pos x="16" y="63"/>
                </a:cxn>
                <a:cxn ang="0">
                  <a:pos x="2" y="40"/>
                </a:cxn>
                <a:cxn ang="0">
                  <a:pos x="12" y="18"/>
                </a:cxn>
                <a:cxn ang="0">
                  <a:pos x="12" y="18"/>
                </a:cxn>
                <a:cxn ang="0">
                  <a:pos x="12" y="18"/>
                </a:cxn>
                <a:cxn ang="0">
                  <a:pos x="46" y="3"/>
                </a:cxn>
                <a:cxn ang="0">
                  <a:pos x="65" y="8"/>
                </a:cxn>
                <a:cxn ang="0">
                  <a:pos x="77" y="30"/>
                </a:cxn>
                <a:cxn ang="0">
                  <a:pos x="68" y="53"/>
                </a:cxn>
                <a:cxn ang="0">
                  <a:pos x="68" y="53"/>
                </a:cxn>
                <a:cxn ang="0">
                  <a:pos x="68" y="53"/>
                </a:cxn>
                <a:cxn ang="0">
                  <a:pos x="69" y="54"/>
                </a:cxn>
                <a:cxn ang="0">
                  <a:pos x="69" y="55"/>
                </a:cxn>
                <a:cxn ang="0">
                  <a:pos x="79" y="30"/>
                </a:cxn>
                <a:cxn ang="0">
                  <a:pos x="66" y="6"/>
                </a:cxn>
                <a:cxn ang="0">
                  <a:pos x="46" y="0"/>
                </a:cxn>
                <a:cxn ang="0">
                  <a:pos x="10" y="16"/>
                </a:cxn>
                <a:cxn ang="0">
                  <a:pos x="10" y="16"/>
                </a:cxn>
                <a:cxn ang="0">
                  <a:pos x="10" y="16"/>
                </a:cxn>
                <a:cxn ang="0">
                  <a:pos x="0" y="40"/>
                </a:cxn>
                <a:cxn ang="0">
                  <a:pos x="15" y="65"/>
                </a:cxn>
                <a:cxn ang="0">
                  <a:pos x="35" y="71"/>
                </a:cxn>
                <a:cxn ang="0">
                  <a:pos x="69" y="55"/>
                </a:cxn>
                <a:cxn ang="0">
                  <a:pos x="69" y="55"/>
                </a:cxn>
                <a:cxn ang="0">
                  <a:pos x="69" y="55"/>
                </a:cxn>
                <a:cxn ang="0">
                  <a:pos x="69" y="54"/>
                </a:cxn>
              </a:cxnLst>
              <a:rect l="0" t="0" r="r" b="b"/>
              <a:pathLst>
                <a:path w="79" h="71">
                  <a:moveTo>
                    <a:pt x="69" y="54"/>
                  </a:moveTo>
                  <a:cubicBezTo>
                    <a:pt x="68" y="53"/>
                    <a:pt x="68" y="53"/>
                    <a:pt x="68" y="53"/>
                  </a:cubicBezTo>
                  <a:cubicBezTo>
                    <a:pt x="59" y="63"/>
                    <a:pt x="47" y="69"/>
                    <a:pt x="35" y="69"/>
                  </a:cubicBezTo>
                  <a:cubicBezTo>
                    <a:pt x="28" y="69"/>
                    <a:pt x="22" y="67"/>
                    <a:pt x="16" y="63"/>
                  </a:cubicBezTo>
                  <a:cubicBezTo>
                    <a:pt x="7" y="58"/>
                    <a:pt x="2" y="49"/>
                    <a:pt x="2" y="40"/>
                  </a:cubicBezTo>
                  <a:cubicBezTo>
                    <a:pt x="2" y="32"/>
                    <a:pt x="6" y="25"/>
                    <a:pt x="12" y="18"/>
                  </a:cubicBezTo>
                  <a:cubicBezTo>
                    <a:pt x="12" y="18"/>
                    <a:pt x="12" y="18"/>
                    <a:pt x="12" y="18"/>
                  </a:cubicBezTo>
                  <a:cubicBezTo>
                    <a:pt x="12" y="18"/>
                    <a:pt x="12" y="18"/>
                    <a:pt x="12" y="18"/>
                  </a:cubicBezTo>
                  <a:cubicBezTo>
                    <a:pt x="21" y="8"/>
                    <a:pt x="34" y="3"/>
                    <a:pt x="46" y="3"/>
                  </a:cubicBezTo>
                  <a:cubicBezTo>
                    <a:pt x="52" y="3"/>
                    <a:pt x="59" y="4"/>
                    <a:pt x="65" y="8"/>
                  </a:cubicBezTo>
                  <a:cubicBezTo>
                    <a:pt x="73" y="13"/>
                    <a:pt x="77" y="21"/>
                    <a:pt x="77" y="30"/>
                  </a:cubicBezTo>
                  <a:cubicBezTo>
                    <a:pt x="77" y="38"/>
                    <a:pt x="74" y="46"/>
                    <a:pt x="68" y="53"/>
                  </a:cubicBezTo>
                  <a:cubicBezTo>
                    <a:pt x="68" y="53"/>
                    <a:pt x="68" y="53"/>
                    <a:pt x="68" y="53"/>
                  </a:cubicBezTo>
                  <a:cubicBezTo>
                    <a:pt x="68" y="53"/>
                    <a:pt x="68" y="53"/>
                    <a:pt x="68" y="53"/>
                  </a:cubicBezTo>
                  <a:cubicBezTo>
                    <a:pt x="69" y="54"/>
                    <a:pt x="69" y="54"/>
                    <a:pt x="69" y="54"/>
                  </a:cubicBezTo>
                  <a:cubicBezTo>
                    <a:pt x="69" y="55"/>
                    <a:pt x="69" y="55"/>
                    <a:pt x="69" y="55"/>
                  </a:cubicBezTo>
                  <a:cubicBezTo>
                    <a:pt x="76" y="47"/>
                    <a:pt x="79" y="39"/>
                    <a:pt x="79" y="30"/>
                  </a:cubicBezTo>
                  <a:cubicBezTo>
                    <a:pt x="79" y="21"/>
                    <a:pt x="75" y="12"/>
                    <a:pt x="66" y="6"/>
                  </a:cubicBezTo>
                  <a:cubicBezTo>
                    <a:pt x="60" y="2"/>
                    <a:pt x="53" y="0"/>
                    <a:pt x="46" y="0"/>
                  </a:cubicBezTo>
                  <a:cubicBezTo>
                    <a:pt x="33" y="0"/>
                    <a:pt x="20" y="6"/>
                    <a:pt x="10" y="16"/>
                  </a:cubicBezTo>
                  <a:cubicBezTo>
                    <a:pt x="10" y="16"/>
                    <a:pt x="10" y="16"/>
                    <a:pt x="10" y="16"/>
                  </a:cubicBezTo>
                  <a:cubicBezTo>
                    <a:pt x="10" y="16"/>
                    <a:pt x="10" y="16"/>
                    <a:pt x="10" y="16"/>
                  </a:cubicBezTo>
                  <a:cubicBezTo>
                    <a:pt x="3" y="23"/>
                    <a:pt x="0" y="32"/>
                    <a:pt x="0" y="40"/>
                  </a:cubicBezTo>
                  <a:cubicBezTo>
                    <a:pt x="0" y="50"/>
                    <a:pt x="5" y="59"/>
                    <a:pt x="15" y="65"/>
                  </a:cubicBezTo>
                  <a:cubicBezTo>
                    <a:pt x="21" y="69"/>
                    <a:pt x="28" y="71"/>
                    <a:pt x="35" y="71"/>
                  </a:cubicBezTo>
                  <a:cubicBezTo>
                    <a:pt x="47" y="71"/>
                    <a:pt x="60" y="65"/>
                    <a:pt x="69" y="55"/>
                  </a:cubicBezTo>
                  <a:cubicBezTo>
                    <a:pt x="69" y="55"/>
                    <a:pt x="69" y="55"/>
                    <a:pt x="69" y="55"/>
                  </a:cubicBezTo>
                  <a:cubicBezTo>
                    <a:pt x="69" y="55"/>
                    <a:pt x="69" y="55"/>
                    <a:pt x="69" y="55"/>
                  </a:cubicBezTo>
                  <a:cubicBezTo>
                    <a:pt x="69" y="54"/>
                    <a:pt x="69" y="54"/>
                    <a:pt x="69" y="54"/>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21" name="Freeform 226"/>
            <p:cNvSpPr>
              <a:spLocks/>
            </p:cNvSpPr>
            <p:nvPr userDrawn="1"/>
          </p:nvSpPr>
          <p:spPr bwMode="auto">
            <a:xfrm>
              <a:off x="259" y="274"/>
              <a:ext cx="192" cy="145"/>
            </a:xfrm>
            <a:custGeom>
              <a:avLst/>
              <a:gdLst/>
              <a:ahLst/>
              <a:cxnLst>
                <a:cxn ang="0">
                  <a:pos x="3" y="20"/>
                </a:cxn>
                <a:cxn ang="0">
                  <a:pos x="0" y="35"/>
                </a:cxn>
                <a:cxn ang="0">
                  <a:pos x="18" y="65"/>
                </a:cxn>
                <a:cxn ang="0">
                  <a:pos x="42" y="72"/>
                </a:cxn>
                <a:cxn ang="0">
                  <a:pos x="84" y="53"/>
                </a:cxn>
                <a:cxn ang="0">
                  <a:pos x="84" y="53"/>
                </a:cxn>
                <a:cxn ang="0">
                  <a:pos x="84" y="53"/>
                </a:cxn>
                <a:cxn ang="0">
                  <a:pos x="96" y="24"/>
                </a:cxn>
                <a:cxn ang="0">
                  <a:pos x="86" y="0"/>
                </a:cxn>
                <a:cxn ang="0">
                  <a:pos x="84" y="1"/>
                </a:cxn>
                <a:cxn ang="0">
                  <a:pos x="93" y="24"/>
                </a:cxn>
                <a:cxn ang="0">
                  <a:pos x="82" y="51"/>
                </a:cxn>
                <a:cxn ang="0">
                  <a:pos x="82" y="51"/>
                </a:cxn>
                <a:cxn ang="0">
                  <a:pos x="82" y="51"/>
                </a:cxn>
                <a:cxn ang="0">
                  <a:pos x="42" y="70"/>
                </a:cxn>
                <a:cxn ang="0">
                  <a:pos x="19" y="63"/>
                </a:cxn>
                <a:cxn ang="0">
                  <a:pos x="3" y="35"/>
                </a:cxn>
                <a:cxn ang="0">
                  <a:pos x="5" y="21"/>
                </a:cxn>
                <a:cxn ang="0">
                  <a:pos x="3" y="20"/>
                </a:cxn>
              </a:cxnLst>
              <a:rect l="0" t="0" r="r" b="b"/>
              <a:pathLst>
                <a:path w="96" h="72">
                  <a:moveTo>
                    <a:pt x="3" y="20"/>
                  </a:moveTo>
                  <a:cubicBezTo>
                    <a:pt x="1" y="25"/>
                    <a:pt x="0" y="30"/>
                    <a:pt x="0" y="35"/>
                  </a:cubicBezTo>
                  <a:cubicBezTo>
                    <a:pt x="0" y="47"/>
                    <a:pt x="6" y="58"/>
                    <a:pt x="18" y="65"/>
                  </a:cubicBezTo>
                  <a:cubicBezTo>
                    <a:pt x="26" y="70"/>
                    <a:pt x="34" y="72"/>
                    <a:pt x="42" y="72"/>
                  </a:cubicBezTo>
                  <a:cubicBezTo>
                    <a:pt x="58" y="72"/>
                    <a:pt x="73" y="65"/>
                    <a:pt x="84" y="53"/>
                  </a:cubicBezTo>
                  <a:cubicBezTo>
                    <a:pt x="84" y="53"/>
                    <a:pt x="84" y="53"/>
                    <a:pt x="84" y="53"/>
                  </a:cubicBezTo>
                  <a:cubicBezTo>
                    <a:pt x="84" y="53"/>
                    <a:pt x="84" y="53"/>
                    <a:pt x="84" y="53"/>
                  </a:cubicBezTo>
                  <a:cubicBezTo>
                    <a:pt x="92" y="44"/>
                    <a:pt x="96" y="34"/>
                    <a:pt x="96" y="24"/>
                  </a:cubicBezTo>
                  <a:cubicBezTo>
                    <a:pt x="96" y="15"/>
                    <a:pt x="92" y="6"/>
                    <a:pt x="86" y="0"/>
                  </a:cubicBezTo>
                  <a:cubicBezTo>
                    <a:pt x="84" y="1"/>
                    <a:pt x="84" y="1"/>
                    <a:pt x="84" y="1"/>
                  </a:cubicBezTo>
                  <a:cubicBezTo>
                    <a:pt x="90" y="7"/>
                    <a:pt x="93" y="15"/>
                    <a:pt x="93" y="24"/>
                  </a:cubicBezTo>
                  <a:cubicBezTo>
                    <a:pt x="93" y="33"/>
                    <a:pt x="90" y="43"/>
                    <a:pt x="82" y="51"/>
                  </a:cubicBezTo>
                  <a:cubicBezTo>
                    <a:pt x="82" y="51"/>
                    <a:pt x="82" y="51"/>
                    <a:pt x="82" y="51"/>
                  </a:cubicBezTo>
                  <a:cubicBezTo>
                    <a:pt x="82" y="51"/>
                    <a:pt x="82" y="51"/>
                    <a:pt x="82" y="51"/>
                  </a:cubicBezTo>
                  <a:cubicBezTo>
                    <a:pt x="71" y="63"/>
                    <a:pt x="57" y="70"/>
                    <a:pt x="42" y="70"/>
                  </a:cubicBezTo>
                  <a:cubicBezTo>
                    <a:pt x="34" y="70"/>
                    <a:pt x="26" y="68"/>
                    <a:pt x="19" y="63"/>
                  </a:cubicBezTo>
                  <a:cubicBezTo>
                    <a:pt x="8" y="56"/>
                    <a:pt x="3" y="46"/>
                    <a:pt x="3" y="35"/>
                  </a:cubicBezTo>
                  <a:cubicBezTo>
                    <a:pt x="3" y="30"/>
                    <a:pt x="3" y="26"/>
                    <a:pt x="5" y="21"/>
                  </a:cubicBezTo>
                  <a:cubicBezTo>
                    <a:pt x="3" y="20"/>
                    <a:pt x="3" y="20"/>
                    <a:pt x="3" y="2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22" name="Freeform 227"/>
            <p:cNvSpPr>
              <a:spLocks/>
            </p:cNvSpPr>
            <p:nvPr userDrawn="1"/>
          </p:nvSpPr>
          <p:spPr bwMode="auto">
            <a:xfrm>
              <a:off x="265" y="302"/>
              <a:ext cx="200" cy="139"/>
            </a:xfrm>
            <a:custGeom>
              <a:avLst/>
              <a:gdLst/>
              <a:ahLst/>
              <a:cxnLst>
                <a:cxn ang="0">
                  <a:pos x="93" y="1"/>
                </a:cxn>
                <a:cxn ang="0">
                  <a:pos x="98" y="19"/>
                </a:cxn>
                <a:cxn ang="0">
                  <a:pos x="86" y="48"/>
                </a:cxn>
                <a:cxn ang="0">
                  <a:pos x="86" y="48"/>
                </a:cxn>
                <a:cxn ang="0">
                  <a:pos x="86" y="48"/>
                </a:cxn>
                <a:cxn ang="0">
                  <a:pos x="43" y="67"/>
                </a:cxn>
                <a:cxn ang="0">
                  <a:pos x="17" y="60"/>
                </a:cxn>
                <a:cxn ang="0">
                  <a:pos x="2" y="44"/>
                </a:cxn>
                <a:cxn ang="0">
                  <a:pos x="0" y="45"/>
                </a:cxn>
                <a:cxn ang="0">
                  <a:pos x="15" y="62"/>
                </a:cxn>
                <a:cxn ang="0">
                  <a:pos x="43" y="70"/>
                </a:cxn>
                <a:cxn ang="0">
                  <a:pos x="87" y="49"/>
                </a:cxn>
                <a:cxn ang="0">
                  <a:pos x="87" y="49"/>
                </a:cxn>
                <a:cxn ang="0">
                  <a:pos x="87" y="49"/>
                </a:cxn>
                <a:cxn ang="0">
                  <a:pos x="100" y="19"/>
                </a:cxn>
                <a:cxn ang="0">
                  <a:pos x="95" y="0"/>
                </a:cxn>
                <a:cxn ang="0">
                  <a:pos x="93" y="1"/>
                </a:cxn>
              </a:cxnLst>
              <a:rect l="0" t="0" r="r" b="b"/>
              <a:pathLst>
                <a:path w="100" h="70">
                  <a:moveTo>
                    <a:pt x="93" y="1"/>
                  </a:moveTo>
                  <a:cubicBezTo>
                    <a:pt x="96" y="7"/>
                    <a:pt x="98" y="13"/>
                    <a:pt x="98" y="19"/>
                  </a:cubicBezTo>
                  <a:cubicBezTo>
                    <a:pt x="98" y="28"/>
                    <a:pt x="94" y="39"/>
                    <a:pt x="86" y="48"/>
                  </a:cubicBezTo>
                  <a:cubicBezTo>
                    <a:pt x="86" y="48"/>
                    <a:pt x="86" y="48"/>
                    <a:pt x="86" y="48"/>
                  </a:cubicBezTo>
                  <a:cubicBezTo>
                    <a:pt x="86" y="48"/>
                    <a:pt x="86" y="48"/>
                    <a:pt x="86" y="48"/>
                  </a:cubicBezTo>
                  <a:cubicBezTo>
                    <a:pt x="74" y="60"/>
                    <a:pt x="58" y="67"/>
                    <a:pt x="43" y="67"/>
                  </a:cubicBezTo>
                  <a:cubicBezTo>
                    <a:pt x="34" y="67"/>
                    <a:pt x="25" y="65"/>
                    <a:pt x="17" y="60"/>
                  </a:cubicBezTo>
                  <a:cubicBezTo>
                    <a:pt x="10" y="56"/>
                    <a:pt x="5" y="50"/>
                    <a:pt x="2" y="44"/>
                  </a:cubicBezTo>
                  <a:cubicBezTo>
                    <a:pt x="0" y="45"/>
                    <a:pt x="0" y="45"/>
                    <a:pt x="0" y="45"/>
                  </a:cubicBezTo>
                  <a:cubicBezTo>
                    <a:pt x="3" y="52"/>
                    <a:pt x="8" y="58"/>
                    <a:pt x="15" y="62"/>
                  </a:cubicBezTo>
                  <a:cubicBezTo>
                    <a:pt x="24" y="67"/>
                    <a:pt x="33" y="70"/>
                    <a:pt x="43" y="70"/>
                  </a:cubicBezTo>
                  <a:cubicBezTo>
                    <a:pt x="59" y="70"/>
                    <a:pt x="75" y="62"/>
                    <a:pt x="87" y="49"/>
                  </a:cubicBezTo>
                  <a:cubicBezTo>
                    <a:pt x="87" y="49"/>
                    <a:pt x="87" y="49"/>
                    <a:pt x="87" y="49"/>
                  </a:cubicBezTo>
                  <a:cubicBezTo>
                    <a:pt x="87" y="49"/>
                    <a:pt x="87" y="49"/>
                    <a:pt x="87" y="49"/>
                  </a:cubicBezTo>
                  <a:cubicBezTo>
                    <a:pt x="96" y="40"/>
                    <a:pt x="100" y="29"/>
                    <a:pt x="100" y="19"/>
                  </a:cubicBezTo>
                  <a:cubicBezTo>
                    <a:pt x="100" y="12"/>
                    <a:pt x="98" y="6"/>
                    <a:pt x="95" y="0"/>
                  </a:cubicBezTo>
                  <a:cubicBezTo>
                    <a:pt x="93" y="1"/>
                    <a:pt x="93" y="1"/>
                    <a:pt x="93"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23" name="Freeform 228"/>
            <p:cNvSpPr>
              <a:spLocks/>
            </p:cNvSpPr>
            <p:nvPr userDrawn="1"/>
          </p:nvSpPr>
          <p:spPr bwMode="auto">
            <a:xfrm>
              <a:off x="311" y="379"/>
              <a:ext cx="154" cy="78"/>
            </a:xfrm>
            <a:custGeom>
              <a:avLst/>
              <a:gdLst/>
              <a:ahLst/>
              <a:cxnLst>
                <a:cxn ang="0">
                  <a:pos x="75" y="0"/>
                </a:cxn>
                <a:cxn ang="0">
                  <a:pos x="65" y="17"/>
                </a:cxn>
                <a:cxn ang="0">
                  <a:pos x="65" y="17"/>
                </a:cxn>
                <a:cxn ang="0">
                  <a:pos x="65" y="17"/>
                </a:cxn>
                <a:cxn ang="0">
                  <a:pos x="22" y="37"/>
                </a:cxn>
                <a:cxn ang="0">
                  <a:pos x="1" y="32"/>
                </a:cxn>
                <a:cxn ang="0">
                  <a:pos x="0" y="34"/>
                </a:cxn>
                <a:cxn ang="0">
                  <a:pos x="22" y="39"/>
                </a:cxn>
                <a:cxn ang="0">
                  <a:pos x="67" y="19"/>
                </a:cxn>
                <a:cxn ang="0">
                  <a:pos x="67" y="19"/>
                </a:cxn>
                <a:cxn ang="0">
                  <a:pos x="67" y="19"/>
                </a:cxn>
                <a:cxn ang="0">
                  <a:pos x="77" y="1"/>
                </a:cxn>
                <a:cxn ang="0">
                  <a:pos x="75" y="0"/>
                </a:cxn>
              </a:cxnLst>
              <a:rect l="0" t="0" r="r" b="b"/>
              <a:pathLst>
                <a:path w="77" h="39">
                  <a:moveTo>
                    <a:pt x="75" y="0"/>
                  </a:moveTo>
                  <a:cubicBezTo>
                    <a:pt x="73" y="6"/>
                    <a:pt x="70" y="12"/>
                    <a:pt x="65" y="17"/>
                  </a:cubicBezTo>
                  <a:cubicBezTo>
                    <a:pt x="65" y="17"/>
                    <a:pt x="65" y="17"/>
                    <a:pt x="65" y="17"/>
                  </a:cubicBezTo>
                  <a:cubicBezTo>
                    <a:pt x="65" y="17"/>
                    <a:pt x="65" y="17"/>
                    <a:pt x="65" y="17"/>
                  </a:cubicBezTo>
                  <a:cubicBezTo>
                    <a:pt x="54" y="30"/>
                    <a:pt x="38" y="37"/>
                    <a:pt x="22" y="37"/>
                  </a:cubicBezTo>
                  <a:cubicBezTo>
                    <a:pt x="15" y="37"/>
                    <a:pt x="8" y="35"/>
                    <a:pt x="1" y="32"/>
                  </a:cubicBezTo>
                  <a:cubicBezTo>
                    <a:pt x="0" y="34"/>
                    <a:pt x="0" y="34"/>
                    <a:pt x="0" y="34"/>
                  </a:cubicBezTo>
                  <a:cubicBezTo>
                    <a:pt x="7" y="38"/>
                    <a:pt x="15" y="39"/>
                    <a:pt x="22" y="39"/>
                  </a:cubicBezTo>
                  <a:cubicBezTo>
                    <a:pt x="39" y="39"/>
                    <a:pt x="55" y="32"/>
                    <a:pt x="67" y="19"/>
                  </a:cubicBezTo>
                  <a:cubicBezTo>
                    <a:pt x="67" y="19"/>
                    <a:pt x="67" y="19"/>
                    <a:pt x="67" y="19"/>
                  </a:cubicBezTo>
                  <a:cubicBezTo>
                    <a:pt x="67" y="19"/>
                    <a:pt x="67" y="19"/>
                    <a:pt x="67" y="19"/>
                  </a:cubicBezTo>
                  <a:cubicBezTo>
                    <a:pt x="72" y="13"/>
                    <a:pt x="75" y="7"/>
                    <a:pt x="77" y="1"/>
                  </a:cubicBezTo>
                  <a:cubicBezTo>
                    <a:pt x="75" y="0"/>
                    <a:pt x="75" y="0"/>
                    <a:pt x="75"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24" name="Freeform 229"/>
            <p:cNvSpPr>
              <a:spLocks/>
            </p:cNvSpPr>
            <p:nvPr userDrawn="1"/>
          </p:nvSpPr>
          <p:spPr bwMode="auto">
            <a:xfrm>
              <a:off x="277" y="280"/>
              <a:ext cx="46" cy="16"/>
            </a:xfrm>
            <a:custGeom>
              <a:avLst/>
              <a:gdLst/>
              <a:ahLst/>
              <a:cxnLst>
                <a:cxn ang="0">
                  <a:pos x="23" y="3"/>
                </a:cxn>
                <a:cxn ang="0">
                  <a:pos x="12" y="0"/>
                </a:cxn>
                <a:cxn ang="0">
                  <a:pos x="0" y="6"/>
                </a:cxn>
                <a:cxn ang="0">
                  <a:pos x="2" y="8"/>
                </a:cxn>
                <a:cxn ang="0">
                  <a:pos x="12" y="2"/>
                </a:cxn>
                <a:cxn ang="0">
                  <a:pos x="22" y="5"/>
                </a:cxn>
                <a:cxn ang="0">
                  <a:pos x="23" y="3"/>
                </a:cxn>
              </a:cxnLst>
              <a:rect l="0" t="0" r="r" b="b"/>
              <a:pathLst>
                <a:path w="23" h="8">
                  <a:moveTo>
                    <a:pt x="23" y="3"/>
                  </a:moveTo>
                  <a:cubicBezTo>
                    <a:pt x="19" y="1"/>
                    <a:pt x="15" y="0"/>
                    <a:pt x="12" y="0"/>
                  </a:cubicBezTo>
                  <a:cubicBezTo>
                    <a:pt x="7" y="0"/>
                    <a:pt x="3" y="2"/>
                    <a:pt x="0" y="6"/>
                  </a:cubicBezTo>
                  <a:cubicBezTo>
                    <a:pt x="2" y="8"/>
                    <a:pt x="2" y="8"/>
                    <a:pt x="2" y="8"/>
                  </a:cubicBezTo>
                  <a:cubicBezTo>
                    <a:pt x="5" y="4"/>
                    <a:pt x="8" y="2"/>
                    <a:pt x="12" y="2"/>
                  </a:cubicBezTo>
                  <a:cubicBezTo>
                    <a:pt x="15" y="2"/>
                    <a:pt x="18" y="3"/>
                    <a:pt x="22" y="5"/>
                  </a:cubicBezTo>
                  <a:cubicBezTo>
                    <a:pt x="23" y="3"/>
                    <a:pt x="23" y="3"/>
                    <a:pt x="23" y="3"/>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25" name="Freeform 230"/>
            <p:cNvSpPr>
              <a:spLocks/>
            </p:cNvSpPr>
            <p:nvPr userDrawn="1"/>
          </p:nvSpPr>
          <p:spPr bwMode="auto">
            <a:xfrm>
              <a:off x="365" y="308"/>
              <a:ext cx="88" cy="103"/>
            </a:xfrm>
            <a:custGeom>
              <a:avLst/>
              <a:gdLst/>
              <a:ahLst/>
              <a:cxnLst>
                <a:cxn ang="0">
                  <a:pos x="44" y="50"/>
                </a:cxn>
                <a:cxn ang="0">
                  <a:pos x="28" y="24"/>
                </a:cxn>
                <a:cxn ang="0">
                  <a:pos x="1" y="0"/>
                </a:cxn>
                <a:cxn ang="0">
                  <a:pos x="0" y="2"/>
                </a:cxn>
                <a:cxn ang="0">
                  <a:pos x="26" y="25"/>
                </a:cxn>
                <a:cxn ang="0">
                  <a:pos x="42" y="51"/>
                </a:cxn>
                <a:cxn ang="0">
                  <a:pos x="44" y="50"/>
                </a:cxn>
              </a:cxnLst>
              <a:rect l="0" t="0" r="r" b="b"/>
              <a:pathLst>
                <a:path w="44" h="51">
                  <a:moveTo>
                    <a:pt x="44" y="50"/>
                  </a:moveTo>
                  <a:cubicBezTo>
                    <a:pt x="42" y="42"/>
                    <a:pt x="36" y="33"/>
                    <a:pt x="28" y="24"/>
                  </a:cubicBezTo>
                  <a:cubicBezTo>
                    <a:pt x="20" y="15"/>
                    <a:pt x="10" y="7"/>
                    <a:pt x="1" y="0"/>
                  </a:cubicBezTo>
                  <a:cubicBezTo>
                    <a:pt x="0" y="2"/>
                    <a:pt x="0" y="2"/>
                    <a:pt x="0" y="2"/>
                  </a:cubicBezTo>
                  <a:cubicBezTo>
                    <a:pt x="8" y="8"/>
                    <a:pt x="18" y="17"/>
                    <a:pt x="26" y="25"/>
                  </a:cubicBezTo>
                  <a:cubicBezTo>
                    <a:pt x="34" y="34"/>
                    <a:pt x="40" y="43"/>
                    <a:pt x="42" y="51"/>
                  </a:cubicBezTo>
                  <a:cubicBezTo>
                    <a:pt x="44" y="50"/>
                    <a:pt x="44" y="50"/>
                    <a:pt x="44" y="5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26" name="Freeform 231"/>
            <p:cNvSpPr>
              <a:spLocks/>
            </p:cNvSpPr>
            <p:nvPr userDrawn="1"/>
          </p:nvSpPr>
          <p:spPr bwMode="auto">
            <a:xfrm>
              <a:off x="359" y="316"/>
              <a:ext cx="74" cy="117"/>
            </a:xfrm>
            <a:custGeom>
              <a:avLst/>
              <a:gdLst/>
              <a:ahLst/>
              <a:cxnLst>
                <a:cxn ang="0">
                  <a:pos x="37" y="58"/>
                </a:cxn>
                <a:cxn ang="0">
                  <a:pos x="37" y="58"/>
                </a:cxn>
                <a:cxn ang="0">
                  <a:pos x="33" y="44"/>
                </a:cxn>
                <a:cxn ang="0">
                  <a:pos x="1" y="0"/>
                </a:cxn>
                <a:cxn ang="0">
                  <a:pos x="0" y="1"/>
                </a:cxn>
                <a:cxn ang="0">
                  <a:pos x="21" y="29"/>
                </a:cxn>
                <a:cxn ang="0">
                  <a:pos x="31" y="45"/>
                </a:cxn>
                <a:cxn ang="0">
                  <a:pos x="35" y="58"/>
                </a:cxn>
                <a:cxn ang="0">
                  <a:pos x="35" y="58"/>
                </a:cxn>
                <a:cxn ang="0">
                  <a:pos x="37" y="58"/>
                </a:cxn>
              </a:cxnLst>
              <a:rect l="0" t="0" r="r" b="b"/>
              <a:pathLst>
                <a:path w="37" h="58">
                  <a:moveTo>
                    <a:pt x="37" y="58"/>
                  </a:moveTo>
                  <a:cubicBezTo>
                    <a:pt x="37" y="58"/>
                    <a:pt x="37" y="58"/>
                    <a:pt x="37" y="58"/>
                  </a:cubicBezTo>
                  <a:cubicBezTo>
                    <a:pt x="37" y="54"/>
                    <a:pt x="36" y="50"/>
                    <a:pt x="33" y="44"/>
                  </a:cubicBezTo>
                  <a:cubicBezTo>
                    <a:pt x="25" y="28"/>
                    <a:pt x="9" y="7"/>
                    <a:pt x="1" y="0"/>
                  </a:cubicBezTo>
                  <a:cubicBezTo>
                    <a:pt x="0" y="1"/>
                    <a:pt x="0" y="1"/>
                    <a:pt x="0" y="1"/>
                  </a:cubicBezTo>
                  <a:cubicBezTo>
                    <a:pt x="5" y="6"/>
                    <a:pt x="13" y="17"/>
                    <a:pt x="21" y="29"/>
                  </a:cubicBezTo>
                  <a:cubicBezTo>
                    <a:pt x="25" y="34"/>
                    <a:pt x="28" y="40"/>
                    <a:pt x="31" y="45"/>
                  </a:cubicBezTo>
                  <a:cubicBezTo>
                    <a:pt x="33" y="51"/>
                    <a:pt x="35" y="55"/>
                    <a:pt x="35" y="58"/>
                  </a:cubicBezTo>
                  <a:cubicBezTo>
                    <a:pt x="35" y="58"/>
                    <a:pt x="35" y="58"/>
                    <a:pt x="35" y="58"/>
                  </a:cubicBezTo>
                  <a:cubicBezTo>
                    <a:pt x="37" y="58"/>
                    <a:pt x="37" y="58"/>
                    <a:pt x="37" y="58"/>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27" name="Freeform 232"/>
            <p:cNvSpPr>
              <a:spLocks/>
            </p:cNvSpPr>
            <p:nvPr userDrawn="1"/>
          </p:nvSpPr>
          <p:spPr bwMode="auto">
            <a:xfrm>
              <a:off x="351" y="320"/>
              <a:ext cx="60" cy="129"/>
            </a:xfrm>
            <a:custGeom>
              <a:avLst/>
              <a:gdLst/>
              <a:ahLst/>
              <a:cxnLst>
                <a:cxn ang="0">
                  <a:pos x="30" y="64"/>
                </a:cxn>
                <a:cxn ang="0">
                  <a:pos x="28" y="59"/>
                </a:cxn>
                <a:cxn ang="0">
                  <a:pos x="14" y="25"/>
                </a:cxn>
                <a:cxn ang="0">
                  <a:pos x="7" y="9"/>
                </a:cxn>
                <a:cxn ang="0">
                  <a:pos x="4" y="3"/>
                </a:cxn>
                <a:cxn ang="0">
                  <a:pos x="2" y="0"/>
                </a:cxn>
                <a:cxn ang="0">
                  <a:pos x="0" y="1"/>
                </a:cxn>
                <a:cxn ang="0">
                  <a:pos x="2" y="5"/>
                </a:cxn>
                <a:cxn ang="0">
                  <a:pos x="17" y="37"/>
                </a:cxn>
                <a:cxn ang="0">
                  <a:pos x="24" y="54"/>
                </a:cxn>
                <a:cxn ang="0">
                  <a:pos x="27" y="64"/>
                </a:cxn>
                <a:cxn ang="0">
                  <a:pos x="30" y="64"/>
                </a:cxn>
              </a:cxnLst>
              <a:rect l="0" t="0" r="r" b="b"/>
              <a:pathLst>
                <a:path w="30" h="64">
                  <a:moveTo>
                    <a:pt x="30" y="64"/>
                  </a:moveTo>
                  <a:cubicBezTo>
                    <a:pt x="30" y="63"/>
                    <a:pt x="29" y="61"/>
                    <a:pt x="28" y="59"/>
                  </a:cubicBezTo>
                  <a:cubicBezTo>
                    <a:pt x="26" y="51"/>
                    <a:pt x="20" y="38"/>
                    <a:pt x="14" y="25"/>
                  </a:cubicBezTo>
                  <a:cubicBezTo>
                    <a:pt x="11" y="19"/>
                    <a:pt x="9" y="13"/>
                    <a:pt x="7" y="9"/>
                  </a:cubicBezTo>
                  <a:cubicBezTo>
                    <a:pt x="5" y="6"/>
                    <a:pt x="5" y="4"/>
                    <a:pt x="4" y="3"/>
                  </a:cubicBezTo>
                  <a:cubicBezTo>
                    <a:pt x="3" y="1"/>
                    <a:pt x="2" y="0"/>
                    <a:pt x="2" y="0"/>
                  </a:cubicBezTo>
                  <a:cubicBezTo>
                    <a:pt x="0" y="1"/>
                    <a:pt x="0" y="1"/>
                    <a:pt x="0" y="1"/>
                  </a:cubicBezTo>
                  <a:cubicBezTo>
                    <a:pt x="0" y="1"/>
                    <a:pt x="1" y="3"/>
                    <a:pt x="2" y="5"/>
                  </a:cubicBezTo>
                  <a:cubicBezTo>
                    <a:pt x="5" y="11"/>
                    <a:pt x="11" y="24"/>
                    <a:pt x="17" y="37"/>
                  </a:cubicBezTo>
                  <a:cubicBezTo>
                    <a:pt x="20" y="43"/>
                    <a:pt x="22" y="49"/>
                    <a:pt x="24" y="54"/>
                  </a:cubicBezTo>
                  <a:cubicBezTo>
                    <a:pt x="26" y="59"/>
                    <a:pt x="27" y="63"/>
                    <a:pt x="27" y="64"/>
                  </a:cubicBezTo>
                  <a:cubicBezTo>
                    <a:pt x="30" y="64"/>
                    <a:pt x="30" y="64"/>
                    <a:pt x="30" y="64"/>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28" name="Freeform 233"/>
            <p:cNvSpPr>
              <a:spLocks/>
            </p:cNvSpPr>
            <p:nvPr userDrawn="1"/>
          </p:nvSpPr>
          <p:spPr bwMode="auto">
            <a:xfrm>
              <a:off x="343" y="324"/>
              <a:ext cx="42" cy="135"/>
            </a:xfrm>
            <a:custGeom>
              <a:avLst/>
              <a:gdLst/>
              <a:ahLst/>
              <a:cxnLst>
                <a:cxn ang="0">
                  <a:pos x="21" y="65"/>
                </a:cxn>
                <a:cxn ang="0">
                  <a:pos x="16" y="54"/>
                </a:cxn>
                <a:cxn ang="0">
                  <a:pos x="3" y="0"/>
                </a:cxn>
                <a:cxn ang="0">
                  <a:pos x="0" y="0"/>
                </a:cxn>
                <a:cxn ang="0">
                  <a:pos x="8" y="35"/>
                </a:cxn>
                <a:cxn ang="0">
                  <a:pos x="14" y="54"/>
                </a:cxn>
                <a:cxn ang="0">
                  <a:pos x="19" y="67"/>
                </a:cxn>
                <a:cxn ang="0">
                  <a:pos x="21" y="65"/>
                </a:cxn>
              </a:cxnLst>
              <a:rect l="0" t="0" r="r" b="b"/>
              <a:pathLst>
                <a:path w="21" h="67">
                  <a:moveTo>
                    <a:pt x="21" y="65"/>
                  </a:moveTo>
                  <a:cubicBezTo>
                    <a:pt x="19" y="64"/>
                    <a:pt x="18" y="59"/>
                    <a:pt x="16" y="54"/>
                  </a:cubicBezTo>
                  <a:cubicBezTo>
                    <a:pt x="10" y="37"/>
                    <a:pt x="4" y="10"/>
                    <a:pt x="3" y="0"/>
                  </a:cubicBezTo>
                  <a:cubicBezTo>
                    <a:pt x="0" y="0"/>
                    <a:pt x="0" y="0"/>
                    <a:pt x="0" y="0"/>
                  </a:cubicBezTo>
                  <a:cubicBezTo>
                    <a:pt x="1" y="7"/>
                    <a:pt x="4" y="21"/>
                    <a:pt x="8" y="35"/>
                  </a:cubicBezTo>
                  <a:cubicBezTo>
                    <a:pt x="10" y="42"/>
                    <a:pt x="12" y="49"/>
                    <a:pt x="14" y="54"/>
                  </a:cubicBezTo>
                  <a:cubicBezTo>
                    <a:pt x="15" y="60"/>
                    <a:pt x="17" y="64"/>
                    <a:pt x="19" y="67"/>
                  </a:cubicBezTo>
                  <a:cubicBezTo>
                    <a:pt x="21" y="65"/>
                    <a:pt x="21" y="65"/>
                    <a:pt x="21" y="65"/>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29" name="Freeform 234"/>
            <p:cNvSpPr>
              <a:spLocks/>
            </p:cNvSpPr>
            <p:nvPr userDrawn="1"/>
          </p:nvSpPr>
          <p:spPr bwMode="auto">
            <a:xfrm>
              <a:off x="335" y="324"/>
              <a:ext cx="20" cy="135"/>
            </a:xfrm>
            <a:custGeom>
              <a:avLst/>
              <a:gdLst/>
              <a:ahLst/>
              <a:cxnLst>
                <a:cxn ang="0">
                  <a:pos x="10" y="66"/>
                </a:cxn>
                <a:cxn ang="0">
                  <a:pos x="4" y="45"/>
                </a:cxn>
                <a:cxn ang="0">
                  <a:pos x="2" y="18"/>
                </a:cxn>
                <a:cxn ang="0">
                  <a:pos x="3" y="0"/>
                </a:cxn>
                <a:cxn ang="0">
                  <a:pos x="0" y="0"/>
                </a:cxn>
                <a:cxn ang="0">
                  <a:pos x="0" y="18"/>
                </a:cxn>
                <a:cxn ang="0">
                  <a:pos x="1" y="45"/>
                </a:cxn>
                <a:cxn ang="0">
                  <a:pos x="8" y="67"/>
                </a:cxn>
                <a:cxn ang="0">
                  <a:pos x="10" y="66"/>
                </a:cxn>
              </a:cxnLst>
              <a:rect l="0" t="0" r="r" b="b"/>
              <a:pathLst>
                <a:path w="10" h="67">
                  <a:moveTo>
                    <a:pt x="10" y="66"/>
                  </a:moveTo>
                  <a:cubicBezTo>
                    <a:pt x="7" y="61"/>
                    <a:pt x="5" y="53"/>
                    <a:pt x="4" y="45"/>
                  </a:cubicBezTo>
                  <a:cubicBezTo>
                    <a:pt x="3" y="36"/>
                    <a:pt x="2" y="27"/>
                    <a:pt x="2" y="18"/>
                  </a:cubicBezTo>
                  <a:cubicBezTo>
                    <a:pt x="2" y="11"/>
                    <a:pt x="2" y="5"/>
                    <a:pt x="3" y="0"/>
                  </a:cubicBezTo>
                  <a:cubicBezTo>
                    <a:pt x="0" y="0"/>
                    <a:pt x="0" y="0"/>
                    <a:pt x="0" y="0"/>
                  </a:cubicBezTo>
                  <a:cubicBezTo>
                    <a:pt x="0" y="5"/>
                    <a:pt x="0" y="11"/>
                    <a:pt x="0" y="18"/>
                  </a:cubicBezTo>
                  <a:cubicBezTo>
                    <a:pt x="0" y="27"/>
                    <a:pt x="0" y="36"/>
                    <a:pt x="1" y="45"/>
                  </a:cubicBezTo>
                  <a:cubicBezTo>
                    <a:pt x="3" y="54"/>
                    <a:pt x="5" y="62"/>
                    <a:pt x="8" y="67"/>
                  </a:cubicBezTo>
                  <a:cubicBezTo>
                    <a:pt x="10" y="66"/>
                    <a:pt x="10" y="66"/>
                    <a:pt x="10" y="66"/>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30" name="Freeform 235"/>
            <p:cNvSpPr>
              <a:spLocks/>
            </p:cNvSpPr>
            <p:nvPr userDrawn="1"/>
          </p:nvSpPr>
          <p:spPr bwMode="auto">
            <a:xfrm>
              <a:off x="315" y="322"/>
              <a:ext cx="18" cy="131"/>
            </a:xfrm>
            <a:custGeom>
              <a:avLst/>
              <a:gdLst/>
              <a:ahLst/>
              <a:cxnLst>
                <a:cxn ang="0">
                  <a:pos x="7" y="0"/>
                </a:cxn>
                <a:cxn ang="0">
                  <a:pos x="0" y="45"/>
                </a:cxn>
                <a:cxn ang="0">
                  <a:pos x="3" y="65"/>
                </a:cxn>
                <a:cxn ang="0">
                  <a:pos x="5" y="63"/>
                </a:cxn>
                <a:cxn ang="0">
                  <a:pos x="2" y="45"/>
                </a:cxn>
                <a:cxn ang="0">
                  <a:pos x="9" y="1"/>
                </a:cxn>
                <a:cxn ang="0">
                  <a:pos x="7" y="0"/>
                </a:cxn>
              </a:cxnLst>
              <a:rect l="0" t="0" r="r" b="b"/>
              <a:pathLst>
                <a:path w="9" h="65">
                  <a:moveTo>
                    <a:pt x="7" y="0"/>
                  </a:moveTo>
                  <a:cubicBezTo>
                    <a:pt x="3" y="9"/>
                    <a:pt x="0" y="29"/>
                    <a:pt x="0" y="45"/>
                  </a:cubicBezTo>
                  <a:cubicBezTo>
                    <a:pt x="0" y="54"/>
                    <a:pt x="0" y="61"/>
                    <a:pt x="3" y="65"/>
                  </a:cubicBezTo>
                  <a:cubicBezTo>
                    <a:pt x="5" y="63"/>
                    <a:pt x="5" y="63"/>
                    <a:pt x="5" y="63"/>
                  </a:cubicBezTo>
                  <a:cubicBezTo>
                    <a:pt x="3" y="60"/>
                    <a:pt x="2" y="53"/>
                    <a:pt x="2" y="45"/>
                  </a:cubicBezTo>
                  <a:cubicBezTo>
                    <a:pt x="2" y="30"/>
                    <a:pt x="5" y="10"/>
                    <a:pt x="9" y="1"/>
                  </a:cubicBezTo>
                  <a:cubicBezTo>
                    <a:pt x="7" y="0"/>
                    <a:pt x="7" y="0"/>
                    <a:pt x="7"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31" name="Freeform 236"/>
            <p:cNvSpPr>
              <a:spLocks/>
            </p:cNvSpPr>
            <p:nvPr userDrawn="1"/>
          </p:nvSpPr>
          <p:spPr bwMode="auto">
            <a:xfrm>
              <a:off x="357" y="256"/>
              <a:ext cx="48" cy="22"/>
            </a:xfrm>
            <a:custGeom>
              <a:avLst/>
              <a:gdLst/>
              <a:ahLst/>
              <a:cxnLst>
                <a:cxn ang="0">
                  <a:pos x="2" y="11"/>
                </a:cxn>
                <a:cxn ang="0">
                  <a:pos x="19" y="2"/>
                </a:cxn>
                <a:cxn ang="0">
                  <a:pos x="23" y="3"/>
                </a:cxn>
                <a:cxn ang="0">
                  <a:pos x="24" y="1"/>
                </a:cxn>
                <a:cxn ang="0">
                  <a:pos x="19" y="0"/>
                </a:cxn>
                <a:cxn ang="0">
                  <a:pos x="0" y="10"/>
                </a:cxn>
                <a:cxn ang="0">
                  <a:pos x="2" y="11"/>
                </a:cxn>
              </a:cxnLst>
              <a:rect l="0" t="0" r="r" b="b"/>
              <a:pathLst>
                <a:path w="24" h="11">
                  <a:moveTo>
                    <a:pt x="2" y="11"/>
                  </a:moveTo>
                  <a:cubicBezTo>
                    <a:pt x="7" y="6"/>
                    <a:pt x="13" y="2"/>
                    <a:pt x="19" y="2"/>
                  </a:cubicBezTo>
                  <a:cubicBezTo>
                    <a:pt x="20" y="2"/>
                    <a:pt x="22" y="2"/>
                    <a:pt x="23" y="3"/>
                  </a:cubicBezTo>
                  <a:cubicBezTo>
                    <a:pt x="24" y="1"/>
                    <a:pt x="24" y="1"/>
                    <a:pt x="24" y="1"/>
                  </a:cubicBezTo>
                  <a:cubicBezTo>
                    <a:pt x="22" y="0"/>
                    <a:pt x="21" y="0"/>
                    <a:pt x="19" y="0"/>
                  </a:cubicBezTo>
                  <a:cubicBezTo>
                    <a:pt x="12" y="0"/>
                    <a:pt x="6" y="4"/>
                    <a:pt x="0" y="10"/>
                  </a:cubicBezTo>
                  <a:cubicBezTo>
                    <a:pt x="2" y="11"/>
                    <a:pt x="2" y="11"/>
                    <a:pt x="2" y="1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32" name="Freeform 237"/>
            <p:cNvSpPr>
              <a:spLocks/>
            </p:cNvSpPr>
            <p:nvPr userDrawn="1"/>
          </p:nvSpPr>
          <p:spPr bwMode="auto">
            <a:xfrm>
              <a:off x="293" y="320"/>
              <a:ext cx="36" cy="115"/>
            </a:xfrm>
            <a:custGeom>
              <a:avLst/>
              <a:gdLst/>
              <a:ahLst/>
              <a:cxnLst>
                <a:cxn ang="0">
                  <a:pos x="3" y="56"/>
                </a:cxn>
                <a:cxn ang="0">
                  <a:pos x="2" y="47"/>
                </a:cxn>
                <a:cxn ang="0">
                  <a:pos x="17" y="1"/>
                </a:cxn>
                <a:cxn ang="0">
                  <a:pos x="15" y="0"/>
                </a:cxn>
                <a:cxn ang="0">
                  <a:pos x="0" y="47"/>
                </a:cxn>
                <a:cxn ang="0">
                  <a:pos x="0" y="57"/>
                </a:cxn>
                <a:cxn ang="0">
                  <a:pos x="3" y="56"/>
                </a:cxn>
              </a:cxnLst>
              <a:rect l="0" t="0" r="r" b="b"/>
              <a:pathLst>
                <a:path w="17" h="57">
                  <a:moveTo>
                    <a:pt x="3" y="56"/>
                  </a:moveTo>
                  <a:cubicBezTo>
                    <a:pt x="2" y="53"/>
                    <a:pt x="2" y="50"/>
                    <a:pt x="2" y="47"/>
                  </a:cubicBezTo>
                  <a:cubicBezTo>
                    <a:pt x="2" y="30"/>
                    <a:pt x="9" y="13"/>
                    <a:pt x="17" y="1"/>
                  </a:cubicBezTo>
                  <a:cubicBezTo>
                    <a:pt x="15" y="0"/>
                    <a:pt x="15" y="0"/>
                    <a:pt x="15" y="0"/>
                  </a:cubicBezTo>
                  <a:cubicBezTo>
                    <a:pt x="7" y="12"/>
                    <a:pt x="0" y="29"/>
                    <a:pt x="0" y="47"/>
                  </a:cubicBezTo>
                  <a:cubicBezTo>
                    <a:pt x="0" y="50"/>
                    <a:pt x="0" y="54"/>
                    <a:pt x="0" y="57"/>
                  </a:cubicBezTo>
                  <a:cubicBezTo>
                    <a:pt x="3" y="56"/>
                    <a:pt x="3" y="56"/>
                    <a:pt x="3" y="56"/>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33" name="Freeform 238"/>
            <p:cNvSpPr>
              <a:spLocks/>
            </p:cNvSpPr>
            <p:nvPr userDrawn="1"/>
          </p:nvSpPr>
          <p:spPr bwMode="auto">
            <a:xfrm>
              <a:off x="273" y="316"/>
              <a:ext cx="48" cy="97"/>
            </a:xfrm>
            <a:custGeom>
              <a:avLst/>
              <a:gdLst/>
              <a:ahLst/>
              <a:cxnLst>
                <a:cxn ang="0">
                  <a:pos x="22" y="0"/>
                </a:cxn>
                <a:cxn ang="0">
                  <a:pos x="7" y="20"/>
                </a:cxn>
                <a:cxn ang="0">
                  <a:pos x="0" y="44"/>
                </a:cxn>
                <a:cxn ang="0">
                  <a:pos x="1" y="48"/>
                </a:cxn>
                <a:cxn ang="0">
                  <a:pos x="3" y="48"/>
                </a:cxn>
                <a:cxn ang="0">
                  <a:pos x="3" y="44"/>
                </a:cxn>
                <a:cxn ang="0">
                  <a:pos x="9" y="21"/>
                </a:cxn>
                <a:cxn ang="0">
                  <a:pos x="24" y="2"/>
                </a:cxn>
                <a:cxn ang="0">
                  <a:pos x="22" y="0"/>
                </a:cxn>
              </a:cxnLst>
              <a:rect l="0" t="0" r="r" b="b"/>
              <a:pathLst>
                <a:path w="24" h="48">
                  <a:moveTo>
                    <a:pt x="22" y="0"/>
                  </a:moveTo>
                  <a:cubicBezTo>
                    <a:pt x="17" y="5"/>
                    <a:pt x="12" y="12"/>
                    <a:pt x="7" y="20"/>
                  </a:cubicBezTo>
                  <a:cubicBezTo>
                    <a:pt x="3" y="28"/>
                    <a:pt x="0" y="37"/>
                    <a:pt x="0" y="44"/>
                  </a:cubicBezTo>
                  <a:cubicBezTo>
                    <a:pt x="0" y="45"/>
                    <a:pt x="1" y="47"/>
                    <a:pt x="1" y="48"/>
                  </a:cubicBezTo>
                  <a:cubicBezTo>
                    <a:pt x="3" y="48"/>
                    <a:pt x="3" y="48"/>
                    <a:pt x="3" y="48"/>
                  </a:cubicBezTo>
                  <a:cubicBezTo>
                    <a:pt x="3" y="46"/>
                    <a:pt x="3" y="45"/>
                    <a:pt x="3" y="44"/>
                  </a:cubicBezTo>
                  <a:cubicBezTo>
                    <a:pt x="3" y="37"/>
                    <a:pt x="5" y="29"/>
                    <a:pt x="9" y="21"/>
                  </a:cubicBezTo>
                  <a:cubicBezTo>
                    <a:pt x="13" y="13"/>
                    <a:pt x="19" y="6"/>
                    <a:pt x="24" y="2"/>
                  </a:cubicBezTo>
                  <a:cubicBezTo>
                    <a:pt x="22" y="0"/>
                    <a:pt x="22" y="0"/>
                    <a:pt x="22"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34" name="Freeform 239"/>
            <p:cNvSpPr>
              <a:spLocks/>
            </p:cNvSpPr>
            <p:nvPr userDrawn="1"/>
          </p:nvSpPr>
          <p:spPr bwMode="auto">
            <a:xfrm>
              <a:off x="263" y="310"/>
              <a:ext cx="52" cy="76"/>
            </a:xfrm>
            <a:custGeom>
              <a:avLst/>
              <a:gdLst/>
              <a:ahLst/>
              <a:cxnLst>
                <a:cxn ang="0">
                  <a:pos x="26" y="0"/>
                </a:cxn>
                <a:cxn ang="0">
                  <a:pos x="8" y="17"/>
                </a:cxn>
                <a:cxn ang="0">
                  <a:pos x="0" y="36"/>
                </a:cxn>
                <a:cxn ang="0">
                  <a:pos x="0" y="39"/>
                </a:cxn>
                <a:cxn ang="0">
                  <a:pos x="2" y="38"/>
                </a:cxn>
                <a:cxn ang="0">
                  <a:pos x="2" y="36"/>
                </a:cxn>
                <a:cxn ang="0">
                  <a:pos x="10" y="18"/>
                </a:cxn>
                <a:cxn ang="0">
                  <a:pos x="27" y="2"/>
                </a:cxn>
                <a:cxn ang="0">
                  <a:pos x="26" y="0"/>
                </a:cxn>
              </a:cxnLst>
              <a:rect l="0" t="0" r="r" b="b"/>
              <a:pathLst>
                <a:path w="27" h="39">
                  <a:moveTo>
                    <a:pt x="26" y="0"/>
                  </a:moveTo>
                  <a:cubicBezTo>
                    <a:pt x="19" y="4"/>
                    <a:pt x="13" y="10"/>
                    <a:pt x="8" y="17"/>
                  </a:cubicBezTo>
                  <a:cubicBezTo>
                    <a:pt x="3" y="23"/>
                    <a:pt x="0" y="31"/>
                    <a:pt x="0" y="36"/>
                  </a:cubicBezTo>
                  <a:cubicBezTo>
                    <a:pt x="0" y="37"/>
                    <a:pt x="0" y="38"/>
                    <a:pt x="0" y="39"/>
                  </a:cubicBezTo>
                  <a:cubicBezTo>
                    <a:pt x="2" y="38"/>
                    <a:pt x="2" y="38"/>
                    <a:pt x="2" y="38"/>
                  </a:cubicBezTo>
                  <a:cubicBezTo>
                    <a:pt x="2" y="38"/>
                    <a:pt x="2" y="37"/>
                    <a:pt x="2" y="36"/>
                  </a:cubicBezTo>
                  <a:cubicBezTo>
                    <a:pt x="2" y="32"/>
                    <a:pt x="5" y="25"/>
                    <a:pt x="10" y="18"/>
                  </a:cubicBezTo>
                  <a:cubicBezTo>
                    <a:pt x="15" y="12"/>
                    <a:pt x="21" y="6"/>
                    <a:pt x="27" y="2"/>
                  </a:cubicBezTo>
                  <a:cubicBezTo>
                    <a:pt x="26" y="0"/>
                    <a:pt x="26" y="0"/>
                    <a:pt x="26"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35" name="Freeform 240"/>
            <p:cNvSpPr>
              <a:spLocks/>
            </p:cNvSpPr>
            <p:nvPr userDrawn="1"/>
          </p:nvSpPr>
          <p:spPr bwMode="auto">
            <a:xfrm>
              <a:off x="257" y="304"/>
              <a:ext cx="58" cy="57"/>
            </a:xfrm>
            <a:custGeom>
              <a:avLst/>
              <a:gdLst/>
              <a:ahLst/>
              <a:cxnLst>
                <a:cxn ang="0">
                  <a:pos x="28" y="0"/>
                </a:cxn>
                <a:cxn ang="0">
                  <a:pos x="9" y="12"/>
                </a:cxn>
                <a:cxn ang="0">
                  <a:pos x="0" y="28"/>
                </a:cxn>
                <a:cxn ang="0">
                  <a:pos x="0" y="28"/>
                </a:cxn>
                <a:cxn ang="0">
                  <a:pos x="3" y="28"/>
                </a:cxn>
                <a:cxn ang="0">
                  <a:pos x="3" y="28"/>
                </a:cxn>
                <a:cxn ang="0">
                  <a:pos x="11" y="14"/>
                </a:cxn>
                <a:cxn ang="0">
                  <a:pos x="29" y="2"/>
                </a:cxn>
                <a:cxn ang="0">
                  <a:pos x="28" y="0"/>
                </a:cxn>
              </a:cxnLst>
              <a:rect l="0" t="0" r="r" b="b"/>
              <a:pathLst>
                <a:path w="29" h="28">
                  <a:moveTo>
                    <a:pt x="28" y="0"/>
                  </a:moveTo>
                  <a:cubicBezTo>
                    <a:pt x="21" y="2"/>
                    <a:pt x="14" y="7"/>
                    <a:pt x="9" y="12"/>
                  </a:cubicBezTo>
                  <a:cubicBezTo>
                    <a:pt x="4" y="17"/>
                    <a:pt x="0" y="23"/>
                    <a:pt x="0" y="28"/>
                  </a:cubicBezTo>
                  <a:cubicBezTo>
                    <a:pt x="0" y="28"/>
                    <a:pt x="0" y="28"/>
                    <a:pt x="0" y="28"/>
                  </a:cubicBezTo>
                  <a:cubicBezTo>
                    <a:pt x="3" y="28"/>
                    <a:pt x="3" y="28"/>
                    <a:pt x="3" y="28"/>
                  </a:cubicBezTo>
                  <a:cubicBezTo>
                    <a:pt x="3" y="28"/>
                    <a:pt x="3" y="28"/>
                    <a:pt x="3" y="28"/>
                  </a:cubicBezTo>
                  <a:cubicBezTo>
                    <a:pt x="3" y="24"/>
                    <a:pt x="6" y="19"/>
                    <a:pt x="11" y="14"/>
                  </a:cubicBezTo>
                  <a:cubicBezTo>
                    <a:pt x="15" y="9"/>
                    <a:pt x="22" y="4"/>
                    <a:pt x="29" y="2"/>
                  </a:cubicBezTo>
                  <a:cubicBezTo>
                    <a:pt x="28" y="0"/>
                    <a:pt x="28" y="0"/>
                    <a:pt x="28"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36" name="Freeform 241"/>
            <p:cNvSpPr>
              <a:spLocks/>
            </p:cNvSpPr>
            <p:nvPr userDrawn="1"/>
          </p:nvSpPr>
          <p:spPr bwMode="auto">
            <a:xfrm>
              <a:off x="259" y="296"/>
              <a:ext cx="56" cy="38"/>
            </a:xfrm>
            <a:custGeom>
              <a:avLst/>
              <a:gdLst/>
              <a:ahLst/>
              <a:cxnLst>
                <a:cxn ang="0">
                  <a:pos x="28" y="0"/>
                </a:cxn>
                <a:cxn ang="0">
                  <a:pos x="9" y="7"/>
                </a:cxn>
                <a:cxn ang="0">
                  <a:pos x="0" y="19"/>
                </a:cxn>
                <a:cxn ang="0">
                  <a:pos x="2" y="19"/>
                </a:cxn>
                <a:cxn ang="0">
                  <a:pos x="11" y="9"/>
                </a:cxn>
                <a:cxn ang="0">
                  <a:pos x="28" y="3"/>
                </a:cxn>
                <a:cxn ang="0">
                  <a:pos x="28" y="0"/>
                </a:cxn>
              </a:cxnLst>
              <a:rect l="0" t="0" r="r" b="b"/>
              <a:pathLst>
                <a:path w="28" h="19">
                  <a:moveTo>
                    <a:pt x="28" y="0"/>
                  </a:moveTo>
                  <a:cubicBezTo>
                    <a:pt x="21" y="1"/>
                    <a:pt x="14" y="4"/>
                    <a:pt x="9" y="7"/>
                  </a:cubicBezTo>
                  <a:cubicBezTo>
                    <a:pt x="4" y="11"/>
                    <a:pt x="1" y="15"/>
                    <a:pt x="0" y="19"/>
                  </a:cubicBezTo>
                  <a:cubicBezTo>
                    <a:pt x="2" y="19"/>
                    <a:pt x="2" y="19"/>
                    <a:pt x="2" y="19"/>
                  </a:cubicBezTo>
                  <a:cubicBezTo>
                    <a:pt x="3" y="17"/>
                    <a:pt x="6" y="13"/>
                    <a:pt x="11" y="9"/>
                  </a:cubicBezTo>
                  <a:cubicBezTo>
                    <a:pt x="15" y="6"/>
                    <a:pt x="21" y="3"/>
                    <a:pt x="28" y="3"/>
                  </a:cubicBezTo>
                  <a:cubicBezTo>
                    <a:pt x="28" y="0"/>
                    <a:pt x="28" y="0"/>
                    <a:pt x="28"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37" name="Freeform 242"/>
            <p:cNvSpPr>
              <a:spLocks/>
            </p:cNvSpPr>
            <p:nvPr userDrawn="1"/>
          </p:nvSpPr>
          <p:spPr bwMode="auto">
            <a:xfrm>
              <a:off x="267" y="290"/>
              <a:ext cx="50" cy="22"/>
            </a:xfrm>
            <a:custGeom>
              <a:avLst/>
              <a:gdLst/>
              <a:ahLst/>
              <a:cxnLst>
                <a:cxn ang="0">
                  <a:pos x="25" y="0"/>
                </a:cxn>
                <a:cxn ang="0">
                  <a:pos x="20" y="0"/>
                </a:cxn>
                <a:cxn ang="0">
                  <a:pos x="0" y="10"/>
                </a:cxn>
                <a:cxn ang="0">
                  <a:pos x="2" y="11"/>
                </a:cxn>
                <a:cxn ang="0">
                  <a:pos x="20" y="2"/>
                </a:cxn>
                <a:cxn ang="0">
                  <a:pos x="25" y="3"/>
                </a:cxn>
                <a:cxn ang="0">
                  <a:pos x="25" y="0"/>
                </a:cxn>
              </a:cxnLst>
              <a:rect l="0" t="0" r="r" b="b"/>
              <a:pathLst>
                <a:path w="25" h="11">
                  <a:moveTo>
                    <a:pt x="25" y="0"/>
                  </a:moveTo>
                  <a:cubicBezTo>
                    <a:pt x="23" y="0"/>
                    <a:pt x="22" y="0"/>
                    <a:pt x="20" y="0"/>
                  </a:cubicBezTo>
                  <a:cubicBezTo>
                    <a:pt x="10" y="0"/>
                    <a:pt x="2" y="5"/>
                    <a:pt x="0" y="10"/>
                  </a:cubicBezTo>
                  <a:cubicBezTo>
                    <a:pt x="2" y="11"/>
                    <a:pt x="2" y="11"/>
                    <a:pt x="2" y="11"/>
                  </a:cubicBezTo>
                  <a:cubicBezTo>
                    <a:pt x="4" y="7"/>
                    <a:pt x="10" y="2"/>
                    <a:pt x="20" y="2"/>
                  </a:cubicBezTo>
                  <a:cubicBezTo>
                    <a:pt x="21" y="2"/>
                    <a:pt x="23" y="3"/>
                    <a:pt x="25" y="3"/>
                  </a:cubicBezTo>
                  <a:cubicBezTo>
                    <a:pt x="25" y="0"/>
                    <a:pt x="25" y="0"/>
                    <a:pt x="25" y="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38" name="Freeform 243"/>
            <p:cNvSpPr>
              <a:spLocks/>
            </p:cNvSpPr>
            <p:nvPr userDrawn="1"/>
          </p:nvSpPr>
          <p:spPr bwMode="auto">
            <a:xfrm>
              <a:off x="299" y="268"/>
              <a:ext cx="28" cy="16"/>
            </a:xfrm>
            <a:custGeom>
              <a:avLst/>
              <a:gdLst/>
              <a:ahLst/>
              <a:cxnLst>
                <a:cxn ang="0">
                  <a:pos x="14" y="6"/>
                </a:cxn>
                <a:cxn ang="0">
                  <a:pos x="3" y="0"/>
                </a:cxn>
                <a:cxn ang="0">
                  <a:pos x="0" y="1"/>
                </a:cxn>
                <a:cxn ang="0">
                  <a:pos x="2" y="3"/>
                </a:cxn>
                <a:cxn ang="0">
                  <a:pos x="3" y="3"/>
                </a:cxn>
                <a:cxn ang="0">
                  <a:pos x="13" y="8"/>
                </a:cxn>
                <a:cxn ang="0">
                  <a:pos x="14" y="6"/>
                </a:cxn>
              </a:cxnLst>
              <a:rect l="0" t="0" r="r" b="b"/>
              <a:pathLst>
                <a:path w="14" h="8">
                  <a:moveTo>
                    <a:pt x="14" y="6"/>
                  </a:moveTo>
                  <a:cubicBezTo>
                    <a:pt x="9" y="2"/>
                    <a:pt x="5" y="0"/>
                    <a:pt x="3" y="0"/>
                  </a:cubicBezTo>
                  <a:cubicBezTo>
                    <a:pt x="2" y="0"/>
                    <a:pt x="1" y="1"/>
                    <a:pt x="0" y="1"/>
                  </a:cubicBezTo>
                  <a:cubicBezTo>
                    <a:pt x="2" y="3"/>
                    <a:pt x="2" y="3"/>
                    <a:pt x="2" y="3"/>
                  </a:cubicBezTo>
                  <a:cubicBezTo>
                    <a:pt x="2" y="3"/>
                    <a:pt x="2" y="3"/>
                    <a:pt x="3" y="3"/>
                  </a:cubicBezTo>
                  <a:cubicBezTo>
                    <a:pt x="4" y="3"/>
                    <a:pt x="7" y="4"/>
                    <a:pt x="13" y="8"/>
                  </a:cubicBezTo>
                  <a:cubicBezTo>
                    <a:pt x="14" y="6"/>
                    <a:pt x="14" y="6"/>
                    <a:pt x="14" y="6"/>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39" name="Freeform 244"/>
            <p:cNvSpPr>
              <a:spLocks/>
            </p:cNvSpPr>
            <p:nvPr userDrawn="1"/>
          </p:nvSpPr>
          <p:spPr bwMode="auto">
            <a:xfrm>
              <a:off x="371" y="290"/>
              <a:ext cx="92" cy="32"/>
            </a:xfrm>
            <a:custGeom>
              <a:avLst/>
              <a:gdLst/>
              <a:ahLst/>
              <a:cxnLst>
                <a:cxn ang="0">
                  <a:pos x="0" y="2"/>
                </a:cxn>
                <a:cxn ang="0">
                  <a:pos x="7" y="2"/>
                </a:cxn>
                <a:cxn ang="0">
                  <a:pos x="30" y="6"/>
                </a:cxn>
                <a:cxn ang="0">
                  <a:pos x="44" y="16"/>
                </a:cxn>
                <a:cxn ang="0">
                  <a:pos x="46" y="15"/>
                </a:cxn>
                <a:cxn ang="0">
                  <a:pos x="31" y="3"/>
                </a:cxn>
                <a:cxn ang="0">
                  <a:pos x="7" y="0"/>
                </a:cxn>
                <a:cxn ang="0">
                  <a:pos x="0" y="0"/>
                </a:cxn>
                <a:cxn ang="0">
                  <a:pos x="0" y="2"/>
                </a:cxn>
              </a:cxnLst>
              <a:rect l="0" t="0" r="r" b="b"/>
              <a:pathLst>
                <a:path w="46" h="16">
                  <a:moveTo>
                    <a:pt x="0" y="2"/>
                  </a:moveTo>
                  <a:cubicBezTo>
                    <a:pt x="2" y="2"/>
                    <a:pt x="5" y="2"/>
                    <a:pt x="7" y="2"/>
                  </a:cubicBezTo>
                  <a:cubicBezTo>
                    <a:pt x="15" y="2"/>
                    <a:pt x="23" y="3"/>
                    <a:pt x="30" y="6"/>
                  </a:cubicBezTo>
                  <a:cubicBezTo>
                    <a:pt x="37" y="8"/>
                    <a:pt x="42" y="12"/>
                    <a:pt x="44" y="16"/>
                  </a:cubicBezTo>
                  <a:cubicBezTo>
                    <a:pt x="46" y="15"/>
                    <a:pt x="46" y="15"/>
                    <a:pt x="46" y="15"/>
                  </a:cubicBezTo>
                  <a:cubicBezTo>
                    <a:pt x="44" y="10"/>
                    <a:pt x="38" y="6"/>
                    <a:pt x="31" y="3"/>
                  </a:cubicBezTo>
                  <a:cubicBezTo>
                    <a:pt x="23" y="1"/>
                    <a:pt x="15" y="0"/>
                    <a:pt x="7" y="0"/>
                  </a:cubicBezTo>
                  <a:cubicBezTo>
                    <a:pt x="5" y="0"/>
                    <a:pt x="2" y="0"/>
                    <a:pt x="0" y="0"/>
                  </a:cubicBezTo>
                  <a:cubicBezTo>
                    <a:pt x="0" y="2"/>
                    <a:pt x="0" y="2"/>
                    <a:pt x="0" y="2"/>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40" name="Freeform 245"/>
            <p:cNvSpPr>
              <a:spLocks/>
            </p:cNvSpPr>
            <p:nvPr userDrawn="1"/>
          </p:nvSpPr>
          <p:spPr bwMode="auto">
            <a:xfrm>
              <a:off x="371" y="296"/>
              <a:ext cx="98" cy="57"/>
            </a:xfrm>
            <a:custGeom>
              <a:avLst/>
              <a:gdLst/>
              <a:ahLst/>
              <a:cxnLst>
                <a:cxn ang="0">
                  <a:pos x="0" y="2"/>
                </a:cxn>
                <a:cxn ang="0">
                  <a:pos x="28" y="11"/>
                </a:cxn>
                <a:cxn ang="0">
                  <a:pos x="41" y="19"/>
                </a:cxn>
                <a:cxn ang="0">
                  <a:pos x="47" y="28"/>
                </a:cxn>
                <a:cxn ang="0">
                  <a:pos x="49" y="28"/>
                </a:cxn>
                <a:cxn ang="0">
                  <a:pos x="42" y="17"/>
                </a:cxn>
                <a:cxn ang="0">
                  <a:pos x="0" y="0"/>
                </a:cxn>
                <a:cxn ang="0">
                  <a:pos x="0" y="2"/>
                </a:cxn>
              </a:cxnLst>
              <a:rect l="0" t="0" r="r" b="b"/>
              <a:pathLst>
                <a:path w="49" h="28">
                  <a:moveTo>
                    <a:pt x="0" y="2"/>
                  </a:moveTo>
                  <a:cubicBezTo>
                    <a:pt x="8" y="3"/>
                    <a:pt x="19" y="6"/>
                    <a:pt x="28" y="11"/>
                  </a:cubicBezTo>
                  <a:cubicBezTo>
                    <a:pt x="33" y="13"/>
                    <a:pt x="38" y="16"/>
                    <a:pt x="41" y="19"/>
                  </a:cubicBezTo>
                  <a:cubicBezTo>
                    <a:pt x="44" y="22"/>
                    <a:pt x="46" y="25"/>
                    <a:pt x="47" y="28"/>
                  </a:cubicBezTo>
                  <a:cubicBezTo>
                    <a:pt x="49" y="28"/>
                    <a:pt x="49" y="28"/>
                    <a:pt x="49" y="28"/>
                  </a:cubicBezTo>
                  <a:cubicBezTo>
                    <a:pt x="48" y="24"/>
                    <a:pt x="46" y="21"/>
                    <a:pt x="42" y="17"/>
                  </a:cubicBezTo>
                  <a:cubicBezTo>
                    <a:pt x="32" y="8"/>
                    <a:pt x="12" y="0"/>
                    <a:pt x="0" y="0"/>
                  </a:cubicBezTo>
                  <a:cubicBezTo>
                    <a:pt x="0" y="2"/>
                    <a:pt x="0" y="2"/>
                    <a:pt x="0" y="2"/>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41" name="Freeform 246"/>
            <p:cNvSpPr>
              <a:spLocks/>
            </p:cNvSpPr>
            <p:nvPr userDrawn="1"/>
          </p:nvSpPr>
          <p:spPr bwMode="auto">
            <a:xfrm>
              <a:off x="369" y="304"/>
              <a:ext cx="96" cy="81"/>
            </a:xfrm>
            <a:custGeom>
              <a:avLst/>
              <a:gdLst/>
              <a:ahLst/>
              <a:cxnLst>
                <a:cxn ang="0">
                  <a:pos x="0" y="2"/>
                </a:cxn>
                <a:cxn ang="0">
                  <a:pos x="28" y="17"/>
                </a:cxn>
                <a:cxn ang="0">
                  <a:pos x="40" y="28"/>
                </a:cxn>
                <a:cxn ang="0">
                  <a:pos x="46" y="40"/>
                </a:cxn>
                <a:cxn ang="0">
                  <a:pos x="48" y="40"/>
                </a:cxn>
                <a:cxn ang="0">
                  <a:pos x="42" y="27"/>
                </a:cxn>
                <a:cxn ang="0">
                  <a:pos x="1" y="0"/>
                </a:cxn>
                <a:cxn ang="0">
                  <a:pos x="0" y="2"/>
                </a:cxn>
              </a:cxnLst>
              <a:rect l="0" t="0" r="r" b="b"/>
              <a:pathLst>
                <a:path w="48" h="40">
                  <a:moveTo>
                    <a:pt x="0" y="2"/>
                  </a:moveTo>
                  <a:cubicBezTo>
                    <a:pt x="7" y="4"/>
                    <a:pt x="18" y="10"/>
                    <a:pt x="28" y="17"/>
                  </a:cubicBezTo>
                  <a:cubicBezTo>
                    <a:pt x="33" y="20"/>
                    <a:pt x="37" y="24"/>
                    <a:pt x="40" y="28"/>
                  </a:cubicBezTo>
                  <a:cubicBezTo>
                    <a:pt x="43" y="32"/>
                    <a:pt x="45" y="36"/>
                    <a:pt x="46" y="40"/>
                  </a:cubicBezTo>
                  <a:cubicBezTo>
                    <a:pt x="48" y="40"/>
                    <a:pt x="48" y="40"/>
                    <a:pt x="48" y="40"/>
                  </a:cubicBezTo>
                  <a:cubicBezTo>
                    <a:pt x="48" y="35"/>
                    <a:pt x="45" y="31"/>
                    <a:pt x="42" y="27"/>
                  </a:cubicBezTo>
                  <a:cubicBezTo>
                    <a:pt x="32" y="14"/>
                    <a:pt x="12" y="3"/>
                    <a:pt x="1" y="0"/>
                  </a:cubicBezTo>
                  <a:cubicBezTo>
                    <a:pt x="0" y="2"/>
                    <a:pt x="0" y="2"/>
                    <a:pt x="0" y="2"/>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42" name="Freeform 247"/>
            <p:cNvSpPr>
              <a:spLocks/>
            </p:cNvSpPr>
            <p:nvPr userDrawn="1"/>
          </p:nvSpPr>
          <p:spPr bwMode="auto">
            <a:xfrm>
              <a:off x="369" y="278"/>
              <a:ext cx="76" cy="12"/>
            </a:xfrm>
            <a:custGeom>
              <a:avLst/>
              <a:gdLst/>
              <a:ahLst/>
              <a:cxnLst>
                <a:cxn ang="0">
                  <a:pos x="1" y="5"/>
                </a:cxn>
                <a:cxn ang="0">
                  <a:pos x="20" y="2"/>
                </a:cxn>
                <a:cxn ang="0">
                  <a:pos x="31" y="3"/>
                </a:cxn>
                <a:cxn ang="0">
                  <a:pos x="36" y="6"/>
                </a:cxn>
                <a:cxn ang="0">
                  <a:pos x="38" y="5"/>
                </a:cxn>
                <a:cxn ang="0">
                  <a:pos x="31" y="1"/>
                </a:cxn>
                <a:cxn ang="0">
                  <a:pos x="20" y="0"/>
                </a:cxn>
                <a:cxn ang="0">
                  <a:pos x="0" y="3"/>
                </a:cxn>
                <a:cxn ang="0">
                  <a:pos x="1" y="5"/>
                </a:cxn>
              </a:cxnLst>
              <a:rect l="0" t="0" r="r" b="b"/>
              <a:pathLst>
                <a:path w="38" h="6">
                  <a:moveTo>
                    <a:pt x="1" y="5"/>
                  </a:moveTo>
                  <a:cubicBezTo>
                    <a:pt x="7" y="3"/>
                    <a:pt x="14" y="2"/>
                    <a:pt x="20" y="2"/>
                  </a:cubicBezTo>
                  <a:cubicBezTo>
                    <a:pt x="24" y="2"/>
                    <a:pt x="28" y="2"/>
                    <a:pt x="31" y="3"/>
                  </a:cubicBezTo>
                  <a:cubicBezTo>
                    <a:pt x="33" y="4"/>
                    <a:pt x="35" y="5"/>
                    <a:pt x="36" y="6"/>
                  </a:cubicBezTo>
                  <a:cubicBezTo>
                    <a:pt x="38" y="5"/>
                    <a:pt x="38" y="5"/>
                    <a:pt x="38" y="5"/>
                  </a:cubicBezTo>
                  <a:cubicBezTo>
                    <a:pt x="37" y="3"/>
                    <a:pt x="34" y="2"/>
                    <a:pt x="31" y="1"/>
                  </a:cubicBezTo>
                  <a:cubicBezTo>
                    <a:pt x="28" y="0"/>
                    <a:pt x="24" y="0"/>
                    <a:pt x="20" y="0"/>
                  </a:cubicBezTo>
                  <a:cubicBezTo>
                    <a:pt x="14" y="0"/>
                    <a:pt x="6" y="1"/>
                    <a:pt x="0" y="3"/>
                  </a:cubicBezTo>
                  <a:cubicBezTo>
                    <a:pt x="1" y="5"/>
                    <a:pt x="1" y="5"/>
                    <a:pt x="1" y="5"/>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43" name="Freeform 248"/>
            <p:cNvSpPr>
              <a:spLocks/>
            </p:cNvSpPr>
            <p:nvPr userDrawn="1"/>
          </p:nvSpPr>
          <p:spPr bwMode="auto">
            <a:xfrm>
              <a:off x="365" y="264"/>
              <a:ext cx="62" cy="20"/>
            </a:xfrm>
            <a:custGeom>
              <a:avLst/>
              <a:gdLst/>
              <a:ahLst/>
              <a:cxnLst>
                <a:cxn ang="0">
                  <a:pos x="1" y="10"/>
                </a:cxn>
                <a:cxn ang="0">
                  <a:pos x="22" y="3"/>
                </a:cxn>
                <a:cxn ang="0">
                  <a:pos x="29" y="5"/>
                </a:cxn>
                <a:cxn ang="0">
                  <a:pos x="31" y="3"/>
                </a:cxn>
                <a:cxn ang="0">
                  <a:pos x="22" y="0"/>
                </a:cxn>
                <a:cxn ang="0">
                  <a:pos x="0" y="8"/>
                </a:cxn>
                <a:cxn ang="0">
                  <a:pos x="1" y="10"/>
                </a:cxn>
              </a:cxnLst>
              <a:rect l="0" t="0" r="r" b="b"/>
              <a:pathLst>
                <a:path w="31" h="10">
                  <a:moveTo>
                    <a:pt x="1" y="10"/>
                  </a:moveTo>
                  <a:cubicBezTo>
                    <a:pt x="8" y="5"/>
                    <a:pt x="16" y="3"/>
                    <a:pt x="22" y="3"/>
                  </a:cubicBezTo>
                  <a:cubicBezTo>
                    <a:pt x="25" y="3"/>
                    <a:pt x="28" y="3"/>
                    <a:pt x="29" y="5"/>
                  </a:cubicBezTo>
                  <a:cubicBezTo>
                    <a:pt x="31" y="3"/>
                    <a:pt x="31" y="3"/>
                    <a:pt x="31" y="3"/>
                  </a:cubicBezTo>
                  <a:cubicBezTo>
                    <a:pt x="29" y="1"/>
                    <a:pt x="25" y="0"/>
                    <a:pt x="22" y="0"/>
                  </a:cubicBezTo>
                  <a:cubicBezTo>
                    <a:pt x="15" y="0"/>
                    <a:pt x="7" y="3"/>
                    <a:pt x="0" y="8"/>
                  </a:cubicBezTo>
                  <a:cubicBezTo>
                    <a:pt x="1" y="10"/>
                    <a:pt x="1" y="10"/>
                    <a:pt x="1" y="1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44" name="Freeform 249"/>
            <p:cNvSpPr>
              <a:spLocks/>
            </p:cNvSpPr>
            <p:nvPr userDrawn="1"/>
          </p:nvSpPr>
          <p:spPr bwMode="auto">
            <a:xfrm>
              <a:off x="319" y="258"/>
              <a:ext cx="12" cy="22"/>
            </a:xfrm>
            <a:custGeom>
              <a:avLst/>
              <a:gdLst/>
              <a:ahLst/>
              <a:cxnLst>
                <a:cxn ang="0">
                  <a:pos x="7" y="10"/>
                </a:cxn>
                <a:cxn ang="0">
                  <a:pos x="5" y="5"/>
                </a:cxn>
                <a:cxn ang="0">
                  <a:pos x="2" y="0"/>
                </a:cxn>
                <a:cxn ang="0">
                  <a:pos x="0" y="2"/>
                </a:cxn>
                <a:cxn ang="0">
                  <a:pos x="3" y="6"/>
                </a:cxn>
                <a:cxn ang="0">
                  <a:pos x="5" y="11"/>
                </a:cxn>
                <a:cxn ang="0">
                  <a:pos x="7" y="10"/>
                </a:cxn>
              </a:cxnLst>
              <a:rect l="0" t="0" r="r" b="b"/>
              <a:pathLst>
                <a:path w="7" h="11">
                  <a:moveTo>
                    <a:pt x="7" y="10"/>
                  </a:moveTo>
                  <a:cubicBezTo>
                    <a:pt x="7" y="9"/>
                    <a:pt x="6" y="7"/>
                    <a:pt x="5" y="5"/>
                  </a:cubicBezTo>
                  <a:cubicBezTo>
                    <a:pt x="4" y="3"/>
                    <a:pt x="3" y="1"/>
                    <a:pt x="2" y="0"/>
                  </a:cubicBezTo>
                  <a:cubicBezTo>
                    <a:pt x="0" y="2"/>
                    <a:pt x="0" y="2"/>
                    <a:pt x="0" y="2"/>
                  </a:cubicBezTo>
                  <a:cubicBezTo>
                    <a:pt x="1" y="2"/>
                    <a:pt x="2" y="4"/>
                    <a:pt x="3" y="6"/>
                  </a:cubicBezTo>
                  <a:cubicBezTo>
                    <a:pt x="4" y="8"/>
                    <a:pt x="5" y="10"/>
                    <a:pt x="5" y="11"/>
                  </a:cubicBezTo>
                  <a:cubicBezTo>
                    <a:pt x="7" y="10"/>
                    <a:pt x="7" y="10"/>
                    <a:pt x="7" y="10"/>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45" name="Freeform 250"/>
            <p:cNvSpPr>
              <a:spLocks/>
            </p:cNvSpPr>
            <p:nvPr userDrawn="1"/>
          </p:nvSpPr>
          <p:spPr bwMode="auto">
            <a:xfrm>
              <a:off x="335" y="254"/>
              <a:ext cx="4" cy="20"/>
            </a:xfrm>
            <a:custGeom>
              <a:avLst/>
              <a:gdLst/>
              <a:ahLst/>
              <a:cxnLst>
                <a:cxn ang="0">
                  <a:pos x="3" y="11"/>
                </a:cxn>
                <a:cxn ang="0">
                  <a:pos x="3" y="2"/>
                </a:cxn>
                <a:cxn ang="0">
                  <a:pos x="3" y="0"/>
                </a:cxn>
                <a:cxn ang="0">
                  <a:pos x="0" y="0"/>
                </a:cxn>
                <a:cxn ang="0">
                  <a:pos x="0" y="2"/>
                </a:cxn>
                <a:cxn ang="0">
                  <a:pos x="1" y="11"/>
                </a:cxn>
                <a:cxn ang="0">
                  <a:pos x="3" y="11"/>
                </a:cxn>
              </a:cxnLst>
              <a:rect l="0" t="0" r="r" b="b"/>
              <a:pathLst>
                <a:path w="3" h="11">
                  <a:moveTo>
                    <a:pt x="3" y="11"/>
                  </a:moveTo>
                  <a:cubicBezTo>
                    <a:pt x="3" y="9"/>
                    <a:pt x="3" y="4"/>
                    <a:pt x="3" y="2"/>
                  </a:cubicBezTo>
                  <a:cubicBezTo>
                    <a:pt x="3" y="1"/>
                    <a:pt x="3" y="1"/>
                    <a:pt x="3" y="0"/>
                  </a:cubicBezTo>
                  <a:cubicBezTo>
                    <a:pt x="0" y="0"/>
                    <a:pt x="0" y="0"/>
                    <a:pt x="0" y="0"/>
                  </a:cubicBezTo>
                  <a:cubicBezTo>
                    <a:pt x="0" y="1"/>
                    <a:pt x="0" y="1"/>
                    <a:pt x="0" y="2"/>
                  </a:cubicBezTo>
                  <a:cubicBezTo>
                    <a:pt x="0" y="4"/>
                    <a:pt x="1" y="9"/>
                    <a:pt x="1" y="11"/>
                  </a:cubicBezTo>
                  <a:cubicBezTo>
                    <a:pt x="3" y="11"/>
                    <a:pt x="3" y="11"/>
                    <a:pt x="3" y="1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46" name="Freeform 251"/>
            <p:cNvSpPr>
              <a:spLocks/>
            </p:cNvSpPr>
            <p:nvPr userDrawn="1"/>
          </p:nvSpPr>
          <p:spPr bwMode="auto">
            <a:xfrm>
              <a:off x="351" y="250"/>
              <a:ext cx="32" cy="26"/>
            </a:xfrm>
            <a:custGeom>
              <a:avLst/>
              <a:gdLst/>
              <a:ahLst/>
              <a:cxnLst>
                <a:cxn ang="0">
                  <a:pos x="2" y="13"/>
                </a:cxn>
                <a:cxn ang="0">
                  <a:pos x="9" y="4"/>
                </a:cxn>
                <a:cxn ang="0">
                  <a:pos x="14" y="2"/>
                </a:cxn>
                <a:cxn ang="0">
                  <a:pos x="15" y="3"/>
                </a:cxn>
                <a:cxn ang="0">
                  <a:pos x="16" y="0"/>
                </a:cxn>
                <a:cxn ang="0">
                  <a:pos x="14" y="0"/>
                </a:cxn>
                <a:cxn ang="0">
                  <a:pos x="8" y="2"/>
                </a:cxn>
                <a:cxn ang="0">
                  <a:pos x="0" y="12"/>
                </a:cxn>
                <a:cxn ang="0">
                  <a:pos x="2" y="13"/>
                </a:cxn>
              </a:cxnLst>
              <a:rect l="0" t="0" r="r" b="b"/>
              <a:pathLst>
                <a:path w="16" h="13">
                  <a:moveTo>
                    <a:pt x="2" y="13"/>
                  </a:moveTo>
                  <a:cubicBezTo>
                    <a:pt x="5" y="9"/>
                    <a:pt x="7" y="6"/>
                    <a:pt x="9" y="4"/>
                  </a:cubicBezTo>
                  <a:cubicBezTo>
                    <a:pt x="11" y="3"/>
                    <a:pt x="13" y="2"/>
                    <a:pt x="14" y="2"/>
                  </a:cubicBezTo>
                  <a:cubicBezTo>
                    <a:pt x="15" y="2"/>
                    <a:pt x="15" y="2"/>
                    <a:pt x="15" y="3"/>
                  </a:cubicBezTo>
                  <a:cubicBezTo>
                    <a:pt x="16" y="0"/>
                    <a:pt x="16" y="0"/>
                    <a:pt x="16" y="0"/>
                  </a:cubicBezTo>
                  <a:cubicBezTo>
                    <a:pt x="15" y="0"/>
                    <a:pt x="15" y="0"/>
                    <a:pt x="14" y="0"/>
                  </a:cubicBezTo>
                  <a:cubicBezTo>
                    <a:pt x="12" y="0"/>
                    <a:pt x="10" y="1"/>
                    <a:pt x="8" y="2"/>
                  </a:cubicBezTo>
                  <a:cubicBezTo>
                    <a:pt x="5" y="4"/>
                    <a:pt x="3" y="7"/>
                    <a:pt x="0" y="12"/>
                  </a:cubicBezTo>
                  <a:cubicBezTo>
                    <a:pt x="2" y="13"/>
                    <a:pt x="2" y="13"/>
                    <a:pt x="2" y="13"/>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47" name="Freeform 252"/>
            <p:cNvSpPr>
              <a:spLocks/>
            </p:cNvSpPr>
            <p:nvPr userDrawn="1"/>
          </p:nvSpPr>
          <p:spPr bwMode="auto">
            <a:xfrm>
              <a:off x="343" y="248"/>
              <a:ext cx="12" cy="28"/>
            </a:xfrm>
            <a:custGeom>
              <a:avLst/>
              <a:gdLst/>
              <a:ahLst/>
              <a:cxnLst>
                <a:cxn ang="0">
                  <a:pos x="3" y="14"/>
                </a:cxn>
                <a:cxn ang="0">
                  <a:pos x="6" y="4"/>
                </a:cxn>
                <a:cxn ang="0">
                  <a:pos x="7" y="3"/>
                </a:cxn>
                <a:cxn ang="0">
                  <a:pos x="7" y="3"/>
                </a:cxn>
                <a:cxn ang="0">
                  <a:pos x="7" y="0"/>
                </a:cxn>
                <a:cxn ang="0">
                  <a:pos x="5" y="1"/>
                </a:cxn>
                <a:cxn ang="0">
                  <a:pos x="3" y="5"/>
                </a:cxn>
                <a:cxn ang="0">
                  <a:pos x="0" y="13"/>
                </a:cxn>
                <a:cxn ang="0">
                  <a:pos x="3" y="14"/>
                </a:cxn>
              </a:cxnLst>
              <a:rect l="0" t="0" r="r" b="b"/>
              <a:pathLst>
                <a:path w="7" h="14">
                  <a:moveTo>
                    <a:pt x="3" y="14"/>
                  </a:moveTo>
                  <a:cubicBezTo>
                    <a:pt x="4" y="8"/>
                    <a:pt x="5" y="6"/>
                    <a:pt x="6" y="4"/>
                  </a:cubicBezTo>
                  <a:cubicBezTo>
                    <a:pt x="6" y="4"/>
                    <a:pt x="6" y="3"/>
                    <a:pt x="7" y="3"/>
                  </a:cubicBezTo>
                  <a:cubicBezTo>
                    <a:pt x="7" y="3"/>
                    <a:pt x="7" y="3"/>
                    <a:pt x="7" y="3"/>
                  </a:cubicBezTo>
                  <a:cubicBezTo>
                    <a:pt x="7" y="0"/>
                    <a:pt x="7" y="0"/>
                    <a:pt x="7" y="0"/>
                  </a:cubicBezTo>
                  <a:cubicBezTo>
                    <a:pt x="7" y="1"/>
                    <a:pt x="6" y="1"/>
                    <a:pt x="5" y="1"/>
                  </a:cubicBezTo>
                  <a:cubicBezTo>
                    <a:pt x="4" y="2"/>
                    <a:pt x="4" y="3"/>
                    <a:pt x="3" y="5"/>
                  </a:cubicBezTo>
                  <a:cubicBezTo>
                    <a:pt x="2" y="6"/>
                    <a:pt x="1" y="9"/>
                    <a:pt x="0" y="13"/>
                  </a:cubicBezTo>
                  <a:cubicBezTo>
                    <a:pt x="3" y="14"/>
                    <a:pt x="3" y="14"/>
                    <a:pt x="3" y="14"/>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48" name="Freeform 253"/>
            <p:cNvSpPr>
              <a:spLocks/>
            </p:cNvSpPr>
            <p:nvPr userDrawn="1"/>
          </p:nvSpPr>
          <p:spPr bwMode="auto">
            <a:xfrm>
              <a:off x="319" y="306"/>
              <a:ext cx="16" cy="43"/>
            </a:xfrm>
            <a:custGeom>
              <a:avLst/>
              <a:gdLst/>
              <a:ahLst/>
              <a:cxnLst>
                <a:cxn ang="0">
                  <a:pos x="3" y="1"/>
                </a:cxn>
                <a:cxn ang="0">
                  <a:pos x="4" y="1"/>
                </a:cxn>
                <a:cxn ang="0">
                  <a:pos x="4" y="1"/>
                </a:cxn>
                <a:cxn ang="0">
                  <a:pos x="4" y="2"/>
                </a:cxn>
                <a:cxn ang="0">
                  <a:pos x="5" y="2"/>
                </a:cxn>
                <a:cxn ang="0">
                  <a:pos x="5" y="1"/>
                </a:cxn>
                <a:cxn ang="0">
                  <a:pos x="6" y="5"/>
                </a:cxn>
                <a:cxn ang="0">
                  <a:pos x="6" y="5"/>
                </a:cxn>
                <a:cxn ang="0">
                  <a:pos x="7" y="6"/>
                </a:cxn>
                <a:cxn ang="0">
                  <a:pos x="7" y="6"/>
                </a:cxn>
                <a:cxn ang="0">
                  <a:pos x="8" y="9"/>
                </a:cxn>
                <a:cxn ang="0">
                  <a:pos x="7" y="10"/>
                </a:cxn>
                <a:cxn ang="0">
                  <a:pos x="7" y="10"/>
                </a:cxn>
                <a:cxn ang="0">
                  <a:pos x="7" y="11"/>
                </a:cxn>
                <a:cxn ang="0">
                  <a:pos x="8" y="11"/>
                </a:cxn>
                <a:cxn ang="0">
                  <a:pos x="6" y="13"/>
                </a:cxn>
                <a:cxn ang="0">
                  <a:pos x="6" y="14"/>
                </a:cxn>
                <a:cxn ang="0">
                  <a:pos x="6" y="14"/>
                </a:cxn>
                <a:cxn ang="0">
                  <a:pos x="6" y="15"/>
                </a:cxn>
                <a:cxn ang="0">
                  <a:pos x="6" y="14"/>
                </a:cxn>
                <a:cxn ang="0">
                  <a:pos x="5" y="16"/>
                </a:cxn>
                <a:cxn ang="0">
                  <a:pos x="5" y="16"/>
                </a:cxn>
                <a:cxn ang="0">
                  <a:pos x="4" y="21"/>
                </a:cxn>
                <a:cxn ang="0">
                  <a:pos x="2" y="17"/>
                </a:cxn>
                <a:cxn ang="0">
                  <a:pos x="2" y="17"/>
                </a:cxn>
                <a:cxn ang="0">
                  <a:pos x="2" y="12"/>
                </a:cxn>
                <a:cxn ang="0">
                  <a:pos x="2" y="12"/>
                </a:cxn>
                <a:cxn ang="0">
                  <a:pos x="2" y="12"/>
                </a:cxn>
                <a:cxn ang="0">
                  <a:pos x="1" y="12"/>
                </a:cxn>
                <a:cxn ang="0">
                  <a:pos x="1" y="12"/>
                </a:cxn>
                <a:cxn ang="0">
                  <a:pos x="0" y="8"/>
                </a:cxn>
                <a:cxn ang="0">
                  <a:pos x="2" y="2"/>
                </a:cxn>
                <a:cxn ang="0">
                  <a:pos x="3" y="1"/>
                </a:cxn>
                <a:cxn ang="0">
                  <a:pos x="3" y="1"/>
                </a:cxn>
                <a:cxn ang="0">
                  <a:pos x="3" y="1"/>
                </a:cxn>
              </a:cxnLst>
              <a:rect l="0" t="0" r="r" b="b"/>
              <a:pathLst>
                <a:path w="8" h="21">
                  <a:moveTo>
                    <a:pt x="3" y="1"/>
                  </a:moveTo>
                  <a:cubicBezTo>
                    <a:pt x="3" y="1"/>
                    <a:pt x="3" y="1"/>
                    <a:pt x="4" y="1"/>
                  </a:cubicBezTo>
                  <a:cubicBezTo>
                    <a:pt x="4" y="0"/>
                    <a:pt x="4" y="2"/>
                    <a:pt x="4" y="1"/>
                  </a:cubicBezTo>
                  <a:cubicBezTo>
                    <a:pt x="4" y="1"/>
                    <a:pt x="4" y="2"/>
                    <a:pt x="4" y="2"/>
                  </a:cubicBezTo>
                  <a:cubicBezTo>
                    <a:pt x="4" y="2"/>
                    <a:pt x="5" y="2"/>
                    <a:pt x="5" y="2"/>
                  </a:cubicBezTo>
                  <a:cubicBezTo>
                    <a:pt x="5" y="1"/>
                    <a:pt x="5" y="1"/>
                    <a:pt x="5" y="1"/>
                  </a:cubicBezTo>
                  <a:cubicBezTo>
                    <a:pt x="5" y="1"/>
                    <a:pt x="6" y="4"/>
                    <a:pt x="6" y="5"/>
                  </a:cubicBezTo>
                  <a:cubicBezTo>
                    <a:pt x="6" y="5"/>
                    <a:pt x="7" y="5"/>
                    <a:pt x="6" y="5"/>
                  </a:cubicBezTo>
                  <a:cubicBezTo>
                    <a:pt x="7" y="6"/>
                    <a:pt x="7" y="6"/>
                    <a:pt x="7" y="6"/>
                  </a:cubicBezTo>
                  <a:cubicBezTo>
                    <a:pt x="7" y="6"/>
                    <a:pt x="7" y="6"/>
                    <a:pt x="7" y="6"/>
                  </a:cubicBezTo>
                  <a:cubicBezTo>
                    <a:pt x="7" y="6"/>
                    <a:pt x="6" y="11"/>
                    <a:pt x="8" y="9"/>
                  </a:cubicBezTo>
                  <a:cubicBezTo>
                    <a:pt x="8" y="10"/>
                    <a:pt x="8" y="10"/>
                    <a:pt x="7" y="10"/>
                  </a:cubicBezTo>
                  <a:cubicBezTo>
                    <a:pt x="6" y="10"/>
                    <a:pt x="7" y="10"/>
                    <a:pt x="7" y="10"/>
                  </a:cubicBezTo>
                  <a:cubicBezTo>
                    <a:pt x="7" y="11"/>
                    <a:pt x="7" y="11"/>
                    <a:pt x="7" y="11"/>
                  </a:cubicBezTo>
                  <a:cubicBezTo>
                    <a:pt x="7" y="10"/>
                    <a:pt x="8" y="10"/>
                    <a:pt x="8" y="11"/>
                  </a:cubicBezTo>
                  <a:cubicBezTo>
                    <a:pt x="7" y="11"/>
                    <a:pt x="8" y="13"/>
                    <a:pt x="6" y="13"/>
                  </a:cubicBezTo>
                  <a:cubicBezTo>
                    <a:pt x="7" y="13"/>
                    <a:pt x="7" y="14"/>
                    <a:pt x="6" y="14"/>
                  </a:cubicBezTo>
                  <a:cubicBezTo>
                    <a:pt x="6" y="14"/>
                    <a:pt x="6" y="14"/>
                    <a:pt x="6" y="14"/>
                  </a:cubicBezTo>
                  <a:cubicBezTo>
                    <a:pt x="6" y="15"/>
                    <a:pt x="6" y="15"/>
                    <a:pt x="6" y="15"/>
                  </a:cubicBezTo>
                  <a:cubicBezTo>
                    <a:pt x="6" y="14"/>
                    <a:pt x="6" y="14"/>
                    <a:pt x="6" y="14"/>
                  </a:cubicBezTo>
                  <a:cubicBezTo>
                    <a:pt x="6" y="15"/>
                    <a:pt x="5" y="16"/>
                    <a:pt x="5" y="16"/>
                  </a:cubicBezTo>
                  <a:cubicBezTo>
                    <a:pt x="5" y="16"/>
                    <a:pt x="5" y="16"/>
                    <a:pt x="5" y="16"/>
                  </a:cubicBezTo>
                  <a:cubicBezTo>
                    <a:pt x="5" y="18"/>
                    <a:pt x="5" y="20"/>
                    <a:pt x="4" y="21"/>
                  </a:cubicBezTo>
                  <a:cubicBezTo>
                    <a:pt x="3" y="21"/>
                    <a:pt x="2" y="17"/>
                    <a:pt x="2" y="17"/>
                  </a:cubicBezTo>
                  <a:cubicBezTo>
                    <a:pt x="2" y="17"/>
                    <a:pt x="2" y="17"/>
                    <a:pt x="2" y="17"/>
                  </a:cubicBezTo>
                  <a:cubicBezTo>
                    <a:pt x="1" y="16"/>
                    <a:pt x="1" y="13"/>
                    <a:pt x="2" y="12"/>
                  </a:cubicBezTo>
                  <a:cubicBezTo>
                    <a:pt x="2" y="12"/>
                    <a:pt x="2" y="12"/>
                    <a:pt x="2" y="12"/>
                  </a:cubicBezTo>
                  <a:cubicBezTo>
                    <a:pt x="2" y="12"/>
                    <a:pt x="2" y="12"/>
                    <a:pt x="2" y="12"/>
                  </a:cubicBezTo>
                  <a:cubicBezTo>
                    <a:pt x="1" y="12"/>
                    <a:pt x="1" y="12"/>
                    <a:pt x="1" y="12"/>
                  </a:cubicBezTo>
                  <a:cubicBezTo>
                    <a:pt x="1" y="10"/>
                    <a:pt x="1" y="12"/>
                    <a:pt x="1" y="12"/>
                  </a:cubicBezTo>
                  <a:cubicBezTo>
                    <a:pt x="1" y="11"/>
                    <a:pt x="1" y="9"/>
                    <a:pt x="0" y="8"/>
                  </a:cubicBezTo>
                  <a:cubicBezTo>
                    <a:pt x="0" y="10"/>
                    <a:pt x="0" y="0"/>
                    <a:pt x="2" y="2"/>
                  </a:cubicBezTo>
                  <a:cubicBezTo>
                    <a:pt x="2" y="4"/>
                    <a:pt x="3" y="1"/>
                    <a:pt x="3" y="1"/>
                  </a:cubicBezTo>
                  <a:cubicBezTo>
                    <a:pt x="3" y="1"/>
                    <a:pt x="3" y="1"/>
                    <a:pt x="3" y="1"/>
                  </a:cubicBezTo>
                  <a:cubicBezTo>
                    <a:pt x="3" y="1"/>
                    <a:pt x="3" y="1"/>
                    <a:pt x="3" y="1"/>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49" name="Freeform 254"/>
            <p:cNvSpPr>
              <a:spLocks/>
            </p:cNvSpPr>
            <p:nvPr userDrawn="1"/>
          </p:nvSpPr>
          <p:spPr bwMode="auto">
            <a:xfrm>
              <a:off x="261" y="339"/>
              <a:ext cx="4" cy="1"/>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50" name="Freeform 255"/>
            <p:cNvSpPr>
              <a:spLocks/>
            </p:cNvSpPr>
            <p:nvPr userDrawn="1"/>
          </p:nvSpPr>
          <p:spPr bwMode="auto">
            <a:xfrm>
              <a:off x="261" y="341"/>
              <a:ext cx="4" cy="4"/>
            </a:xfrm>
            <a:custGeom>
              <a:avLst/>
              <a:gdLst/>
              <a:ahLst/>
              <a:cxnLst>
                <a:cxn ang="0">
                  <a:pos x="0" y="0"/>
                </a:cxn>
                <a:cxn ang="0">
                  <a:pos x="0" y="2"/>
                </a:cxn>
                <a:cxn ang="0">
                  <a:pos x="0" y="0"/>
                </a:cxn>
                <a:cxn ang="0">
                  <a:pos x="0" y="0"/>
                </a:cxn>
              </a:cxnLst>
              <a:rect l="0" t="0" r="r" b="b"/>
              <a:pathLst>
                <a:path h="2">
                  <a:moveTo>
                    <a:pt x="0" y="0"/>
                  </a:moveTo>
                  <a:lnTo>
                    <a:pt x="0" y="2"/>
                  </a:lnTo>
                  <a:lnTo>
                    <a:pt x="0" y="0"/>
                  </a:lnTo>
                  <a:lnTo>
                    <a:pt x="0" y="0"/>
                  </a:lnTo>
                  <a:close/>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51" name="Freeform 256"/>
            <p:cNvSpPr>
              <a:spLocks/>
            </p:cNvSpPr>
            <p:nvPr userDrawn="1"/>
          </p:nvSpPr>
          <p:spPr bwMode="auto">
            <a:xfrm>
              <a:off x="465" y="359"/>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52" name="Freeform 257"/>
            <p:cNvSpPr>
              <a:spLocks/>
            </p:cNvSpPr>
            <p:nvPr userDrawn="1"/>
          </p:nvSpPr>
          <p:spPr bwMode="auto">
            <a:xfrm>
              <a:off x="457" y="337"/>
              <a:ext cx="10" cy="34"/>
            </a:xfrm>
            <a:custGeom>
              <a:avLst/>
              <a:gdLst/>
              <a:ahLst/>
              <a:cxnLst>
                <a:cxn ang="0">
                  <a:pos x="4" y="2"/>
                </a:cxn>
                <a:cxn ang="0">
                  <a:pos x="3" y="2"/>
                </a:cxn>
                <a:cxn ang="0">
                  <a:pos x="3" y="1"/>
                </a:cxn>
                <a:cxn ang="0">
                  <a:pos x="2" y="4"/>
                </a:cxn>
                <a:cxn ang="0">
                  <a:pos x="2" y="4"/>
                </a:cxn>
                <a:cxn ang="0">
                  <a:pos x="2" y="7"/>
                </a:cxn>
                <a:cxn ang="0">
                  <a:pos x="1" y="6"/>
                </a:cxn>
                <a:cxn ang="0">
                  <a:pos x="0" y="11"/>
                </a:cxn>
                <a:cxn ang="0">
                  <a:pos x="0" y="13"/>
                </a:cxn>
                <a:cxn ang="0">
                  <a:pos x="0" y="13"/>
                </a:cxn>
                <a:cxn ang="0">
                  <a:pos x="0" y="17"/>
                </a:cxn>
                <a:cxn ang="0">
                  <a:pos x="3" y="11"/>
                </a:cxn>
                <a:cxn ang="0">
                  <a:pos x="3" y="12"/>
                </a:cxn>
                <a:cxn ang="0">
                  <a:pos x="4" y="10"/>
                </a:cxn>
                <a:cxn ang="0">
                  <a:pos x="3" y="11"/>
                </a:cxn>
                <a:cxn ang="0">
                  <a:pos x="4" y="11"/>
                </a:cxn>
                <a:cxn ang="0">
                  <a:pos x="4" y="11"/>
                </a:cxn>
                <a:cxn ang="0">
                  <a:pos x="4" y="12"/>
                </a:cxn>
                <a:cxn ang="0">
                  <a:pos x="4" y="12"/>
                </a:cxn>
                <a:cxn ang="0">
                  <a:pos x="4" y="11"/>
                </a:cxn>
                <a:cxn ang="0">
                  <a:pos x="4" y="11"/>
                </a:cxn>
                <a:cxn ang="0">
                  <a:pos x="4" y="11"/>
                </a:cxn>
                <a:cxn ang="0">
                  <a:pos x="4" y="11"/>
                </a:cxn>
                <a:cxn ang="0">
                  <a:pos x="4" y="11"/>
                </a:cxn>
                <a:cxn ang="0">
                  <a:pos x="5" y="8"/>
                </a:cxn>
                <a:cxn ang="0">
                  <a:pos x="4" y="0"/>
                </a:cxn>
                <a:cxn ang="0">
                  <a:pos x="4" y="2"/>
                </a:cxn>
              </a:cxnLst>
              <a:rect l="0" t="0" r="r" b="b"/>
              <a:pathLst>
                <a:path w="5" h="17">
                  <a:moveTo>
                    <a:pt x="4" y="2"/>
                  </a:moveTo>
                  <a:cubicBezTo>
                    <a:pt x="3" y="2"/>
                    <a:pt x="3" y="2"/>
                    <a:pt x="3" y="2"/>
                  </a:cubicBezTo>
                  <a:cubicBezTo>
                    <a:pt x="3" y="2"/>
                    <a:pt x="3" y="1"/>
                    <a:pt x="3" y="1"/>
                  </a:cubicBezTo>
                  <a:cubicBezTo>
                    <a:pt x="3" y="2"/>
                    <a:pt x="3" y="3"/>
                    <a:pt x="2" y="4"/>
                  </a:cubicBezTo>
                  <a:cubicBezTo>
                    <a:pt x="2" y="4"/>
                    <a:pt x="2" y="4"/>
                    <a:pt x="2" y="4"/>
                  </a:cubicBezTo>
                  <a:cubicBezTo>
                    <a:pt x="2" y="5"/>
                    <a:pt x="2" y="6"/>
                    <a:pt x="2" y="7"/>
                  </a:cubicBezTo>
                  <a:cubicBezTo>
                    <a:pt x="1" y="6"/>
                    <a:pt x="1" y="6"/>
                    <a:pt x="1" y="6"/>
                  </a:cubicBezTo>
                  <a:cubicBezTo>
                    <a:pt x="1" y="8"/>
                    <a:pt x="0" y="10"/>
                    <a:pt x="0" y="11"/>
                  </a:cubicBezTo>
                  <a:cubicBezTo>
                    <a:pt x="0" y="12"/>
                    <a:pt x="0" y="13"/>
                    <a:pt x="0" y="13"/>
                  </a:cubicBezTo>
                  <a:cubicBezTo>
                    <a:pt x="0" y="13"/>
                    <a:pt x="0" y="13"/>
                    <a:pt x="0" y="13"/>
                  </a:cubicBezTo>
                  <a:cubicBezTo>
                    <a:pt x="0" y="14"/>
                    <a:pt x="0" y="15"/>
                    <a:pt x="0" y="17"/>
                  </a:cubicBezTo>
                  <a:cubicBezTo>
                    <a:pt x="1" y="16"/>
                    <a:pt x="2" y="12"/>
                    <a:pt x="3" y="11"/>
                  </a:cubicBezTo>
                  <a:cubicBezTo>
                    <a:pt x="3" y="11"/>
                    <a:pt x="3" y="11"/>
                    <a:pt x="3" y="12"/>
                  </a:cubicBezTo>
                  <a:cubicBezTo>
                    <a:pt x="3" y="11"/>
                    <a:pt x="4" y="10"/>
                    <a:pt x="4" y="10"/>
                  </a:cubicBezTo>
                  <a:cubicBezTo>
                    <a:pt x="4" y="10"/>
                    <a:pt x="4" y="11"/>
                    <a:pt x="3" y="11"/>
                  </a:cubicBezTo>
                  <a:cubicBezTo>
                    <a:pt x="4" y="11"/>
                    <a:pt x="4" y="11"/>
                    <a:pt x="4" y="11"/>
                  </a:cubicBezTo>
                  <a:cubicBezTo>
                    <a:pt x="4" y="11"/>
                    <a:pt x="4" y="11"/>
                    <a:pt x="4" y="11"/>
                  </a:cubicBezTo>
                  <a:cubicBezTo>
                    <a:pt x="4" y="12"/>
                    <a:pt x="4" y="12"/>
                    <a:pt x="4" y="12"/>
                  </a:cubicBezTo>
                  <a:cubicBezTo>
                    <a:pt x="4" y="12"/>
                    <a:pt x="4" y="12"/>
                    <a:pt x="4" y="12"/>
                  </a:cubicBezTo>
                  <a:cubicBezTo>
                    <a:pt x="4" y="11"/>
                    <a:pt x="4" y="11"/>
                    <a:pt x="4" y="11"/>
                  </a:cubicBezTo>
                  <a:cubicBezTo>
                    <a:pt x="4" y="11"/>
                    <a:pt x="4" y="11"/>
                    <a:pt x="4" y="11"/>
                  </a:cubicBezTo>
                  <a:cubicBezTo>
                    <a:pt x="4" y="11"/>
                    <a:pt x="4" y="11"/>
                    <a:pt x="4" y="11"/>
                  </a:cubicBezTo>
                  <a:cubicBezTo>
                    <a:pt x="4" y="11"/>
                    <a:pt x="4" y="11"/>
                    <a:pt x="4" y="11"/>
                  </a:cubicBezTo>
                  <a:cubicBezTo>
                    <a:pt x="4" y="11"/>
                    <a:pt x="4" y="11"/>
                    <a:pt x="4" y="11"/>
                  </a:cubicBezTo>
                  <a:cubicBezTo>
                    <a:pt x="4" y="10"/>
                    <a:pt x="5" y="9"/>
                    <a:pt x="5" y="8"/>
                  </a:cubicBezTo>
                  <a:cubicBezTo>
                    <a:pt x="5" y="5"/>
                    <a:pt x="4" y="2"/>
                    <a:pt x="4" y="0"/>
                  </a:cubicBezTo>
                  <a:cubicBezTo>
                    <a:pt x="4" y="0"/>
                    <a:pt x="4" y="1"/>
                    <a:pt x="4" y="2"/>
                  </a:cubicBez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53" name="Freeform 258"/>
            <p:cNvSpPr>
              <a:spLocks/>
            </p:cNvSpPr>
            <p:nvPr userDrawn="1"/>
          </p:nvSpPr>
          <p:spPr bwMode="auto">
            <a:xfrm>
              <a:off x="465" y="359"/>
              <a:ext cx="1" cy="1"/>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54" name="Freeform 259"/>
            <p:cNvSpPr>
              <a:spLocks/>
            </p:cNvSpPr>
            <p:nvPr userDrawn="1"/>
          </p:nvSpPr>
          <p:spPr bwMode="auto">
            <a:xfrm>
              <a:off x="459" y="328"/>
              <a:ext cx="6" cy="6"/>
            </a:xfrm>
            <a:custGeom>
              <a:avLst/>
              <a:gdLst/>
              <a:ahLst/>
              <a:cxnLst>
                <a:cxn ang="0">
                  <a:pos x="1" y="2"/>
                </a:cxn>
                <a:cxn ang="0">
                  <a:pos x="1" y="1"/>
                </a:cxn>
                <a:cxn ang="0">
                  <a:pos x="0" y="2"/>
                </a:cxn>
                <a:cxn ang="0">
                  <a:pos x="1" y="2"/>
                </a:cxn>
                <a:cxn ang="0">
                  <a:pos x="1" y="2"/>
                </a:cxn>
                <a:cxn ang="0">
                  <a:pos x="1" y="2"/>
                </a:cxn>
                <a:cxn ang="0">
                  <a:pos x="1" y="3"/>
                </a:cxn>
                <a:cxn ang="0">
                  <a:pos x="2" y="3"/>
                </a:cxn>
                <a:cxn ang="0">
                  <a:pos x="2" y="2"/>
                </a:cxn>
                <a:cxn ang="0">
                  <a:pos x="3" y="3"/>
                </a:cxn>
                <a:cxn ang="0">
                  <a:pos x="3" y="2"/>
                </a:cxn>
                <a:cxn ang="0">
                  <a:pos x="2" y="0"/>
                </a:cxn>
                <a:cxn ang="0">
                  <a:pos x="1" y="2"/>
                </a:cxn>
              </a:cxnLst>
              <a:rect l="0" t="0" r="r" b="b"/>
              <a:pathLst>
                <a:path w="3" h="3">
                  <a:moveTo>
                    <a:pt x="1" y="2"/>
                  </a:moveTo>
                  <a:cubicBezTo>
                    <a:pt x="1" y="1"/>
                    <a:pt x="1" y="1"/>
                    <a:pt x="1" y="1"/>
                  </a:cubicBezTo>
                  <a:cubicBezTo>
                    <a:pt x="0" y="1"/>
                    <a:pt x="0" y="2"/>
                    <a:pt x="0" y="2"/>
                  </a:cubicBezTo>
                  <a:cubicBezTo>
                    <a:pt x="1" y="2"/>
                    <a:pt x="1" y="2"/>
                    <a:pt x="1" y="2"/>
                  </a:cubicBezTo>
                  <a:cubicBezTo>
                    <a:pt x="1" y="2"/>
                    <a:pt x="1" y="2"/>
                    <a:pt x="1" y="2"/>
                  </a:cubicBezTo>
                  <a:cubicBezTo>
                    <a:pt x="1" y="2"/>
                    <a:pt x="1" y="2"/>
                    <a:pt x="1" y="2"/>
                  </a:cubicBezTo>
                  <a:cubicBezTo>
                    <a:pt x="1" y="3"/>
                    <a:pt x="1" y="3"/>
                    <a:pt x="1" y="3"/>
                  </a:cubicBezTo>
                  <a:cubicBezTo>
                    <a:pt x="1" y="2"/>
                    <a:pt x="2" y="2"/>
                    <a:pt x="2" y="3"/>
                  </a:cubicBezTo>
                  <a:cubicBezTo>
                    <a:pt x="2" y="2"/>
                    <a:pt x="2" y="2"/>
                    <a:pt x="2" y="2"/>
                  </a:cubicBezTo>
                  <a:cubicBezTo>
                    <a:pt x="3" y="3"/>
                    <a:pt x="3" y="3"/>
                    <a:pt x="3" y="3"/>
                  </a:cubicBezTo>
                  <a:cubicBezTo>
                    <a:pt x="3" y="2"/>
                    <a:pt x="3" y="2"/>
                    <a:pt x="3" y="2"/>
                  </a:cubicBezTo>
                  <a:cubicBezTo>
                    <a:pt x="2" y="1"/>
                    <a:pt x="2" y="1"/>
                    <a:pt x="2" y="0"/>
                  </a:cubicBezTo>
                  <a:cubicBezTo>
                    <a:pt x="2" y="0"/>
                    <a:pt x="1" y="1"/>
                    <a:pt x="1" y="2"/>
                  </a:cubicBez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55" name="Freeform 260"/>
            <p:cNvSpPr>
              <a:spLocks/>
            </p:cNvSpPr>
            <p:nvPr userDrawn="1"/>
          </p:nvSpPr>
          <p:spPr bwMode="auto">
            <a:xfrm>
              <a:off x="459" y="328"/>
              <a:ext cx="6" cy="6"/>
            </a:xfrm>
            <a:custGeom>
              <a:avLst/>
              <a:gdLst/>
              <a:ahLst/>
              <a:cxnLst>
                <a:cxn ang="0">
                  <a:pos x="1" y="2"/>
                </a:cxn>
                <a:cxn ang="0">
                  <a:pos x="1" y="1"/>
                </a:cxn>
                <a:cxn ang="0">
                  <a:pos x="0" y="2"/>
                </a:cxn>
                <a:cxn ang="0">
                  <a:pos x="0" y="2"/>
                </a:cxn>
                <a:cxn ang="0">
                  <a:pos x="1" y="2"/>
                </a:cxn>
                <a:cxn ang="0">
                  <a:pos x="1" y="2"/>
                </a:cxn>
                <a:cxn ang="0">
                  <a:pos x="1" y="2"/>
                </a:cxn>
                <a:cxn ang="0">
                  <a:pos x="1" y="3"/>
                </a:cxn>
                <a:cxn ang="0">
                  <a:pos x="1" y="3"/>
                </a:cxn>
                <a:cxn ang="0">
                  <a:pos x="2" y="3"/>
                </a:cxn>
                <a:cxn ang="0">
                  <a:pos x="2" y="3"/>
                </a:cxn>
                <a:cxn ang="0">
                  <a:pos x="3" y="2"/>
                </a:cxn>
                <a:cxn ang="0">
                  <a:pos x="2" y="3"/>
                </a:cxn>
                <a:cxn ang="0">
                  <a:pos x="3" y="3"/>
                </a:cxn>
                <a:cxn ang="0">
                  <a:pos x="3" y="2"/>
                </a:cxn>
                <a:cxn ang="0">
                  <a:pos x="2" y="0"/>
                </a:cxn>
                <a:cxn ang="0">
                  <a:pos x="2" y="0"/>
                </a:cxn>
                <a:cxn ang="0">
                  <a:pos x="1" y="2"/>
                </a:cxn>
                <a:cxn ang="0">
                  <a:pos x="1" y="2"/>
                </a:cxn>
                <a:cxn ang="0">
                  <a:pos x="2" y="2"/>
                </a:cxn>
                <a:cxn ang="0">
                  <a:pos x="2" y="0"/>
                </a:cxn>
                <a:cxn ang="0">
                  <a:pos x="2" y="0"/>
                </a:cxn>
                <a:cxn ang="0">
                  <a:pos x="3" y="2"/>
                </a:cxn>
                <a:cxn ang="0">
                  <a:pos x="2" y="2"/>
                </a:cxn>
                <a:cxn ang="0">
                  <a:pos x="3" y="2"/>
                </a:cxn>
                <a:cxn ang="0">
                  <a:pos x="2" y="2"/>
                </a:cxn>
                <a:cxn ang="0">
                  <a:pos x="2" y="3"/>
                </a:cxn>
                <a:cxn ang="0">
                  <a:pos x="2" y="3"/>
                </a:cxn>
                <a:cxn ang="0">
                  <a:pos x="2" y="2"/>
                </a:cxn>
                <a:cxn ang="0">
                  <a:pos x="1" y="3"/>
                </a:cxn>
                <a:cxn ang="0">
                  <a:pos x="1" y="2"/>
                </a:cxn>
                <a:cxn ang="0">
                  <a:pos x="1" y="2"/>
                </a:cxn>
                <a:cxn ang="0">
                  <a:pos x="1" y="1"/>
                </a:cxn>
                <a:cxn ang="0">
                  <a:pos x="1" y="2"/>
                </a:cxn>
                <a:cxn ang="0">
                  <a:pos x="1" y="2"/>
                </a:cxn>
                <a:cxn ang="0">
                  <a:pos x="0" y="2"/>
                </a:cxn>
                <a:cxn ang="0">
                  <a:pos x="1" y="1"/>
                </a:cxn>
                <a:cxn ang="0">
                  <a:pos x="1" y="1"/>
                </a:cxn>
                <a:cxn ang="0">
                  <a:pos x="1" y="2"/>
                </a:cxn>
                <a:cxn ang="0">
                  <a:pos x="1" y="2"/>
                </a:cxn>
              </a:cxnLst>
              <a:rect l="0" t="0" r="r" b="b"/>
              <a:pathLst>
                <a:path w="3" h="3">
                  <a:moveTo>
                    <a:pt x="1" y="2"/>
                  </a:moveTo>
                  <a:cubicBezTo>
                    <a:pt x="1" y="2"/>
                    <a:pt x="1" y="2"/>
                    <a:pt x="1" y="2"/>
                  </a:cubicBezTo>
                  <a:cubicBezTo>
                    <a:pt x="1" y="1"/>
                    <a:pt x="1" y="1"/>
                    <a:pt x="1" y="1"/>
                  </a:cubicBezTo>
                  <a:cubicBezTo>
                    <a:pt x="1" y="1"/>
                    <a:pt x="1" y="1"/>
                    <a:pt x="1" y="1"/>
                  </a:cubicBezTo>
                  <a:cubicBezTo>
                    <a:pt x="1" y="1"/>
                    <a:pt x="1" y="1"/>
                    <a:pt x="1" y="1"/>
                  </a:cubicBezTo>
                  <a:cubicBezTo>
                    <a:pt x="0" y="1"/>
                    <a:pt x="0" y="2"/>
                    <a:pt x="0" y="2"/>
                  </a:cubicBezTo>
                  <a:cubicBezTo>
                    <a:pt x="0" y="2"/>
                    <a:pt x="0" y="2"/>
                    <a:pt x="0" y="2"/>
                  </a:cubicBezTo>
                  <a:cubicBezTo>
                    <a:pt x="0" y="2"/>
                    <a:pt x="0" y="2"/>
                    <a:pt x="0" y="2"/>
                  </a:cubicBezTo>
                  <a:cubicBezTo>
                    <a:pt x="1" y="2"/>
                    <a:pt x="1" y="2"/>
                    <a:pt x="1" y="2"/>
                  </a:cubicBezTo>
                  <a:cubicBezTo>
                    <a:pt x="1" y="2"/>
                    <a:pt x="1" y="2"/>
                    <a:pt x="1" y="2"/>
                  </a:cubicBezTo>
                  <a:cubicBezTo>
                    <a:pt x="1" y="2"/>
                    <a:pt x="1" y="2"/>
                    <a:pt x="1" y="2"/>
                  </a:cubicBezTo>
                  <a:cubicBezTo>
                    <a:pt x="1" y="2"/>
                    <a:pt x="1" y="2"/>
                    <a:pt x="1" y="2"/>
                  </a:cubicBezTo>
                  <a:cubicBezTo>
                    <a:pt x="1" y="1"/>
                    <a:pt x="1" y="1"/>
                    <a:pt x="1" y="1"/>
                  </a:cubicBezTo>
                  <a:cubicBezTo>
                    <a:pt x="1" y="2"/>
                    <a:pt x="1" y="2"/>
                    <a:pt x="1" y="2"/>
                  </a:cubicBezTo>
                  <a:cubicBezTo>
                    <a:pt x="1" y="3"/>
                    <a:pt x="1" y="3"/>
                    <a:pt x="1" y="3"/>
                  </a:cubicBezTo>
                  <a:cubicBezTo>
                    <a:pt x="1" y="3"/>
                    <a:pt x="1" y="3"/>
                    <a:pt x="1" y="3"/>
                  </a:cubicBezTo>
                  <a:cubicBezTo>
                    <a:pt x="1" y="3"/>
                    <a:pt x="1" y="3"/>
                    <a:pt x="1" y="3"/>
                  </a:cubicBezTo>
                  <a:cubicBezTo>
                    <a:pt x="1" y="3"/>
                    <a:pt x="1" y="3"/>
                    <a:pt x="1" y="3"/>
                  </a:cubicBezTo>
                  <a:cubicBezTo>
                    <a:pt x="1" y="2"/>
                    <a:pt x="2" y="2"/>
                    <a:pt x="2" y="2"/>
                  </a:cubicBezTo>
                  <a:cubicBezTo>
                    <a:pt x="2" y="2"/>
                    <a:pt x="2" y="2"/>
                    <a:pt x="2" y="3"/>
                  </a:cubicBezTo>
                  <a:cubicBezTo>
                    <a:pt x="2" y="3"/>
                    <a:pt x="2" y="3"/>
                    <a:pt x="2" y="3"/>
                  </a:cubicBezTo>
                  <a:cubicBezTo>
                    <a:pt x="2" y="3"/>
                    <a:pt x="2" y="3"/>
                    <a:pt x="2" y="3"/>
                  </a:cubicBezTo>
                  <a:cubicBezTo>
                    <a:pt x="2" y="3"/>
                    <a:pt x="2" y="3"/>
                    <a:pt x="2" y="3"/>
                  </a:cubicBezTo>
                  <a:cubicBezTo>
                    <a:pt x="3" y="2"/>
                    <a:pt x="3" y="2"/>
                    <a:pt x="3" y="2"/>
                  </a:cubicBezTo>
                  <a:cubicBezTo>
                    <a:pt x="2" y="2"/>
                    <a:pt x="2" y="2"/>
                    <a:pt x="2" y="2"/>
                  </a:cubicBezTo>
                  <a:cubicBezTo>
                    <a:pt x="2" y="3"/>
                    <a:pt x="2" y="3"/>
                    <a:pt x="2" y="3"/>
                  </a:cubicBezTo>
                  <a:cubicBezTo>
                    <a:pt x="2" y="3"/>
                    <a:pt x="2" y="3"/>
                    <a:pt x="2" y="3"/>
                  </a:cubicBezTo>
                  <a:cubicBezTo>
                    <a:pt x="3" y="3"/>
                    <a:pt x="3" y="3"/>
                    <a:pt x="3" y="3"/>
                  </a:cubicBezTo>
                  <a:cubicBezTo>
                    <a:pt x="3" y="3"/>
                    <a:pt x="3" y="3"/>
                    <a:pt x="3" y="3"/>
                  </a:cubicBezTo>
                  <a:cubicBezTo>
                    <a:pt x="3" y="2"/>
                    <a:pt x="3" y="2"/>
                    <a:pt x="3" y="2"/>
                  </a:cubicBezTo>
                  <a:cubicBezTo>
                    <a:pt x="3" y="2"/>
                    <a:pt x="3" y="2"/>
                    <a:pt x="3" y="2"/>
                  </a:cubicBezTo>
                  <a:cubicBezTo>
                    <a:pt x="3" y="1"/>
                    <a:pt x="3" y="1"/>
                    <a:pt x="2" y="0"/>
                  </a:cubicBezTo>
                  <a:cubicBezTo>
                    <a:pt x="2" y="0"/>
                    <a:pt x="2" y="0"/>
                    <a:pt x="2" y="0"/>
                  </a:cubicBezTo>
                  <a:cubicBezTo>
                    <a:pt x="2" y="0"/>
                    <a:pt x="2" y="0"/>
                    <a:pt x="2" y="0"/>
                  </a:cubicBezTo>
                  <a:cubicBezTo>
                    <a:pt x="1" y="0"/>
                    <a:pt x="1" y="1"/>
                    <a:pt x="1" y="2"/>
                  </a:cubicBezTo>
                  <a:cubicBezTo>
                    <a:pt x="1" y="2"/>
                    <a:pt x="1" y="2"/>
                    <a:pt x="1" y="2"/>
                  </a:cubicBezTo>
                  <a:cubicBezTo>
                    <a:pt x="1" y="2"/>
                    <a:pt x="1" y="2"/>
                    <a:pt x="1" y="2"/>
                  </a:cubicBezTo>
                  <a:cubicBezTo>
                    <a:pt x="1" y="2"/>
                    <a:pt x="1" y="2"/>
                    <a:pt x="1" y="2"/>
                  </a:cubicBezTo>
                  <a:cubicBezTo>
                    <a:pt x="1" y="2"/>
                    <a:pt x="1" y="2"/>
                    <a:pt x="1" y="2"/>
                  </a:cubicBezTo>
                  <a:cubicBezTo>
                    <a:pt x="2" y="2"/>
                    <a:pt x="2" y="2"/>
                    <a:pt x="2" y="2"/>
                  </a:cubicBezTo>
                  <a:cubicBezTo>
                    <a:pt x="2" y="2"/>
                    <a:pt x="2" y="2"/>
                    <a:pt x="2" y="2"/>
                  </a:cubicBezTo>
                  <a:cubicBezTo>
                    <a:pt x="1" y="1"/>
                    <a:pt x="2" y="0"/>
                    <a:pt x="2" y="0"/>
                  </a:cubicBezTo>
                  <a:cubicBezTo>
                    <a:pt x="2" y="0"/>
                    <a:pt x="2" y="0"/>
                    <a:pt x="2" y="0"/>
                  </a:cubicBezTo>
                  <a:cubicBezTo>
                    <a:pt x="2" y="0"/>
                    <a:pt x="2" y="0"/>
                    <a:pt x="2" y="0"/>
                  </a:cubicBezTo>
                  <a:cubicBezTo>
                    <a:pt x="2" y="1"/>
                    <a:pt x="2" y="1"/>
                    <a:pt x="2" y="2"/>
                  </a:cubicBezTo>
                  <a:cubicBezTo>
                    <a:pt x="3" y="2"/>
                    <a:pt x="3" y="2"/>
                    <a:pt x="3" y="2"/>
                  </a:cubicBezTo>
                  <a:cubicBezTo>
                    <a:pt x="2" y="2"/>
                    <a:pt x="2" y="2"/>
                    <a:pt x="2" y="2"/>
                  </a:cubicBezTo>
                  <a:cubicBezTo>
                    <a:pt x="2" y="2"/>
                    <a:pt x="2" y="2"/>
                    <a:pt x="2" y="2"/>
                  </a:cubicBezTo>
                  <a:cubicBezTo>
                    <a:pt x="3" y="3"/>
                    <a:pt x="3" y="3"/>
                    <a:pt x="3" y="3"/>
                  </a:cubicBezTo>
                  <a:cubicBezTo>
                    <a:pt x="3" y="2"/>
                    <a:pt x="3" y="2"/>
                    <a:pt x="3" y="2"/>
                  </a:cubicBezTo>
                  <a:cubicBezTo>
                    <a:pt x="3" y="2"/>
                    <a:pt x="3" y="2"/>
                    <a:pt x="3" y="2"/>
                  </a:cubicBezTo>
                  <a:cubicBezTo>
                    <a:pt x="2" y="2"/>
                    <a:pt x="2" y="2"/>
                    <a:pt x="2" y="2"/>
                  </a:cubicBezTo>
                  <a:cubicBezTo>
                    <a:pt x="2" y="2"/>
                    <a:pt x="2" y="2"/>
                    <a:pt x="2" y="2"/>
                  </a:cubicBezTo>
                  <a:cubicBezTo>
                    <a:pt x="2" y="3"/>
                    <a:pt x="2" y="3"/>
                    <a:pt x="2" y="3"/>
                  </a:cubicBezTo>
                  <a:cubicBezTo>
                    <a:pt x="2" y="3"/>
                    <a:pt x="2" y="3"/>
                    <a:pt x="2" y="3"/>
                  </a:cubicBezTo>
                  <a:cubicBezTo>
                    <a:pt x="2" y="3"/>
                    <a:pt x="2" y="3"/>
                    <a:pt x="2" y="3"/>
                  </a:cubicBezTo>
                  <a:cubicBezTo>
                    <a:pt x="2" y="3"/>
                    <a:pt x="2" y="3"/>
                    <a:pt x="2" y="3"/>
                  </a:cubicBezTo>
                  <a:cubicBezTo>
                    <a:pt x="2" y="2"/>
                    <a:pt x="2" y="2"/>
                    <a:pt x="2" y="2"/>
                  </a:cubicBezTo>
                  <a:cubicBezTo>
                    <a:pt x="1" y="2"/>
                    <a:pt x="1" y="2"/>
                    <a:pt x="1" y="2"/>
                  </a:cubicBezTo>
                  <a:cubicBezTo>
                    <a:pt x="1" y="3"/>
                    <a:pt x="1" y="3"/>
                    <a:pt x="1" y="3"/>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1" y="1"/>
                    <a:pt x="1" y="1"/>
                    <a:pt x="1" y="1"/>
                  </a:cubicBezTo>
                  <a:cubicBezTo>
                    <a:pt x="1" y="1"/>
                    <a:pt x="1" y="1"/>
                    <a:pt x="1" y="1"/>
                  </a:cubicBezTo>
                  <a:cubicBezTo>
                    <a:pt x="1" y="2"/>
                    <a:pt x="1" y="2"/>
                    <a:pt x="1" y="2"/>
                  </a:cubicBezTo>
                  <a:cubicBezTo>
                    <a:pt x="1" y="2"/>
                    <a:pt x="1" y="2"/>
                    <a:pt x="1" y="2"/>
                  </a:cubicBezTo>
                  <a:cubicBezTo>
                    <a:pt x="1" y="2"/>
                    <a:pt x="1" y="2"/>
                    <a:pt x="1" y="2"/>
                  </a:cubicBezTo>
                  <a:cubicBezTo>
                    <a:pt x="0" y="2"/>
                    <a:pt x="0" y="2"/>
                    <a:pt x="0" y="2"/>
                  </a:cubicBezTo>
                  <a:cubicBezTo>
                    <a:pt x="0" y="2"/>
                    <a:pt x="0" y="2"/>
                    <a:pt x="0" y="2"/>
                  </a:cubicBezTo>
                  <a:cubicBezTo>
                    <a:pt x="1" y="2"/>
                    <a:pt x="1" y="2"/>
                    <a:pt x="1" y="2"/>
                  </a:cubicBezTo>
                  <a:cubicBezTo>
                    <a:pt x="1" y="2"/>
                    <a:pt x="1" y="1"/>
                    <a:pt x="1" y="1"/>
                  </a:cubicBezTo>
                  <a:cubicBezTo>
                    <a:pt x="1" y="1"/>
                    <a:pt x="1" y="1"/>
                    <a:pt x="1" y="1"/>
                  </a:cubicBezTo>
                  <a:cubicBezTo>
                    <a:pt x="1" y="1"/>
                    <a:pt x="1" y="1"/>
                    <a:pt x="1" y="1"/>
                  </a:cubicBezTo>
                  <a:cubicBezTo>
                    <a:pt x="1" y="2"/>
                    <a:pt x="1" y="2"/>
                    <a:pt x="1" y="2"/>
                  </a:cubicBezTo>
                  <a:cubicBezTo>
                    <a:pt x="1" y="2"/>
                    <a:pt x="1" y="2"/>
                    <a:pt x="1" y="2"/>
                  </a:cubicBezTo>
                  <a:cubicBezTo>
                    <a:pt x="2" y="2"/>
                    <a:pt x="2" y="2"/>
                    <a:pt x="2" y="2"/>
                  </a:cubicBezTo>
                  <a:cubicBezTo>
                    <a:pt x="1" y="2"/>
                    <a:pt x="1" y="2"/>
                    <a:pt x="1" y="2"/>
                  </a:cubicBezTo>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56" name="Freeform 261"/>
            <p:cNvSpPr>
              <a:spLocks/>
            </p:cNvSpPr>
            <p:nvPr userDrawn="1"/>
          </p:nvSpPr>
          <p:spPr bwMode="auto">
            <a:xfrm>
              <a:off x="295" y="304"/>
              <a:ext cx="1" cy="2"/>
            </a:xfrm>
            <a:custGeom>
              <a:avLst/>
              <a:gdLst/>
              <a:ahLst/>
              <a:cxnLst>
                <a:cxn ang="0">
                  <a:pos x="0" y="2"/>
                </a:cxn>
                <a:cxn ang="0">
                  <a:pos x="0" y="0"/>
                </a:cxn>
                <a:cxn ang="0">
                  <a:pos x="0" y="2"/>
                </a:cxn>
                <a:cxn ang="0">
                  <a:pos x="0" y="2"/>
                </a:cxn>
              </a:cxnLst>
              <a:rect l="0" t="0" r="r" b="b"/>
              <a:pathLst>
                <a:path h="2">
                  <a:moveTo>
                    <a:pt x="0" y="2"/>
                  </a:moveTo>
                  <a:lnTo>
                    <a:pt x="0" y="0"/>
                  </a:lnTo>
                  <a:lnTo>
                    <a:pt x="0" y="2"/>
                  </a:lnTo>
                  <a:lnTo>
                    <a:pt x="0" y="2"/>
                  </a:lnTo>
                  <a:close/>
                </a:path>
              </a:pathLst>
            </a:custGeom>
            <a:solidFill>
              <a:srgbClr val="000000"/>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57" name="Freeform 262"/>
            <p:cNvSpPr>
              <a:spLocks noEditPoints="1"/>
            </p:cNvSpPr>
            <p:nvPr userDrawn="1"/>
          </p:nvSpPr>
          <p:spPr bwMode="auto">
            <a:xfrm>
              <a:off x="259" y="296"/>
              <a:ext cx="60" cy="105"/>
            </a:xfrm>
            <a:custGeom>
              <a:avLst/>
              <a:gdLst/>
              <a:ahLst/>
              <a:cxnLst>
                <a:cxn ang="0">
                  <a:pos x="30" y="26"/>
                </a:cxn>
                <a:cxn ang="0">
                  <a:pos x="28" y="25"/>
                </a:cxn>
                <a:cxn ang="0">
                  <a:pos x="28" y="22"/>
                </a:cxn>
                <a:cxn ang="0">
                  <a:pos x="27" y="20"/>
                </a:cxn>
                <a:cxn ang="0">
                  <a:pos x="24" y="19"/>
                </a:cxn>
                <a:cxn ang="0">
                  <a:pos x="20" y="16"/>
                </a:cxn>
                <a:cxn ang="0">
                  <a:pos x="20" y="20"/>
                </a:cxn>
                <a:cxn ang="0">
                  <a:pos x="16" y="22"/>
                </a:cxn>
                <a:cxn ang="0">
                  <a:pos x="16" y="15"/>
                </a:cxn>
                <a:cxn ang="0">
                  <a:pos x="18" y="14"/>
                </a:cxn>
                <a:cxn ang="0">
                  <a:pos x="20" y="14"/>
                </a:cxn>
                <a:cxn ang="0">
                  <a:pos x="23" y="15"/>
                </a:cxn>
                <a:cxn ang="0">
                  <a:pos x="25" y="11"/>
                </a:cxn>
                <a:cxn ang="0">
                  <a:pos x="23" y="8"/>
                </a:cxn>
                <a:cxn ang="0">
                  <a:pos x="19" y="6"/>
                </a:cxn>
                <a:cxn ang="0">
                  <a:pos x="21" y="2"/>
                </a:cxn>
                <a:cxn ang="0">
                  <a:pos x="18" y="1"/>
                </a:cxn>
                <a:cxn ang="0">
                  <a:pos x="17" y="8"/>
                </a:cxn>
                <a:cxn ang="0">
                  <a:pos x="16" y="8"/>
                </a:cxn>
                <a:cxn ang="0">
                  <a:pos x="14" y="8"/>
                </a:cxn>
                <a:cxn ang="0">
                  <a:pos x="13" y="5"/>
                </a:cxn>
                <a:cxn ang="0">
                  <a:pos x="11" y="6"/>
                </a:cxn>
                <a:cxn ang="0">
                  <a:pos x="10" y="9"/>
                </a:cxn>
                <a:cxn ang="0">
                  <a:pos x="12" y="10"/>
                </a:cxn>
                <a:cxn ang="0">
                  <a:pos x="9" y="8"/>
                </a:cxn>
                <a:cxn ang="0">
                  <a:pos x="7" y="7"/>
                </a:cxn>
                <a:cxn ang="0">
                  <a:pos x="1" y="21"/>
                </a:cxn>
                <a:cxn ang="0">
                  <a:pos x="1" y="22"/>
                </a:cxn>
                <a:cxn ang="0">
                  <a:pos x="1" y="27"/>
                </a:cxn>
                <a:cxn ang="0">
                  <a:pos x="1" y="36"/>
                </a:cxn>
                <a:cxn ang="0">
                  <a:pos x="2" y="40"/>
                </a:cxn>
                <a:cxn ang="0">
                  <a:pos x="4" y="42"/>
                </a:cxn>
                <a:cxn ang="0">
                  <a:pos x="3" y="38"/>
                </a:cxn>
                <a:cxn ang="0">
                  <a:pos x="6" y="44"/>
                </a:cxn>
                <a:cxn ang="0">
                  <a:pos x="16" y="49"/>
                </a:cxn>
                <a:cxn ang="0">
                  <a:pos x="18" y="51"/>
                </a:cxn>
                <a:cxn ang="0">
                  <a:pos x="20" y="51"/>
                </a:cxn>
                <a:cxn ang="0">
                  <a:pos x="19" y="50"/>
                </a:cxn>
                <a:cxn ang="0">
                  <a:pos x="14" y="46"/>
                </a:cxn>
                <a:cxn ang="0">
                  <a:pos x="12" y="46"/>
                </a:cxn>
                <a:cxn ang="0">
                  <a:pos x="10" y="40"/>
                </a:cxn>
                <a:cxn ang="0">
                  <a:pos x="13" y="40"/>
                </a:cxn>
                <a:cxn ang="0">
                  <a:pos x="14" y="39"/>
                </a:cxn>
                <a:cxn ang="0">
                  <a:pos x="16" y="41"/>
                </a:cxn>
                <a:cxn ang="0">
                  <a:pos x="19" y="36"/>
                </a:cxn>
                <a:cxn ang="0">
                  <a:pos x="19" y="35"/>
                </a:cxn>
                <a:cxn ang="0">
                  <a:pos x="19" y="35"/>
                </a:cxn>
                <a:cxn ang="0">
                  <a:pos x="20" y="33"/>
                </a:cxn>
                <a:cxn ang="0">
                  <a:pos x="22" y="32"/>
                </a:cxn>
                <a:cxn ang="0">
                  <a:pos x="22" y="31"/>
                </a:cxn>
                <a:cxn ang="0">
                  <a:pos x="25" y="29"/>
                </a:cxn>
                <a:cxn ang="0">
                  <a:pos x="27" y="28"/>
                </a:cxn>
                <a:cxn ang="0">
                  <a:pos x="24" y="27"/>
                </a:cxn>
                <a:cxn ang="0">
                  <a:pos x="28" y="24"/>
                </a:cxn>
                <a:cxn ang="0">
                  <a:pos x="29" y="28"/>
                </a:cxn>
                <a:cxn ang="0">
                  <a:pos x="30" y="28"/>
                </a:cxn>
                <a:cxn ang="0">
                  <a:pos x="21" y="9"/>
                </a:cxn>
                <a:cxn ang="0">
                  <a:pos x="19" y="13"/>
                </a:cxn>
                <a:cxn ang="0">
                  <a:pos x="20" y="10"/>
                </a:cxn>
                <a:cxn ang="0">
                  <a:pos x="18" y="11"/>
                </a:cxn>
              </a:cxnLst>
              <a:rect l="0" t="0" r="r" b="b"/>
              <a:pathLst>
                <a:path w="30" h="52">
                  <a:moveTo>
                    <a:pt x="30" y="27"/>
                  </a:moveTo>
                  <a:cubicBezTo>
                    <a:pt x="30" y="27"/>
                    <a:pt x="30" y="27"/>
                    <a:pt x="30" y="27"/>
                  </a:cubicBezTo>
                  <a:cubicBezTo>
                    <a:pt x="30" y="27"/>
                    <a:pt x="30" y="27"/>
                    <a:pt x="30" y="27"/>
                  </a:cubicBezTo>
                  <a:cubicBezTo>
                    <a:pt x="30" y="27"/>
                    <a:pt x="30" y="27"/>
                    <a:pt x="30" y="27"/>
                  </a:cubicBezTo>
                  <a:cubicBezTo>
                    <a:pt x="30" y="26"/>
                    <a:pt x="30" y="26"/>
                    <a:pt x="30" y="26"/>
                  </a:cubicBezTo>
                  <a:cubicBezTo>
                    <a:pt x="30" y="26"/>
                    <a:pt x="30" y="26"/>
                    <a:pt x="30" y="26"/>
                  </a:cubicBezTo>
                  <a:cubicBezTo>
                    <a:pt x="30" y="26"/>
                    <a:pt x="30" y="26"/>
                    <a:pt x="30" y="26"/>
                  </a:cubicBezTo>
                  <a:cubicBezTo>
                    <a:pt x="30" y="26"/>
                    <a:pt x="30" y="26"/>
                    <a:pt x="30" y="26"/>
                  </a:cubicBezTo>
                  <a:cubicBezTo>
                    <a:pt x="29" y="26"/>
                    <a:pt x="29" y="26"/>
                    <a:pt x="29" y="26"/>
                  </a:cubicBezTo>
                  <a:cubicBezTo>
                    <a:pt x="29" y="26"/>
                    <a:pt x="29" y="26"/>
                    <a:pt x="29" y="26"/>
                  </a:cubicBezTo>
                  <a:cubicBezTo>
                    <a:pt x="29" y="25"/>
                    <a:pt x="29" y="25"/>
                    <a:pt x="29" y="25"/>
                  </a:cubicBezTo>
                  <a:cubicBezTo>
                    <a:pt x="28" y="25"/>
                    <a:pt x="28" y="25"/>
                    <a:pt x="28" y="25"/>
                  </a:cubicBezTo>
                  <a:cubicBezTo>
                    <a:pt x="28" y="26"/>
                    <a:pt x="28" y="26"/>
                    <a:pt x="28" y="26"/>
                  </a:cubicBezTo>
                  <a:cubicBezTo>
                    <a:pt x="28" y="25"/>
                    <a:pt x="28" y="25"/>
                    <a:pt x="28" y="25"/>
                  </a:cubicBezTo>
                  <a:cubicBezTo>
                    <a:pt x="29" y="24"/>
                    <a:pt x="29" y="24"/>
                    <a:pt x="29" y="24"/>
                  </a:cubicBezTo>
                  <a:cubicBezTo>
                    <a:pt x="30" y="24"/>
                    <a:pt x="30" y="24"/>
                    <a:pt x="30" y="24"/>
                  </a:cubicBezTo>
                  <a:cubicBezTo>
                    <a:pt x="29" y="23"/>
                    <a:pt x="29" y="23"/>
                    <a:pt x="29" y="23"/>
                  </a:cubicBezTo>
                  <a:cubicBezTo>
                    <a:pt x="29" y="22"/>
                    <a:pt x="29" y="22"/>
                    <a:pt x="29" y="22"/>
                  </a:cubicBezTo>
                  <a:cubicBezTo>
                    <a:pt x="29" y="22"/>
                    <a:pt x="29" y="22"/>
                    <a:pt x="29" y="22"/>
                  </a:cubicBezTo>
                  <a:cubicBezTo>
                    <a:pt x="29" y="22"/>
                    <a:pt x="29" y="22"/>
                    <a:pt x="29" y="22"/>
                  </a:cubicBezTo>
                  <a:cubicBezTo>
                    <a:pt x="28" y="22"/>
                    <a:pt x="28" y="22"/>
                    <a:pt x="28" y="22"/>
                  </a:cubicBezTo>
                  <a:cubicBezTo>
                    <a:pt x="29" y="22"/>
                    <a:pt x="29" y="22"/>
                    <a:pt x="29" y="22"/>
                  </a:cubicBezTo>
                  <a:cubicBezTo>
                    <a:pt x="28" y="22"/>
                    <a:pt x="28" y="22"/>
                    <a:pt x="28" y="22"/>
                  </a:cubicBezTo>
                  <a:cubicBezTo>
                    <a:pt x="28" y="21"/>
                    <a:pt x="28" y="21"/>
                    <a:pt x="28" y="21"/>
                  </a:cubicBezTo>
                  <a:cubicBezTo>
                    <a:pt x="27" y="21"/>
                    <a:pt x="27" y="21"/>
                    <a:pt x="27" y="21"/>
                  </a:cubicBezTo>
                  <a:cubicBezTo>
                    <a:pt x="27" y="21"/>
                    <a:pt x="27" y="21"/>
                    <a:pt x="27" y="21"/>
                  </a:cubicBezTo>
                  <a:cubicBezTo>
                    <a:pt x="27" y="21"/>
                    <a:pt x="27" y="21"/>
                    <a:pt x="27" y="21"/>
                  </a:cubicBezTo>
                  <a:cubicBezTo>
                    <a:pt x="27" y="20"/>
                    <a:pt x="27" y="20"/>
                    <a:pt x="27" y="20"/>
                  </a:cubicBezTo>
                  <a:cubicBezTo>
                    <a:pt x="27" y="20"/>
                    <a:pt x="27" y="20"/>
                    <a:pt x="27" y="20"/>
                  </a:cubicBezTo>
                  <a:cubicBezTo>
                    <a:pt x="27" y="19"/>
                    <a:pt x="27" y="19"/>
                    <a:pt x="27" y="19"/>
                  </a:cubicBezTo>
                  <a:cubicBezTo>
                    <a:pt x="26" y="19"/>
                    <a:pt x="26" y="18"/>
                    <a:pt x="26" y="17"/>
                  </a:cubicBezTo>
                  <a:cubicBezTo>
                    <a:pt x="25" y="18"/>
                    <a:pt x="25" y="18"/>
                    <a:pt x="25" y="18"/>
                  </a:cubicBezTo>
                  <a:cubicBezTo>
                    <a:pt x="25" y="18"/>
                    <a:pt x="25" y="18"/>
                    <a:pt x="25" y="18"/>
                  </a:cubicBezTo>
                  <a:cubicBezTo>
                    <a:pt x="25" y="18"/>
                    <a:pt x="25" y="19"/>
                    <a:pt x="24" y="19"/>
                  </a:cubicBezTo>
                  <a:cubicBezTo>
                    <a:pt x="24" y="19"/>
                    <a:pt x="24" y="19"/>
                    <a:pt x="24" y="19"/>
                  </a:cubicBezTo>
                  <a:cubicBezTo>
                    <a:pt x="23" y="19"/>
                    <a:pt x="23" y="19"/>
                    <a:pt x="23" y="19"/>
                  </a:cubicBezTo>
                  <a:cubicBezTo>
                    <a:pt x="23" y="18"/>
                    <a:pt x="23" y="17"/>
                    <a:pt x="24" y="17"/>
                  </a:cubicBezTo>
                  <a:cubicBezTo>
                    <a:pt x="23" y="17"/>
                    <a:pt x="23" y="17"/>
                    <a:pt x="23" y="17"/>
                  </a:cubicBezTo>
                  <a:cubicBezTo>
                    <a:pt x="23" y="16"/>
                    <a:pt x="23" y="16"/>
                    <a:pt x="23" y="16"/>
                  </a:cubicBezTo>
                  <a:cubicBezTo>
                    <a:pt x="22" y="16"/>
                    <a:pt x="22" y="16"/>
                    <a:pt x="22" y="16"/>
                  </a:cubicBezTo>
                  <a:cubicBezTo>
                    <a:pt x="21" y="16"/>
                    <a:pt x="21" y="16"/>
                    <a:pt x="20" y="16"/>
                  </a:cubicBezTo>
                  <a:cubicBezTo>
                    <a:pt x="20" y="16"/>
                    <a:pt x="20" y="16"/>
                    <a:pt x="20" y="16"/>
                  </a:cubicBezTo>
                  <a:cubicBezTo>
                    <a:pt x="20" y="16"/>
                    <a:pt x="20" y="16"/>
                    <a:pt x="20" y="16"/>
                  </a:cubicBezTo>
                  <a:cubicBezTo>
                    <a:pt x="20" y="16"/>
                    <a:pt x="20" y="16"/>
                    <a:pt x="20" y="16"/>
                  </a:cubicBezTo>
                  <a:cubicBezTo>
                    <a:pt x="20" y="17"/>
                    <a:pt x="20" y="17"/>
                    <a:pt x="20" y="17"/>
                  </a:cubicBezTo>
                  <a:cubicBezTo>
                    <a:pt x="20" y="18"/>
                    <a:pt x="20" y="18"/>
                    <a:pt x="20" y="19"/>
                  </a:cubicBezTo>
                  <a:cubicBezTo>
                    <a:pt x="19" y="19"/>
                    <a:pt x="19" y="19"/>
                    <a:pt x="19" y="19"/>
                  </a:cubicBezTo>
                  <a:cubicBezTo>
                    <a:pt x="19" y="19"/>
                    <a:pt x="19" y="19"/>
                    <a:pt x="19" y="19"/>
                  </a:cubicBezTo>
                  <a:cubicBezTo>
                    <a:pt x="20" y="20"/>
                    <a:pt x="20" y="20"/>
                    <a:pt x="20" y="20"/>
                  </a:cubicBezTo>
                  <a:cubicBezTo>
                    <a:pt x="20" y="21"/>
                    <a:pt x="20" y="22"/>
                    <a:pt x="18" y="23"/>
                  </a:cubicBezTo>
                  <a:cubicBezTo>
                    <a:pt x="19" y="23"/>
                    <a:pt x="19" y="24"/>
                    <a:pt x="19" y="25"/>
                  </a:cubicBezTo>
                  <a:cubicBezTo>
                    <a:pt x="18" y="25"/>
                    <a:pt x="18" y="25"/>
                    <a:pt x="18" y="25"/>
                  </a:cubicBezTo>
                  <a:cubicBezTo>
                    <a:pt x="18" y="26"/>
                    <a:pt x="18" y="26"/>
                    <a:pt x="18" y="26"/>
                  </a:cubicBezTo>
                  <a:cubicBezTo>
                    <a:pt x="18" y="25"/>
                    <a:pt x="17" y="25"/>
                    <a:pt x="17" y="24"/>
                  </a:cubicBezTo>
                  <a:cubicBezTo>
                    <a:pt x="17" y="24"/>
                    <a:pt x="17" y="23"/>
                    <a:pt x="17" y="22"/>
                  </a:cubicBezTo>
                  <a:cubicBezTo>
                    <a:pt x="17" y="22"/>
                    <a:pt x="17" y="22"/>
                    <a:pt x="16" y="22"/>
                  </a:cubicBezTo>
                  <a:cubicBezTo>
                    <a:pt x="15" y="22"/>
                    <a:pt x="15" y="21"/>
                    <a:pt x="14" y="21"/>
                  </a:cubicBezTo>
                  <a:cubicBezTo>
                    <a:pt x="14" y="21"/>
                    <a:pt x="14" y="21"/>
                    <a:pt x="14" y="21"/>
                  </a:cubicBezTo>
                  <a:cubicBezTo>
                    <a:pt x="14" y="21"/>
                    <a:pt x="14" y="20"/>
                    <a:pt x="14" y="19"/>
                  </a:cubicBezTo>
                  <a:cubicBezTo>
                    <a:pt x="13" y="20"/>
                    <a:pt x="13" y="20"/>
                    <a:pt x="13" y="20"/>
                  </a:cubicBezTo>
                  <a:cubicBezTo>
                    <a:pt x="13" y="18"/>
                    <a:pt x="14" y="17"/>
                    <a:pt x="15" y="16"/>
                  </a:cubicBezTo>
                  <a:cubicBezTo>
                    <a:pt x="15" y="16"/>
                    <a:pt x="15" y="16"/>
                    <a:pt x="15" y="16"/>
                  </a:cubicBezTo>
                  <a:cubicBezTo>
                    <a:pt x="16" y="15"/>
                    <a:pt x="16" y="15"/>
                    <a:pt x="16" y="15"/>
                  </a:cubicBezTo>
                  <a:cubicBezTo>
                    <a:pt x="16" y="15"/>
                    <a:pt x="16" y="15"/>
                    <a:pt x="16" y="14"/>
                  </a:cubicBezTo>
                  <a:cubicBezTo>
                    <a:pt x="17" y="14"/>
                    <a:pt x="17" y="14"/>
                    <a:pt x="17" y="14"/>
                  </a:cubicBezTo>
                  <a:cubicBezTo>
                    <a:pt x="17" y="14"/>
                    <a:pt x="18" y="13"/>
                    <a:pt x="18" y="12"/>
                  </a:cubicBezTo>
                  <a:cubicBezTo>
                    <a:pt x="18" y="13"/>
                    <a:pt x="18" y="13"/>
                    <a:pt x="18" y="14"/>
                  </a:cubicBezTo>
                  <a:cubicBezTo>
                    <a:pt x="17" y="14"/>
                    <a:pt x="17" y="14"/>
                    <a:pt x="17" y="14"/>
                  </a:cubicBezTo>
                  <a:cubicBezTo>
                    <a:pt x="18" y="14"/>
                    <a:pt x="18" y="14"/>
                    <a:pt x="18" y="14"/>
                  </a:cubicBezTo>
                  <a:cubicBezTo>
                    <a:pt x="18" y="14"/>
                    <a:pt x="18" y="14"/>
                    <a:pt x="18" y="14"/>
                  </a:cubicBezTo>
                  <a:cubicBezTo>
                    <a:pt x="18" y="14"/>
                    <a:pt x="18" y="14"/>
                    <a:pt x="18" y="14"/>
                  </a:cubicBezTo>
                  <a:cubicBezTo>
                    <a:pt x="19" y="14"/>
                    <a:pt x="19" y="14"/>
                    <a:pt x="19" y="14"/>
                  </a:cubicBezTo>
                  <a:cubicBezTo>
                    <a:pt x="19" y="14"/>
                    <a:pt x="19" y="14"/>
                    <a:pt x="19" y="14"/>
                  </a:cubicBezTo>
                  <a:cubicBezTo>
                    <a:pt x="19" y="14"/>
                    <a:pt x="19" y="14"/>
                    <a:pt x="19" y="14"/>
                  </a:cubicBezTo>
                  <a:cubicBezTo>
                    <a:pt x="20" y="14"/>
                    <a:pt x="20" y="14"/>
                    <a:pt x="20" y="14"/>
                  </a:cubicBezTo>
                  <a:cubicBezTo>
                    <a:pt x="20" y="14"/>
                    <a:pt x="20" y="14"/>
                    <a:pt x="20" y="14"/>
                  </a:cubicBezTo>
                  <a:cubicBezTo>
                    <a:pt x="20" y="14"/>
                    <a:pt x="20" y="14"/>
                    <a:pt x="20" y="14"/>
                  </a:cubicBezTo>
                  <a:cubicBezTo>
                    <a:pt x="20" y="14"/>
                    <a:pt x="21" y="14"/>
                    <a:pt x="21" y="14"/>
                  </a:cubicBezTo>
                  <a:cubicBezTo>
                    <a:pt x="21" y="15"/>
                    <a:pt x="21" y="15"/>
                    <a:pt x="21" y="15"/>
                  </a:cubicBezTo>
                  <a:cubicBezTo>
                    <a:pt x="22" y="15"/>
                    <a:pt x="22" y="15"/>
                    <a:pt x="22" y="15"/>
                  </a:cubicBezTo>
                  <a:cubicBezTo>
                    <a:pt x="22" y="15"/>
                    <a:pt x="22" y="16"/>
                    <a:pt x="23" y="16"/>
                  </a:cubicBezTo>
                  <a:cubicBezTo>
                    <a:pt x="23" y="15"/>
                    <a:pt x="23" y="15"/>
                    <a:pt x="23" y="15"/>
                  </a:cubicBezTo>
                  <a:cubicBezTo>
                    <a:pt x="22" y="15"/>
                    <a:pt x="22" y="14"/>
                    <a:pt x="22" y="14"/>
                  </a:cubicBezTo>
                  <a:cubicBezTo>
                    <a:pt x="22" y="14"/>
                    <a:pt x="23" y="15"/>
                    <a:pt x="23" y="15"/>
                  </a:cubicBezTo>
                  <a:cubicBezTo>
                    <a:pt x="24" y="14"/>
                    <a:pt x="24" y="14"/>
                    <a:pt x="24" y="14"/>
                  </a:cubicBezTo>
                  <a:cubicBezTo>
                    <a:pt x="23" y="13"/>
                    <a:pt x="23" y="12"/>
                    <a:pt x="23" y="11"/>
                  </a:cubicBezTo>
                  <a:cubicBezTo>
                    <a:pt x="23" y="12"/>
                    <a:pt x="23" y="12"/>
                    <a:pt x="24" y="12"/>
                  </a:cubicBezTo>
                  <a:cubicBezTo>
                    <a:pt x="24" y="13"/>
                    <a:pt x="24" y="13"/>
                    <a:pt x="24" y="13"/>
                  </a:cubicBezTo>
                  <a:cubicBezTo>
                    <a:pt x="24" y="12"/>
                    <a:pt x="24" y="12"/>
                    <a:pt x="24" y="12"/>
                  </a:cubicBezTo>
                  <a:cubicBezTo>
                    <a:pt x="25" y="12"/>
                    <a:pt x="25" y="12"/>
                    <a:pt x="25" y="12"/>
                  </a:cubicBezTo>
                  <a:cubicBezTo>
                    <a:pt x="25" y="11"/>
                    <a:pt x="25" y="11"/>
                    <a:pt x="25" y="11"/>
                  </a:cubicBezTo>
                  <a:cubicBezTo>
                    <a:pt x="25" y="11"/>
                    <a:pt x="24" y="10"/>
                    <a:pt x="24" y="10"/>
                  </a:cubicBezTo>
                  <a:cubicBezTo>
                    <a:pt x="23" y="10"/>
                    <a:pt x="23" y="10"/>
                    <a:pt x="23" y="10"/>
                  </a:cubicBezTo>
                  <a:cubicBezTo>
                    <a:pt x="23" y="9"/>
                    <a:pt x="23" y="9"/>
                    <a:pt x="23" y="9"/>
                  </a:cubicBezTo>
                  <a:cubicBezTo>
                    <a:pt x="23" y="9"/>
                    <a:pt x="23" y="9"/>
                    <a:pt x="23" y="9"/>
                  </a:cubicBezTo>
                  <a:cubicBezTo>
                    <a:pt x="23" y="9"/>
                    <a:pt x="23" y="9"/>
                    <a:pt x="23" y="9"/>
                  </a:cubicBezTo>
                  <a:cubicBezTo>
                    <a:pt x="23" y="8"/>
                    <a:pt x="23" y="8"/>
                    <a:pt x="23" y="8"/>
                  </a:cubicBezTo>
                  <a:cubicBezTo>
                    <a:pt x="23" y="8"/>
                    <a:pt x="23" y="8"/>
                    <a:pt x="23" y="8"/>
                  </a:cubicBezTo>
                  <a:cubicBezTo>
                    <a:pt x="23" y="7"/>
                    <a:pt x="23" y="6"/>
                    <a:pt x="22" y="6"/>
                  </a:cubicBezTo>
                  <a:cubicBezTo>
                    <a:pt x="22" y="5"/>
                    <a:pt x="22" y="5"/>
                    <a:pt x="22" y="5"/>
                  </a:cubicBezTo>
                  <a:cubicBezTo>
                    <a:pt x="21" y="5"/>
                    <a:pt x="21" y="5"/>
                    <a:pt x="21" y="5"/>
                  </a:cubicBezTo>
                  <a:cubicBezTo>
                    <a:pt x="21" y="5"/>
                    <a:pt x="21" y="5"/>
                    <a:pt x="21" y="5"/>
                  </a:cubicBezTo>
                  <a:cubicBezTo>
                    <a:pt x="21" y="5"/>
                    <a:pt x="20" y="6"/>
                    <a:pt x="20" y="6"/>
                  </a:cubicBezTo>
                  <a:cubicBezTo>
                    <a:pt x="20" y="5"/>
                    <a:pt x="20" y="4"/>
                    <a:pt x="20" y="4"/>
                  </a:cubicBezTo>
                  <a:cubicBezTo>
                    <a:pt x="19" y="4"/>
                    <a:pt x="19" y="5"/>
                    <a:pt x="19" y="6"/>
                  </a:cubicBezTo>
                  <a:cubicBezTo>
                    <a:pt x="18" y="5"/>
                    <a:pt x="19" y="4"/>
                    <a:pt x="20" y="4"/>
                  </a:cubicBezTo>
                  <a:cubicBezTo>
                    <a:pt x="19" y="4"/>
                    <a:pt x="19" y="4"/>
                    <a:pt x="19" y="4"/>
                  </a:cubicBezTo>
                  <a:cubicBezTo>
                    <a:pt x="20" y="3"/>
                    <a:pt x="20" y="3"/>
                    <a:pt x="20" y="3"/>
                  </a:cubicBezTo>
                  <a:cubicBezTo>
                    <a:pt x="20" y="3"/>
                    <a:pt x="20" y="3"/>
                    <a:pt x="20" y="3"/>
                  </a:cubicBezTo>
                  <a:cubicBezTo>
                    <a:pt x="20" y="3"/>
                    <a:pt x="20" y="3"/>
                    <a:pt x="20" y="3"/>
                  </a:cubicBezTo>
                  <a:cubicBezTo>
                    <a:pt x="20" y="3"/>
                    <a:pt x="20" y="3"/>
                    <a:pt x="20" y="3"/>
                  </a:cubicBezTo>
                  <a:cubicBezTo>
                    <a:pt x="21" y="3"/>
                    <a:pt x="21" y="2"/>
                    <a:pt x="21" y="2"/>
                  </a:cubicBezTo>
                  <a:cubicBezTo>
                    <a:pt x="21" y="1"/>
                    <a:pt x="20" y="1"/>
                    <a:pt x="20" y="2"/>
                  </a:cubicBezTo>
                  <a:cubicBezTo>
                    <a:pt x="19" y="1"/>
                    <a:pt x="19" y="1"/>
                    <a:pt x="19" y="1"/>
                  </a:cubicBezTo>
                  <a:cubicBezTo>
                    <a:pt x="19" y="1"/>
                    <a:pt x="19" y="1"/>
                    <a:pt x="19" y="1"/>
                  </a:cubicBezTo>
                  <a:cubicBezTo>
                    <a:pt x="19" y="0"/>
                    <a:pt x="19" y="0"/>
                    <a:pt x="19" y="0"/>
                  </a:cubicBezTo>
                  <a:cubicBezTo>
                    <a:pt x="19" y="0"/>
                    <a:pt x="19" y="0"/>
                    <a:pt x="19" y="0"/>
                  </a:cubicBezTo>
                  <a:cubicBezTo>
                    <a:pt x="18" y="0"/>
                    <a:pt x="18" y="0"/>
                    <a:pt x="18" y="0"/>
                  </a:cubicBezTo>
                  <a:cubicBezTo>
                    <a:pt x="18" y="0"/>
                    <a:pt x="18" y="0"/>
                    <a:pt x="18" y="1"/>
                  </a:cubicBezTo>
                  <a:cubicBezTo>
                    <a:pt x="18" y="1"/>
                    <a:pt x="18" y="1"/>
                    <a:pt x="18" y="1"/>
                  </a:cubicBezTo>
                  <a:cubicBezTo>
                    <a:pt x="19" y="1"/>
                    <a:pt x="18" y="2"/>
                    <a:pt x="18" y="3"/>
                  </a:cubicBezTo>
                  <a:cubicBezTo>
                    <a:pt x="18" y="3"/>
                    <a:pt x="18" y="3"/>
                    <a:pt x="18" y="3"/>
                  </a:cubicBezTo>
                  <a:cubicBezTo>
                    <a:pt x="18" y="3"/>
                    <a:pt x="18" y="4"/>
                    <a:pt x="17" y="5"/>
                  </a:cubicBezTo>
                  <a:cubicBezTo>
                    <a:pt x="17" y="6"/>
                    <a:pt x="17" y="6"/>
                    <a:pt x="17" y="6"/>
                  </a:cubicBezTo>
                  <a:cubicBezTo>
                    <a:pt x="17" y="6"/>
                    <a:pt x="17" y="6"/>
                    <a:pt x="17" y="6"/>
                  </a:cubicBezTo>
                  <a:cubicBezTo>
                    <a:pt x="16" y="7"/>
                    <a:pt x="16" y="8"/>
                    <a:pt x="17" y="8"/>
                  </a:cubicBezTo>
                  <a:cubicBezTo>
                    <a:pt x="16" y="9"/>
                    <a:pt x="16" y="10"/>
                    <a:pt x="16" y="10"/>
                  </a:cubicBezTo>
                  <a:cubicBezTo>
                    <a:pt x="16" y="10"/>
                    <a:pt x="16" y="10"/>
                    <a:pt x="16" y="10"/>
                  </a:cubicBezTo>
                  <a:cubicBezTo>
                    <a:pt x="15" y="11"/>
                    <a:pt x="15" y="11"/>
                    <a:pt x="15" y="11"/>
                  </a:cubicBezTo>
                  <a:cubicBezTo>
                    <a:pt x="15" y="10"/>
                    <a:pt x="15" y="10"/>
                    <a:pt x="15" y="10"/>
                  </a:cubicBezTo>
                  <a:cubicBezTo>
                    <a:pt x="15" y="10"/>
                    <a:pt x="15" y="10"/>
                    <a:pt x="15" y="10"/>
                  </a:cubicBezTo>
                  <a:cubicBezTo>
                    <a:pt x="16" y="9"/>
                    <a:pt x="16" y="9"/>
                    <a:pt x="16" y="9"/>
                  </a:cubicBezTo>
                  <a:cubicBezTo>
                    <a:pt x="16" y="9"/>
                    <a:pt x="16" y="8"/>
                    <a:pt x="16" y="8"/>
                  </a:cubicBezTo>
                  <a:cubicBezTo>
                    <a:pt x="15" y="8"/>
                    <a:pt x="15" y="9"/>
                    <a:pt x="15" y="9"/>
                  </a:cubicBezTo>
                  <a:cubicBezTo>
                    <a:pt x="15" y="9"/>
                    <a:pt x="15" y="9"/>
                    <a:pt x="15" y="9"/>
                  </a:cubicBezTo>
                  <a:cubicBezTo>
                    <a:pt x="15" y="10"/>
                    <a:pt x="15" y="10"/>
                    <a:pt x="14" y="10"/>
                  </a:cubicBezTo>
                  <a:cubicBezTo>
                    <a:pt x="14" y="11"/>
                    <a:pt x="13" y="10"/>
                    <a:pt x="13" y="9"/>
                  </a:cubicBezTo>
                  <a:cubicBezTo>
                    <a:pt x="13" y="9"/>
                    <a:pt x="13" y="9"/>
                    <a:pt x="13" y="9"/>
                  </a:cubicBezTo>
                  <a:cubicBezTo>
                    <a:pt x="13" y="9"/>
                    <a:pt x="13" y="9"/>
                    <a:pt x="13" y="9"/>
                  </a:cubicBezTo>
                  <a:cubicBezTo>
                    <a:pt x="14" y="8"/>
                    <a:pt x="14" y="8"/>
                    <a:pt x="14" y="8"/>
                  </a:cubicBezTo>
                  <a:cubicBezTo>
                    <a:pt x="14" y="8"/>
                    <a:pt x="14" y="8"/>
                    <a:pt x="14" y="8"/>
                  </a:cubicBezTo>
                  <a:cubicBezTo>
                    <a:pt x="14" y="8"/>
                    <a:pt x="13" y="7"/>
                    <a:pt x="13" y="7"/>
                  </a:cubicBezTo>
                  <a:cubicBezTo>
                    <a:pt x="14" y="6"/>
                    <a:pt x="14" y="5"/>
                    <a:pt x="15" y="4"/>
                  </a:cubicBezTo>
                  <a:cubicBezTo>
                    <a:pt x="15" y="4"/>
                    <a:pt x="15" y="4"/>
                    <a:pt x="15" y="4"/>
                  </a:cubicBezTo>
                  <a:cubicBezTo>
                    <a:pt x="14" y="4"/>
                    <a:pt x="14" y="4"/>
                    <a:pt x="14" y="4"/>
                  </a:cubicBezTo>
                  <a:cubicBezTo>
                    <a:pt x="14" y="4"/>
                    <a:pt x="14" y="5"/>
                    <a:pt x="13" y="5"/>
                  </a:cubicBezTo>
                  <a:cubicBezTo>
                    <a:pt x="13" y="5"/>
                    <a:pt x="13" y="5"/>
                    <a:pt x="13" y="5"/>
                  </a:cubicBezTo>
                  <a:cubicBezTo>
                    <a:pt x="13" y="5"/>
                    <a:pt x="13" y="5"/>
                    <a:pt x="13" y="5"/>
                  </a:cubicBezTo>
                  <a:cubicBezTo>
                    <a:pt x="13" y="4"/>
                    <a:pt x="13" y="4"/>
                    <a:pt x="13" y="4"/>
                  </a:cubicBezTo>
                  <a:cubicBezTo>
                    <a:pt x="12" y="5"/>
                    <a:pt x="12" y="5"/>
                    <a:pt x="12" y="5"/>
                  </a:cubicBezTo>
                  <a:cubicBezTo>
                    <a:pt x="13" y="4"/>
                    <a:pt x="13" y="4"/>
                    <a:pt x="13" y="4"/>
                  </a:cubicBezTo>
                  <a:cubicBezTo>
                    <a:pt x="12" y="4"/>
                    <a:pt x="12" y="4"/>
                    <a:pt x="12" y="4"/>
                  </a:cubicBezTo>
                  <a:cubicBezTo>
                    <a:pt x="12" y="5"/>
                    <a:pt x="11" y="5"/>
                    <a:pt x="11" y="6"/>
                  </a:cubicBezTo>
                  <a:cubicBezTo>
                    <a:pt x="11" y="6"/>
                    <a:pt x="11" y="6"/>
                    <a:pt x="11" y="6"/>
                  </a:cubicBezTo>
                  <a:cubicBezTo>
                    <a:pt x="10" y="7"/>
                    <a:pt x="10" y="7"/>
                    <a:pt x="10" y="7"/>
                  </a:cubicBezTo>
                  <a:cubicBezTo>
                    <a:pt x="11" y="7"/>
                    <a:pt x="11" y="7"/>
                    <a:pt x="11" y="7"/>
                  </a:cubicBezTo>
                  <a:cubicBezTo>
                    <a:pt x="11" y="7"/>
                    <a:pt x="11" y="7"/>
                    <a:pt x="11" y="7"/>
                  </a:cubicBezTo>
                  <a:cubicBezTo>
                    <a:pt x="11" y="7"/>
                    <a:pt x="11" y="7"/>
                    <a:pt x="11" y="7"/>
                  </a:cubicBezTo>
                  <a:cubicBezTo>
                    <a:pt x="10" y="8"/>
                    <a:pt x="10" y="8"/>
                    <a:pt x="10" y="8"/>
                  </a:cubicBezTo>
                  <a:cubicBezTo>
                    <a:pt x="10" y="8"/>
                    <a:pt x="10" y="8"/>
                    <a:pt x="10" y="8"/>
                  </a:cubicBezTo>
                  <a:cubicBezTo>
                    <a:pt x="10" y="9"/>
                    <a:pt x="10" y="9"/>
                    <a:pt x="10" y="9"/>
                  </a:cubicBezTo>
                  <a:cubicBezTo>
                    <a:pt x="11" y="9"/>
                    <a:pt x="11" y="9"/>
                    <a:pt x="11" y="9"/>
                  </a:cubicBezTo>
                  <a:cubicBezTo>
                    <a:pt x="10" y="9"/>
                    <a:pt x="10" y="9"/>
                    <a:pt x="10" y="9"/>
                  </a:cubicBezTo>
                  <a:cubicBezTo>
                    <a:pt x="11" y="9"/>
                    <a:pt x="12" y="9"/>
                    <a:pt x="12" y="9"/>
                  </a:cubicBezTo>
                  <a:cubicBezTo>
                    <a:pt x="13" y="9"/>
                    <a:pt x="13" y="9"/>
                    <a:pt x="13" y="9"/>
                  </a:cubicBezTo>
                  <a:cubicBezTo>
                    <a:pt x="12" y="10"/>
                    <a:pt x="12" y="10"/>
                    <a:pt x="12" y="10"/>
                  </a:cubicBezTo>
                  <a:cubicBezTo>
                    <a:pt x="12" y="10"/>
                    <a:pt x="12" y="10"/>
                    <a:pt x="12" y="10"/>
                  </a:cubicBezTo>
                  <a:cubicBezTo>
                    <a:pt x="12" y="10"/>
                    <a:pt x="12" y="10"/>
                    <a:pt x="12" y="10"/>
                  </a:cubicBezTo>
                  <a:cubicBezTo>
                    <a:pt x="11" y="10"/>
                    <a:pt x="11" y="10"/>
                    <a:pt x="11" y="10"/>
                  </a:cubicBezTo>
                  <a:cubicBezTo>
                    <a:pt x="10" y="10"/>
                    <a:pt x="10" y="10"/>
                    <a:pt x="10" y="10"/>
                  </a:cubicBezTo>
                  <a:cubicBezTo>
                    <a:pt x="10" y="10"/>
                    <a:pt x="10" y="10"/>
                    <a:pt x="10" y="10"/>
                  </a:cubicBezTo>
                  <a:cubicBezTo>
                    <a:pt x="10" y="10"/>
                    <a:pt x="10" y="10"/>
                    <a:pt x="10" y="10"/>
                  </a:cubicBezTo>
                  <a:cubicBezTo>
                    <a:pt x="10" y="9"/>
                    <a:pt x="10" y="9"/>
                    <a:pt x="9" y="7"/>
                  </a:cubicBezTo>
                  <a:cubicBezTo>
                    <a:pt x="9" y="7"/>
                    <a:pt x="9" y="7"/>
                    <a:pt x="9" y="7"/>
                  </a:cubicBezTo>
                  <a:cubicBezTo>
                    <a:pt x="9" y="8"/>
                    <a:pt x="9" y="8"/>
                    <a:pt x="9" y="8"/>
                  </a:cubicBezTo>
                  <a:cubicBezTo>
                    <a:pt x="9" y="8"/>
                    <a:pt x="9" y="8"/>
                    <a:pt x="9" y="8"/>
                  </a:cubicBezTo>
                  <a:cubicBezTo>
                    <a:pt x="9" y="7"/>
                    <a:pt x="9" y="7"/>
                    <a:pt x="9" y="7"/>
                  </a:cubicBezTo>
                  <a:cubicBezTo>
                    <a:pt x="8" y="8"/>
                    <a:pt x="8" y="8"/>
                    <a:pt x="8" y="8"/>
                  </a:cubicBezTo>
                  <a:cubicBezTo>
                    <a:pt x="8" y="7"/>
                    <a:pt x="8" y="7"/>
                    <a:pt x="9" y="6"/>
                  </a:cubicBezTo>
                  <a:cubicBezTo>
                    <a:pt x="8" y="7"/>
                    <a:pt x="8" y="7"/>
                    <a:pt x="8" y="7"/>
                  </a:cubicBezTo>
                  <a:cubicBezTo>
                    <a:pt x="8" y="7"/>
                    <a:pt x="8" y="7"/>
                    <a:pt x="8" y="7"/>
                  </a:cubicBezTo>
                  <a:cubicBezTo>
                    <a:pt x="8" y="7"/>
                    <a:pt x="7" y="7"/>
                    <a:pt x="7" y="7"/>
                  </a:cubicBezTo>
                  <a:cubicBezTo>
                    <a:pt x="7" y="7"/>
                    <a:pt x="7" y="7"/>
                    <a:pt x="7" y="7"/>
                  </a:cubicBezTo>
                  <a:cubicBezTo>
                    <a:pt x="7" y="7"/>
                    <a:pt x="7" y="7"/>
                    <a:pt x="7" y="7"/>
                  </a:cubicBezTo>
                  <a:cubicBezTo>
                    <a:pt x="6" y="8"/>
                    <a:pt x="6" y="8"/>
                    <a:pt x="6" y="8"/>
                  </a:cubicBezTo>
                  <a:cubicBezTo>
                    <a:pt x="6" y="8"/>
                    <a:pt x="6" y="7"/>
                    <a:pt x="6" y="7"/>
                  </a:cubicBezTo>
                  <a:cubicBezTo>
                    <a:pt x="6" y="7"/>
                    <a:pt x="6" y="7"/>
                    <a:pt x="6" y="7"/>
                  </a:cubicBezTo>
                  <a:cubicBezTo>
                    <a:pt x="6" y="6"/>
                    <a:pt x="6" y="6"/>
                    <a:pt x="6" y="6"/>
                  </a:cubicBezTo>
                  <a:cubicBezTo>
                    <a:pt x="3" y="11"/>
                    <a:pt x="2" y="16"/>
                    <a:pt x="1" y="21"/>
                  </a:cubicBezTo>
                  <a:cubicBezTo>
                    <a:pt x="1" y="21"/>
                    <a:pt x="1" y="21"/>
                    <a:pt x="1" y="21"/>
                  </a:cubicBezTo>
                  <a:cubicBezTo>
                    <a:pt x="1" y="21"/>
                    <a:pt x="1" y="21"/>
                    <a:pt x="1" y="21"/>
                  </a:cubicBezTo>
                  <a:cubicBezTo>
                    <a:pt x="1" y="21"/>
                    <a:pt x="1" y="21"/>
                    <a:pt x="1" y="21"/>
                  </a:cubicBezTo>
                  <a:cubicBezTo>
                    <a:pt x="1" y="22"/>
                    <a:pt x="1" y="22"/>
                    <a:pt x="1" y="22"/>
                  </a:cubicBezTo>
                  <a:cubicBezTo>
                    <a:pt x="1" y="22"/>
                    <a:pt x="1" y="22"/>
                    <a:pt x="1" y="22"/>
                  </a:cubicBezTo>
                  <a:cubicBezTo>
                    <a:pt x="1" y="22"/>
                    <a:pt x="1" y="22"/>
                    <a:pt x="1" y="22"/>
                  </a:cubicBezTo>
                  <a:cubicBezTo>
                    <a:pt x="1" y="22"/>
                    <a:pt x="1" y="22"/>
                    <a:pt x="1" y="22"/>
                  </a:cubicBezTo>
                  <a:cubicBezTo>
                    <a:pt x="1" y="23"/>
                    <a:pt x="1" y="23"/>
                    <a:pt x="1" y="23"/>
                  </a:cubicBezTo>
                  <a:cubicBezTo>
                    <a:pt x="1" y="24"/>
                    <a:pt x="1" y="25"/>
                    <a:pt x="1" y="26"/>
                  </a:cubicBezTo>
                  <a:cubicBezTo>
                    <a:pt x="2" y="26"/>
                    <a:pt x="2" y="26"/>
                    <a:pt x="2" y="26"/>
                  </a:cubicBezTo>
                  <a:cubicBezTo>
                    <a:pt x="2" y="27"/>
                    <a:pt x="2" y="27"/>
                    <a:pt x="1" y="28"/>
                  </a:cubicBezTo>
                  <a:cubicBezTo>
                    <a:pt x="1" y="28"/>
                    <a:pt x="1" y="28"/>
                    <a:pt x="1" y="28"/>
                  </a:cubicBezTo>
                  <a:cubicBezTo>
                    <a:pt x="1" y="28"/>
                    <a:pt x="1" y="28"/>
                    <a:pt x="1" y="28"/>
                  </a:cubicBezTo>
                  <a:cubicBezTo>
                    <a:pt x="1" y="27"/>
                    <a:pt x="1" y="27"/>
                    <a:pt x="1" y="27"/>
                  </a:cubicBezTo>
                  <a:cubicBezTo>
                    <a:pt x="1" y="27"/>
                    <a:pt x="1" y="27"/>
                    <a:pt x="1" y="27"/>
                  </a:cubicBezTo>
                  <a:cubicBezTo>
                    <a:pt x="1" y="27"/>
                    <a:pt x="1" y="27"/>
                    <a:pt x="1" y="27"/>
                  </a:cubicBezTo>
                  <a:cubicBezTo>
                    <a:pt x="1" y="28"/>
                    <a:pt x="1" y="28"/>
                    <a:pt x="1" y="29"/>
                  </a:cubicBezTo>
                  <a:cubicBezTo>
                    <a:pt x="1" y="29"/>
                    <a:pt x="1" y="29"/>
                    <a:pt x="1" y="29"/>
                  </a:cubicBezTo>
                  <a:cubicBezTo>
                    <a:pt x="1" y="29"/>
                    <a:pt x="1" y="29"/>
                    <a:pt x="1" y="29"/>
                  </a:cubicBezTo>
                  <a:cubicBezTo>
                    <a:pt x="1" y="29"/>
                    <a:pt x="0" y="30"/>
                    <a:pt x="0" y="30"/>
                  </a:cubicBezTo>
                  <a:cubicBezTo>
                    <a:pt x="0" y="32"/>
                    <a:pt x="1" y="34"/>
                    <a:pt x="1" y="36"/>
                  </a:cubicBezTo>
                  <a:cubicBezTo>
                    <a:pt x="1" y="37"/>
                    <a:pt x="1" y="37"/>
                    <a:pt x="1" y="37"/>
                  </a:cubicBezTo>
                  <a:cubicBezTo>
                    <a:pt x="1" y="37"/>
                    <a:pt x="1" y="37"/>
                    <a:pt x="1" y="37"/>
                  </a:cubicBezTo>
                  <a:cubicBezTo>
                    <a:pt x="1" y="37"/>
                    <a:pt x="2" y="38"/>
                    <a:pt x="2" y="38"/>
                  </a:cubicBezTo>
                  <a:cubicBezTo>
                    <a:pt x="2" y="39"/>
                    <a:pt x="2" y="39"/>
                    <a:pt x="2" y="39"/>
                  </a:cubicBezTo>
                  <a:cubicBezTo>
                    <a:pt x="2" y="39"/>
                    <a:pt x="2" y="39"/>
                    <a:pt x="2" y="39"/>
                  </a:cubicBezTo>
                  <a:cubicBezTo>
                    <a:pt x="2" y="39"/>
                    <a:pt x="2" y="39"/>
                    <a:pt x="2" y="39"/>
                  </a:cubicBezTo>
                  <a:cubicBezTo>
                    <a:pt x="2" y="39"/>
                    <a:pt x="2" y="40"/>
                    <a:pt x="2" y="40"/>
                  </a:cubicBezTo>
                  <a:cubicBezTo>
                    <a:pt x="2" y="40"/>
                    <a:pt x="2" y="40"/>
                    <a:pt x="2" y="40"/>
                  </a:cubicBezTo>
                  <a:cubicBezTo>
                    <a:pt x="2" y="40"/>
                    <a:pt x="2" y="40"/>
                    <a:pt x="2" y="40"/>
                  </a:cubicBezTo>
                  <a:cubicBezTo>
                    <a:pt x="3" y="41"/>
                    <a:pt x="3" y="41"/>
                    <a:pt x="3" y="41"/>
                  </a:cubicBezTo>
                  <a:cubicBezTo>
                    <a:pt x="3" y="41"/>
                    <a:pt x="3" y="41"/>
                    <a:pt x="3" y="42"/>
                  </a:cubicBezTo>
                  <a:cubicBezTo>
                    <a:pt x="4" y="42"/>
                    <a:pt x="4" y="43"/>
                    <a:pt x="4" y="43"/>
                  </a:cubicBezTo>
                  <a:cubicBezTo>
                    <a:pt x="4" y="43"/>
                    <a:pt x="4" y="43"/>
                    <a:pt x="4" y="43"/>
                  </a:cubicBezTo>
                  <a:cubicBezTo>
                    <a:pt x="4" y="42"/>
                    <a:pt x="4" y="42"/>
                    <a:pt x="4" y="42"/>
                  </a:cubicBezTo>
                  <a:cubicBezTo>
                    <a:pt x="4" y="42"/>
                    <a:pt x="4" y="42"/>
                    <a:pt x="4" y="42"/>
                  </a:cubicBezTo>
                  <a:cubicBezTo>
                    <a:pt x="4" y="42"/>
                    <a:pt x="4" y="42"/>
                    <a:pt x="4" y="42"/>
                  </a:cubicBezTo>
                  <a:cubicBezTo>
                    <a:pt x="4" y="42"/>
                    <a:pt x="4" y="42"/>
                    <a:pt x="4" y="42"/>
                  </a:cubicBezTo>
                  <a:cubicBezTo>
                    <a:pt x="3" y="41"/>
                    <a:pt x="2" y="39"/>
                    <a:pt x="2" y="38"/>
                  </a:cubicBezTo>
                  <a:cubicBezTo>
                    <a:pt x="2" y="38"/>
                    <a:pt x="2" y="38"/>
                    <a:pt x="2" y="38"/>
                  </a:cubicBezTo>
                  <a:cubicBezTo>
                    <a:pt x="3" y="38"/>
                    <a:pt x="3" y="38"/>
                    <a:pt x="3" y="38"/>
                  </a:cubicBezTo>
                  <a:cubicBezTo>
                    <a:pt x="3" y="38"/>
                    <a:pt x="3" y="38"/>
                    <a:pt x="3" y="38"/>
                  </a:cubicBezTo>
                  <a:cubicBezTo>
                    <a:pt x="3" y="39"/>
                    <a:pt x="3" y="40"/>
                    <a:pt x="4" y="40"/>
                  </a:cubicBezTo>
                  <a:cubicBezTo>
                    <a:pt x="4" y="41"/>
                    <a:pt x="4" y="41"/>
                    <a:pt x="4" y="41"/>
                  </a:cubicBezTo>
                  <a:cubicBezTo>
                    <a:pt x="4" y="41"/>
                    <a:pt x="4" y="41"/>
                    <a:pt x="4" y="41"/>
                  </a:cubicBezTo>
                  <a:cubicBezTo>
                    <a:pt x="4" y="42"/>
                    <a:pt x="4" y="42"/>
                    <a:pt x="4" y="42"/>
                  </a:cubicBezTo>
                  <a:cubicBezTo>
                    <a:pt x="5" y="42"/>
                    <a:pt x="6" y="43"/>
                    <a:pt x="6" y="44"/>
                  </a:cubicBezTo>
                  <a:cubicBezTo>
                    <a:pt x="6" y="44"/>
                    <a:pt x="6" y="44"/>
                    <a:pt x="6" y="44"/>
                  </a:cubicBezTo>
                  <a:cubicBezTo>
                    <a:pt x="6" y="44"/>
                    <a:pt x="6" y="44"/>
                    <a:pt x="6" y="44"/>
                  </a:cubicBezTo>
                  <a:cubicBezTo>
                    <a:pt x="6" y="45"/>
                    <a:pt x="7" y="45"/>
                    <a:pt x="8" y="46"/>
                  </a:cubicBezTo>
                  <a:cubicBezTo>
                    <a:pt x="9" y="46"/>
                    <a:pt x="10" y="47"/>
                    <a:pt x="11" y="47"/>
                  </a:cubicBezTo>
                  <a:cubicBezTo>
                    <a:pt x="12" y="46"/>
                    <a:pt x="14" y="48"/>
                    <a:pt x="15" y="48"/>
                  </a:cubicBezTo>
                  <a:cubicBezTo>
                    <a:pt x="15" y="48"/>
                    <a:pt x="15" y="48"/>
                    <a:pt x="15" y="48"/>
                  </a:cubicBezTo>
                  <a:cubicBezTo>
                    <a:pt x="15" y="48"/>
                    <a:pt x="15" y="48"/>
                    <a:pt x="15" y="48"/>
                  </a:cubicBezTo>
                  <a:cubicBezTo>
                    <a:pt x="15" y="48"/>
                    <a:pt x="15" y="48"/>
                    <a:pt x="15" y="48"/>
                  </a:cubicBezTo>
                  <a:cubicBezTo>
                    <a:pt x="15" y="49"/>
                    <a:pt x="16" y="49"/>
                    <a:pt x="16" y="49"/>
                  </a:cubicBezTo>
                  <a:cubicBezTo>
                    <a:pt x="16" y="50"/>
                    <a:pt x="16" y="50"/>
                    <a:pt x="16" y="50"/>
                  </a:cubicBezTo>
                  <a:cubicBezTo>
                    <a:pt x="17" y="50"/>
                    <a:pt x="17" y="50"/>
                    <a:pt x="17" y="50"/>
                  </a:cubicBezTo>
                  <a:cubicBezTo>
                    <a:pt x="17" y="50"/>
                    <a:pt x="17" y="50"/>
                    <a:pt x="17" y="50"/>
                  </a:cubicBezTo>
                  <a:cubicBezTo>
                    <a:pt x="18" y="50"/>
                    <a:pt x="18" y="50"/>
                    <a:pt x="18" y="50"/>
                  </a:cubicBezTo>
                  <a:cubicBezTo>
                    <a:pt x="18" y="51"/>
                    <a:pt x="18" y="51"/>
                    <a:pt x="18" y="51"/>
                  </a:cubicBezTo>
                  <a:cubicBezTo>
                    <a:pt x="18" y="51"/>
                    <a:pt x="18" y="51"/>
                    <a:pt x="18" y="51"/>
                  </a:cubicBezTo>
                  <a:cubicBezTo>
                    <a:pt x="18" y="51"/>
                    <a:pt x="18" y="51"/>
                    <a:pt x="18" y="51"/>
                  </a:cubicBezTo>
                  <a:cubicBezTo>
                    <a:pt x="19" y="51"/>
                    <a:pt x="19" y="51"/>
                    <a:pt x="19" y="51"/>
                  </a:cubicBezTo>
                  <a:cubicBezTo>
                    <a:pt x="19" y="51"/>
                    <a:pt x="19" y="51"/>
                    <a:pt x="19" y="51"/>
                  </a:cubicBezTo>
                  <a:cubicBezTo>
                    <a:pt x="19" y="51"/>
                    <a:pt x="19" y="51"/>
                    <a:pt x="19" y="51"/>
                  </a:cubicBezTo>
                  <a:cubicBezTo>
                    <a:pt x="20" y="51"/>
                    <a:pt x="20" y="51"/>
                    <a:pt x="20" y="51"/>
                  </a:cubicBezTo>
                  <a:cubicBezTo>
                    <a:pt x="19" y="51"/>
                    <a:pt x="19" y="51"/>
                    <a:pt x="19" y="51"/>
                  </a:cubicBezTo>
                  <a:cubicBezTo>
                    <a:pt x="20" y="50"/>
                    <a:pt x="20" y="50"/>
                    <a:pt x="20" y="50"/>
                  </a:cubicBezTo>
                  <a:cubicBezTo>
                    <a:pt x="20" y="51"/>
                    <a:pt x="20" y="51"/>
                    <a:pt x="20" y="51"/>
                  </a:cubicBezTo>
                  <a:cubicBezTo>
                    <a:pt x="21" y="51"/>
                    <a:pt x="21" y="51"/>
                    <a:pt x="21" y="51"/>
                  </a:cubicBezTo>
                  <a:cubicBezTo>
                    <a:pt x="20" y="51"/>
                    <a:pt x="20" y="51"/>
                    <a:pt x="20" y="51"/>
                  </a:cubicBezTo>
                  <a:cubicBezTo>
                    <a:pt x="21" y="52"/>
                    <a:pt x="21" y="52"/>
                    <a:pt x="21" y="52"/>
                  </a:cubicBezTo>
                  <a:cubicBezTo>
                    <a:pt x="21" y="51"/>
                    <a:pt x="21" y="51"/>
                    <a:pt x="21" y="51"/>
                  </a:cubicBezTo>
                  <a:cubicBezTo>
                    <a:pt x="21" y="50"/>
                    <a:pt x="20" y="50"/>
                    <a:pt x="20" y="50"/>
                  </a:cubicBezTo>
                  <a:cubicBezTo>
                    <a:pt x="20" y="50"/>
                    <a:pt x="20" y="50"/>
                    <a:pt x="20" y="50"/>
                  </a:cubicBezTo>
                  <a:cubicBezTo>
                    <a:pt x="19" y="50"/>
                    <a:pt x="19" y="50"/>
                    <a:pt x="19" y="50"/>
                  </a:cubicBezTo>
                  <a:cubicBezTo>
                    <a:pt x="18" y="50"/>
                    <a:pt x="18" y="50"/>
                    <a:pt x="18" y="50"/>
                  </a:cubicBezTo>
                  <a:cubicBezTo>
                    <a:pt x="18" y="50"/>
                    <a:pt x="18" y="50"/>
                    <a:pt x="17" y="49"/>
                  </a:cubicBezTo>
                  <a:cubicBezTo>
                    <a:pt x="17" y="49"/>
                    <a:pt x="17" y="48"/>
                    <a:pt x="17" y="47"/>
                  </a:cubicBezTo>
                  <a:cubicBezTo>
                    <a:pt x="16" y="47"/>
                    <a:pt x="15" y="47"/>
                    <a:pt x="14" y="47"/>
                  </a:cubicBezTo>
                  <a:cubicBezTo>
                    <a:pt x="14" y="47"/>
                    <a:pt x="14" y="47"/>
                    <a:pt x="14" y="47"/>
                  </a:cubicBezTo>
                  <a:cubicBezTo>
                    <a:pt x="14" y="47"/>
                    <a:pt x="14" y="46"/>
                    <a:pt x="14" y="46"/>
                  </a:cubicBezTo>
                  <a:cubicBezTo>
                    <a:pt x="14" y="46"/>
                    <a:pt x="14" y="46"/>
                    <a:pt x="14" y="46"/>
                  </a:cubicBezTo>
                  <a:cubicBezTo>
                    <a:pt x="14" y="46"/>
                    <a:pt x="14" y="45"/>
                    <a:pt x="15" y="45"/>
                  </a:cubicBezTo>
                  <a:cubicBezTo>
                    <a:pt x="15" y="44"/>
                    <a:pt x="15" y="44"/>
                    <a:pt x="15" y="44"/>
                  </a:cubicBezTo>
                  <a:cubicBezTo>
                    <a:pt x="14" y="44"/>
                    <a:pt x="14" y="44"/>
                    <a:pt x="13" y="44"/>
                  </a:cubicBezTo>
                  <a:cubicBezTo>
                    <a:pt x="13" y="45"/>
                    <a:pt x="13" y="45"/>
                    <a:pt x="13" y="45"/>
                  </a:cubicBezTo>
                  <a:cubicBezTo>
                    <a:pt x="13" y="46"/>
                    <a:pt x="13" y="46"/>
                    <a:pt x="13" y="46"/>
                  </a:cubicBezTo>
                  <a:cubicBezTo>
                    <a:pt x="13" y="46"/>
                    <a:pt x="13" y="46"/>
                    <a:pt x="13" y="46"/>
                  </a:cubicBezTo>
                  <a:cubicBezTo>
                    <a:pt x="12" y="46"/>
                    <a:pt x="12" y="46"/>
                    <a:pt x="12" y="46"/>
                  </a:cubicBezTo>
                  <a:cubicBezTo>
                    <a:pt x="12" y="46"/>
                    <a:pt x="12" y="46"/>
                    <a:pt x="12" y="46"/>
                  </a:cubicBezTo>
                  <a:cubicBezTo>
                    <a:pt x="12" y="46"/>
                    <a:pt x="12" y="46"/>
                    <a:pt x="11" y="46"/>
                  </a:cubicBezTo>
                  <a:cubicBezTo>
                    <a:pt x="10" y="45"/>
                    <a:pt x="10" y="45"/>
                    <a:pt x="10" y="44"/>
                  </a:cubicBezTo>
                  <a:cubicBezTo>
                    <a:pt x="10" y="44"/>
                    <a:pt x="10" y="44"/>
                    <a:pt x="10" y="44"/>
                  </a:cubicBezTo>
                  <a:cubicBezTo>
                    <a:pt x="9" y="43"/>
                    <a:pt x="9" y="41"/>
                    <a:pt x="10" y="40"/>
                  </a:cubicBezTo>
                  <a:cubicBezTo>
                    <a:pt x="10" y="40"/>
                    <a:pt x="10" y="40"/>
                    <a:pt x="10" y="40"/>
                  </a:cubicBezTo>
                  <a:cubicBezTo>
                    <a:pt x="10" y="40"/>
                    <a:pt x="10" y="40"/>
                    <a:pt x="10" y="40"/>
                  </a:cubicBezTo>
                  <a:cubicBezTo>
                    <a:pt x="10" y="40"/>
                    <a:pt x="10" y="40"/>
                    <a:pt x="10" y="40"/>
                  </a:cubicBezTo>
                  <a:cubicBezTo>
                    <a:pt x="11" y="40"/>
                    <a:pt x="11" y="40"/>
                    <a:pt x="12" y="40"/>
                  </a:cubicBezTo>
                  <a:cubicBezTo>
                    <a:pt x="12" y="40"/>
                    <a:pt x="12" y="40"/>
                    <a:pt x="12" y="40"/>
                  </a:cubicBezTo>
                  <a:cubicBezTo>
                    <a:pt x="12" y="40"/>
                    <a:pt x="12" y="40"/>
                    <a:pt x="12"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2" y="40"/>
                    <a:pt x="12" y="40"/>
                    <a:pt x="12" y="40"/>
                  </a:cubicBezTo>
                  <a:cubicBezTo>
                    <a:pt x="13" y="39"/>
                    <a:pt x="13" y="39"/>
                    <a:pt x="13" y="39"/>
                  </a:cubicBezTo>
                  <a:cubicBezTo>
                    <a:pt x="13" y="39"/>
                    <a:pt x="13" y="39"/>
                    <a:pt x="13" y="39"/>
                  </a:cubicBezTo>
                  <a:cubicBezTo>
                    <a:pt x="13" y="39"/>
                    <a:pt x="13" y="39"/>
                    <a:pt x="13" y="39"/>
                  </a:cubicBezTo>
                  <a:cubicBezTo>
                    <a:pt x="14" y="39"/>
                    <a:pt x="14" y="39"/>
                    <a:pt x="14" y="39"/>
                  </a:cubicBezTo>
                  <a:cubicBezTo>
                    <a:pt x="14" y="39"/>
                    <a:pt x="14" y="39"/>
                    <a:pt x="14" y="39"/>
                  </a:cubicBezTo>
                  <a:cubicBezTo>
                    <a:pt x="14" y="39"/>
                    <a:pt x="14" y="39"/>
                    <a:pt x="14" y="39"/>
                  </a:cubicBezTo>
                  <a:cubicBezTo>
                    <a:pt x="15" y="40"/>
                    <a:pt x="15" y="40"/>
                    <a:pt x="15" y="40"/>
                  </a:cubicBezTo>
                  <a:cubicBezTo>
                    <a:pt x="15" y="40"/>
                    <a:pt x="15" y="40"/>
                    <a:pt x="15" y="40"/>
                  </a:cubicBezTo>
                  <a:cubicBezTo>
                    <a:pt x="16" y="40"/>
                    <a:pt x="16" y="40"/>
                    <a:pt x="16" y="40"/>
                  </a:cubicBezTo>
                  <a:cubicBezTo>
                    <a:pt x="16" y="40"/>
                    <a:pt x="16" y="40"/>
                    <a:pt x="16" y="40"/>
                  </a:cubicBezTo>
                  <a:cubicBezTo>
                    <a:pt x="16" y="41"/>
                    <a:pt x="16" y="41"/>
                    <a:pt x="16" y="41"/>
                  </a:cubicBezTo>
                  <a:cubicBezTo>
                    <a:pt x="16" y="41"/>
                    <a:pt x="16" y="41"/>
                    <a:pt x="16" y="41"/>
                  </a:cubicBezTo>
                  <a:cubicBezTo>
                    <a:pt x="17" y="41"/>
                    <a:pt x="17" y="42"/>
                    <a:pt x="17" y="42"/>
                  </a:cubicBezTo>
                  <a:cubicBezTo>
                    <a:pt x="19" y="41"/>
                    <a:pt x="17" y="40"/>
                    <a:pt x="17" y="39"/>
                  </a:cubicBezTo>
                  <a:cubicBezTo>
                    <a:pt x="17" y="38"/>
                    <a:pt x="18" y="37"/>
                    <a:pt x="19" y="37"/>
                  </a:cubicBezTo>
                  <a:cubicBezTo>
                    <a:pt x="19" y="37"/>
                    <a:pt x="19" y="37"/>
                    <a:pt x="19" y="37"/>
                  </a:cubicBezTo>
                  <a:cubicBezTo>
                    <a:pt x="19" y="37"/>
                    <a:pt x="19" y="37"/>
                    <a:pt x="19" y="37"/>
                  </a:cubicBezTo>
                  <a:cubicBezTo>
                    <a:pt x="19" y="36"/>
                    <a:pt x="19" y="36"/>
                    <a:pt x="19" y="36"/>
                  </a:cubicBezTo>
                  <a:cubicBezTo>
                    <a:pt x="19" y="36"/>
                    <a:pt x="19" y="36"/>
                    <a:pt x="19" y="36"/>
                  </a:cubicBezTo>
                  <a:cubicBezTo>
                    <a:pt x="19" y="36"/>
                    <a:pt x="19" y="36"/>
                    <a:pt x="19" y="36"/>
                  </a:cubicBezTo>
                  <a:cubicBezTo>
                    <a:pt x="19" y="36"/>
                    <a:pt x="19" y="36"/>
                    <a:pt x="19" y="36"/>
                  </a:cubicBezTo>
                  <a:cubicBezTo>
                    <a:pt x="19" y="36"/>
                    <a:pt x="19" y="36"/>
                    <a:pt x="19" y="36"/>
                  </a:cubicBezTo>
                  <a:cubicBezTo>
                    <a:pt x="20" y="36"/>
                    <a:pt x="20" y="36"/>
                    <a:pt x="20" y="36"/>
                  </a:cubicBezTo>
                  <a:cubicBezTo>
                    <a:pt x="19" y="36"/>
                    <a:pt x="19" y="35"/>
                    <a:pt x="19" y="35"/>
                  </a:cubicBezTo>
                  <a:cubicBezTo>
                    <a:pt x="19" y="35"/>
                    <a:pt x="19" y="35"/>
                    <a:pt x="19" y="35"/>
                  </a:cubicBezTo>
                  <a:cubicBezTo>
                    <a:pt x="19" y="35"/>
                    <a:pt x="19" y="35"/>
                    <a:pt x="19" y="35"/>
                  </a:cubicBezTo>
                  <a:cubicBezTo>
                    <a:pt x="19" y="34"/>
                    <a:pt x="19" y="34"/>
                    <a:pt x="19" y="34"/>
                  </a:cubicBezTo>
                  <a:cubicBezTo>
                    <a:pt x="19" y="34"/>
                    <a:pt x="19" y="34"/>
                    <a:pt x="19" y="34"/>
                  </a:cubicBezTo>
                  <a:cubicBezTo>
                    <a:pt x="19" y="34"/>
                    <a:pt x="19" y="34"/>
                    <a:pt x="19" y="34"/>
                  </a:cubicBezTo>
                  <a:cubicBezTo>
                    <a:pt x="19" y="34"/>
                    <a:pt x="19" y="34"/>
                    <a:pt x="19" y="34"/>
                  </a:cubicBezTo>
                  <a:cubicBezTo>
                    <a:pt x="19" y="35"/>
                    <a:pt x="19" y="35"/>
                    <a:pt x="19" y="35"/>
                  </a:cubicBezTo>
                  <a:cubicBezTo>
                    <a:pt x="19" y="35"/>
                    <a:pt x="19" y="35"/>
                    <a:pt x="19" y="35"/>
                  </a:cubicBezTo>
                  <a:cubicBezTo>
                    <a:pt x="19" y="35"/>
                    <a:pt x="19" y="35"/>
                    <a:pt x="19" y="35"/>
                  </a:cubicBezTo>
                  <a:cubicBezTo>
                    <a:pt x="19" y="35"/>
                    <a:pt x="19" y="35"/>
                    <a:pt x="19" y="35"/>
                  </a:cubicBezTo>
                  <a:cubicBezTo>
                    <a:pt x="20" y="34"/>
                    <a:pt x="20" y="34"/>
                    <a:pt x="20" y="34"/>
                  </a:cubicBezTo>
                  <a:cubicBezTo>
                    <a:pt x="20" y="34"/>
                    <a:pt x="20" y="34"/>
                    <a:pt x="20" y="34"/>
                  </a:cubicBezTo>
                  <a:cubicBezTo>
                    <a:pt x="20" y="34"/>
                    <a:pt x="20" y="34"/>
                    <a:pt x="20" y="34"/>
                  </a:cubicBezTo>
                  <a:cubicBezTo>
                    <a:pt x="20" y="33"/>
                    <a:pt x="20" y="33"/>
                    <a:pt x="20" y="33"/>
                  </a:cubicBezTo>
                  <a:cubicBezTo>
                    <a:pt x="20" y="33"/>
                    <a:pt x="20" y="33"/>
                    <a:pt x="20" y="33"/>
                  </a:cubicBezTo>
                  <a:cubicBezTo>
                    <a:pt x="21" y="33"/>
                    <a:pt x="21"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1"/>
                    <a:pt x="22" y="31"/>
                    <a:pt x="22" y="31"/>
                  </a:cubicBezTo>
                  <a:cubicBezTo>
                    <a:pt x="22" y="31"/>
                    <a:pt x="22" y="31"/>
                    <a:pt x="22" y="31"/>
                  </a:cubicBezTo>
                  <a:cubicBezTo>
                    <a:pt x="22" y="31"/>
                    <a:pt x="22" y="31"/>
                    <a:pt x="22" y="31"/>
                  </a:cubicBezTo>
                  <a:cubicBezTo>
                    <a:pt x="23" y="30"/>
                    <a:pt x="23" y="30"/>
                    <a:pt x="23" y="30"/>
                  </a:cubicBezTo>
                  <a:cubicBezTo>
                    <a:pt x="23" y="30"/>
                    <a:pt x="23" y="30"/>
                    <a:pt x="23" y="30"/>
                  </a:cubicBezTo>
                  <a:cubicBezTo>
                    <a:pt x="24" y="30"/>
                    <a:pt x="24" y="30"/>
                    <a:pt x="24" y="30"/>
                  </a:cubicBezTo>
                  <a:cubicBezTo>
                    <a:pt x="24" y="29"/>
                    <a:pt x="24" y="29"/>
                    <a:pt x="24" y="29"/>
                  </a:cubicBezTo>
                  <a:cubicBezTo>
                    <a:pt x="24" y="29"/>
                    <a:pt x="25" y="29"/>
                    <a:pt x="25" y="29"/>
                  </a:cubicBezTo>
                  <a:cubicBezTo>
                    <a:pt x="25" y="29"/>
                    <a:pt x="25" y="29"/>
                    <a:pt x="25" y="29"/>
                  </a:cubicBezTo>
                  <a:cubicBezTo>
                    <a:pt x="25" y="29"/>
                    <a:pt x="25" y="29"/>
                    <a:pt x="25" y="29"/>
                  </a:cubicBezTo>
                  <a:cubicBezTo>
                    <a:pt x="25" y="29"/>
                    <a:pt x="24" y="30"/>
                    <a:pt x="24" y="30"/>
                  </a:cubicBezTo>
                  <a:cubicBezTo>
                    <a:pt x="25" y="31"/>
                    <a:pt x="25" y="31"/>
                    <a:pt x="25" y="31"/>
                  </a:cubicBezTo>
                  <a:cubicBezTo>
                    <a:pt x="25" y="30"/>
                    <a:pt x="25" y="30"/>
                    <a:pt x="25" y="30"/>
                  </a:cubicBezTo>
                  <a:cubicBezTo>
                    <a:pt x="26" y="30"/>
                    <a:pt x="26" y="29"/>
                    <a:pt x="27" y="29"/>
                  </a:cubicBezTo>
                  <a:cubicBezTo>
                    <a:pt x="27" y="29"/>
                    <a:pt x="27" y="29"/>
                    <a:pt x="27" y="29"/>
                  </a:cubicBezTo>
                  <a:cubicBezTo>
                    <a:pt x="27" y="28"/>
                    <a:pt x="27" y="28"/>
                    <a:pt x="27" y="28"/>
                  </a:cubicBezTo>
                  <a:cubicBezTo>
                    <a:pt x="27" y="28"/>
                    <a:pt x="27" y="28"/>
                    <a:pt x="27" y="28"/>
                  </a:cubicBezTo>
                  <a:cubicBezTo>
                    <a:pt x="27" y="28"/>
                    <a:pt x="27" y="28"/>
                    <a:pt x="27" y="28"/>
                  </a:cubicBezTo>
                  <a:cubicBezTo>
                    <a:pt x="27" y="28"/>
                    <a:pt x="27" y="28"/>
                    <a:pt x="27" y="28"/>
                  </a:cubicBezTo>
                  <a:cubicBezTo>
                    <a:pt x="27" y="29"/>
                    <a:pt x="27" y="29"/>
                    <a:pt x="27" y="29"/>
                  </a:cubicBezTo>
                  <a:cubicBezTo>
                    <a:pt x="26" y="29"/>
                    <a:pt x="26" y="29"/>
                    <a:pt x="25" y="29"/>
                  </a:cubicBezTo>
                  <a:cubicBezTo>
                    <a:pt x="25" y="28"/>
                    <a:pt x="25" y="28"/>
                    <a:pt x="25" y="28"/>
                  </a:cubicBezTo>
                  <a:cubicBezTo>
                    <a:pt x="24" y="28"/>
                    <a:pt x="24" y="28"/>
                    <a:pt x="24" y="28"/>
                  </a:cubicBezTo>
                  <a:cubicBezTo>
                    <a:pt x="24" y="27"/>
                    <a:pt x="24" y="27"/>
                    <a:pt x="24" y="27"/>
                  </a:cubicBezTo>
                  <a:cubicBezTo>
                    <a:pt x="25" y="27"/>
                    <a:pt x="25" y="27"/>
                    <a:pt x="25" y="27"/>
                  </a:cubicBezTo>
                  <a:cubicBezTo>
                    <a:pt x="25" y="27"/>
                    <a:pt x="25" y="27"/>
                    <a:pt x="25" y="27"/>
                  </a:cubicBezTo>
                  <a:cubicBezTo>
                    <a:pt x="24" y="26"/>
                    <a:pt x="23" y="28"/>
                    <a:pt x="22" y="28"/>
                  </a:cubicBezTo>
                  <a:cubicBezTo>
                    <a:pt x="22" y="28"/>
                    <a:pt x="23" y="27"/>
                    <a:pt x="23" y="26"/>
                  </a:cubicBezTo>
                  <a:cubicBezTo>
                    <a:pt x="24" y="26"/>
                    <a:pt x="24" y="26"/>
                    <a:pt x="24" y="26"/>
                  </a:cubicBezTo>
                  <a:cubicBezTo>
                    <a:pt x="24" y="25"/>
                    <a:pt x="26" y="26"/>
                    <a:pt x="27" y="25"/>
                  </a:cubicBezTo>
                  <a:cubicBezTo>
                    <a:pt x="28" y="24"/>
                    <a:pt x="28" y="24"/>
                    <a:pt x="28" y="24"/>
                  </a:cubicBezTo>
                  <a:cubicBezTo>
                    <a:pt x="28" y="25"/>
                    <a:pt x="28" y="26"/>
                    <a:pt x="27" y="27"/>
                  </a:cubicBezTo>
                  <a:cubicBezTo>
                    <a:pt x="27" y="27"/>
                    <a:pt x="27" y="27"/>
                    <a:pt x="27" y="27"/>
                  </a:cubicBezTo>
                  <a:cubicBezTo>
                    <a:pt x="27" y="27"/>
                    <a:pt x="27" y="27"/>
                    <a:pt x="27" y="27"/>
                  </a:cubicBezTo>
                  <a:cubicBezTo>
                    <a:pt x="27" y="27"/>
                    <a:pt x="27" y="27"/>
                    <a:pt x="27" y="27"/>
                  </a:cubicBezTo>
                  <a:cubicBezTo>
                    <a:pt x="28" y="27"/>
                    <a:pt x="28" y="27"/>
                    <a:pt x="29" y="27"/>
                  </a:cubicBezTo>
                  <a:cubicBezTo>
                    <a:pt x="29" y="27"/>
                    <a:pt x="29" y="27"/>
                    <a:pt x="29" y="27"/>
                  </a:cubicBezTo>
                  <a:cubicBezTo>
                    <a:pt x="29" y="28"/>
                    <a:pt x="29" y="28"/>
                    <a:pt x="29" y="28"/>
                  </a:cubicBezTo>
                  <a:cubicBezTo>
                    <a:pt x="29" y="28"/>
                    <a:pt x="29" y="28"/>
                    <a:pt x="29" y="28"/>
                  </a:cubicBezTo>
                  <a:cubicBezTo>
                    <a:pt x="29" y="27"/>
                    <a:pt x="29" y="27"/>
                    <a:pt x="29" y="27"/>
                  </a:cubicBezTo>
                  <a:cubicBezTo>
                    <a:pt x="30" y="27"/>
                    <a:pt x="30" y="27"/>
                    <a:pt x="30" y="27"/>
                  </a:cubicBezTo>
                  <a:cubicBezTo>
                    <a:pt x="30" y="28"/>
                    <a:pt x="30" y="28"/>
                    <a:pt x="30" y="28"/>
                  </a:cubicBezTo>
                  <a:cubicBezTo>
                    <a:pt x="30" y="27"/>
                    <a:pt x="30" y="27"/>
                    <a:pt x="30" y="27"/>
                  </a:cubicBezTo>
                  <a:cubicBezTo>
                    <a:pt x="30" y="28"/>
                    <a:pt x="30" y="28"/>
                    <a:pt x="30" y="28"/>
                  </a:cubicBezTo>
                  <a:cubicBezTo>
                    <a:pt x="30" y="28"/>
                    <a:pt x="30" y="28"/>
                    <a:pt x="30" y="28"/>
                  </a:cubicBezTo>
                  <a:cubicBezTo>
                    <a:pt x="30" y="27"/>
                    <a:pt x="30" y="27"/>
                    <a:pt x="30" y="27"/>
                  </a:cubicBezTo>
                  <a:close/>
                  <a:moveTo>
                    <a:pt x="20" y="10"/>
                  </a:moveTo>
                  <a:cubicBezTo>
                    <a:pt x="20" y="10"/>
                    <a:pt x="20" y="10"/>
                    <a:pt x="20" y="10"/>
                  </a:cubicBezTo>
                  <a:cubicBezTo>
                    <a:pt x="20" y="10"/>
                    <a:pt x="20" y="10"/>
                    <a:pt x="20" y="10"/>
                  </a:cubicBezTo>
                  <a:cubicBezTo>
                    <a:pt x="20" y="9"/>
                    <a:pt x="20" y="9"/>
                    <a:pt x="20" y="9"/>
                  </a:cubicBezTo>
                  <a:cubicBezTo>
                    <a:pt x="20" y="9"/>
                    <a:pt x="20" y="9"/>
                    <a:pt x="20" y="9"/>
                  </a:cubicBezTo>
                  <a:cubicBezTo>
                    <a:pt x="21" y="9"/>
                    <a:pt x="21" y="9"/>
                    <a:pt x="21" y="9"/>
                  </a:cubicBezTo>
                  <a:cubicBezTo>
                    <a:pt x="21" y="10"/>
                    <a:pt x="21" y="10"/>
                    <a:pt x="21" y="10"/>
                  </a:cubicBezTo>
                  <a:cubicBezTo>
                    <a:pt x="21" y="11"/>
                    <a:pt x="21" y="11"/>
                    <a:pt x="21" y="11"/>
                  </a:cubicBezTo>
                  <a:cubicBezTo>
                    <a:pt x="21" y="11"/>
                    <a:pt x="21" y="12"/>
                    <a:pt x="20" y="12"/>
                  </a:cubicBezTo>
                  <a:cubicBezTo>
                    <a:pt x="21" y="12"/>
                    <a:pt x="21" y="12"/>
                    <a:pt x="21" y="12"/>
                  </a:cubicBezTo>
                  <a:cubicBezTo>
                    <a:pt x="20" y="13"/>
                    <a:pt x="20" y="13"/>
                    <a:pt x="20" y="13"/>
                  </a:cubicBezTo>
                  <a:cubicBezTo>
                    <a:pt x="19" y="13"/>
                    <a:pt x="19" y="13"/>
                    <a:pt x="19" y="13"/>
                  </a:cubicBezTo>
                  <a:cubicBezTo>
                    <a:pt x="19" y="13"/>
                    <a:pt x="19" y="13"/>
                    <a:pt x="19" y="13"/>
                  </a:cubicBezTo>
                  <a:cubicBezTo>
                    <a:pt x="19" y="13"/>
                    <a:pt x="19" y="13"/>
                    <a:pt x="19" y="13"/>
                  </a:cubicBezTo>
                  <a:cubicBezTo>
                    <a:pt x="19" y="13"/>
                    <a:pt x="19" y="12"/>
                    <a:pt x="18" y="12"/>
                  </a:cubicBezTo>
                  <a:cubicBezTo>
                    <a:pt x="18" y="12"/>
                    <a:pt x="18" y="12"/>
                    <a:pt x="18" y="12"/>
                  </a:cubicBezTo>
                  <a:cubicBezTo>
                    <a:pt x="18" y="12"/>
                    <a:pt x="18" y="12"/>
                    <a:pt x="18" y="12"/>
                  </a:cubicBezTo>
                  <a:cubicBezTo>
                    <a:pt x="18" y="12"/>
                    <a:pt x="18" y="12"/>
                    <a:pt x="18" y="12"/>
                  </a:cubicBezTo>
                  <a:cubicBezTo>
                    <a:pt x="19" y="12"/>
                    <a:pt x="19" y="12"/>
                    <a:pt x="19" y="12"/>
                  </a:cubicBezTo>
                  <a:cubicBezTo>
                    <a:pt x="20" y="12"/>
                    <a:pt x="20" y="11"/>
                    <a:pt x="20" y="10"/>
                  </a:cubicBezTo>
                  <a:close/>
                  <a:moveTo>
                    <a:pt x="18" y="8"/>
                  </a:moveTo>
                  <a:cubicBezTo>
                    <a:pt x="18" y="8"/>
                    <a:pt x="18" y="8"/>
                    <a:pt x="18" y="8"/>
                  </a:cubicBezTo>
                  <a:cubicBezTo>
                    <a:pt x="18" y="8"/>
                    <a:pt x="19" y="8"/>
                    <a:pt x="19" y="8"/>
                  </a:cubicBezTo>
                  <a:cubicBezTo>
                    <a:pt x="19" y="8"/>
                    <a:pt x="19" y="8"/>
                    <a:pt x="19" y="8"/>
                  </a:cubicBezTo>
                  <a:cubicBezTo>
                    <a:pt x="19" y="9"/>
                    <a:pt x="19" y="9"/>
                    <a:pt x="19" y="10"/>
                  </a:cubicBezTo>
                  <a:cubicBezTo>
                    <a:pt x="19" y="10"/>
                    <a:pt x="18" y="10"/>
                    <a:pt x="18" y="11"/>
                  </a:cubicBezTo>
                  <a:cubicBezTo>
                    <a:pt x="18" y="11"/>
                    <a:pt x="18" y="11"/>
                    <a:pt x="18" y="11"/>
                  </a:cubicBezTo>
                  <a:cubicBezTo>
                    <a:pt x="18" y="10"/>
                    <a:pt x="18" y="9"/>
                    <a:pt x="18" y="9"/>
                  </a:cubicBezTo>
                  <a:cubicBezTo>
                    <a:pt x="18" y="9"/>
                    <a:pt x="18" y="9"/>
                    <a:pt x="18" y="9"/>
                  </a:cubicBezTo>
                  <a:cubicBezTo>
                    <a:pt x="18" y="9"/>
                    <a:pt x="17" y="8"/>
                    <a:pt x="17" y="8"/>
                  </a:cubicBezTo>
                  <a:lnTo>
                    <a:pt x="18" y="8"/>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58" name="Freeform 263"/>
            <p:cNvSpPr>
              <a:spLocks/>
            </p:cNvSpPr>
            <p:nvPr userDrawn="1"/>
          </p:nvSpPr>
          <p:spPr bwMode="auto">
            <a:xfrm>
              <a:off x="291" y="302"/>
              <a:ext cx="4" cy="4"/>
            </a:xfrm>
            <a:custGeom>
              <a:avLst/>
              <a:gdLst/>
              <a:ahLst/>
              <a:cxnLst>
                <a:cxn ang="0">
                  <a:pos x="2" y="1"/>
                </a:cxn>
                <a:cxn ang="0">
                  <a:pos x="1" y="1"/>
                </a:cxn>
                <a:cxn ang="0">
                  <a:pos x="2" y="0"/>
                </a:cxn>
                <a:cxn ang="0">
                  <a:pos x="2" y="0"/>
                </a:cxn>
                <a:cxn ang="0">
                  <a:pos x="1" y="0"/>
                </a:cxn>
                <a:cxn ang="0">
                  <a:pos x="1" y="1"/>
                </a:cxn>
                <a:cxn ang="0">
                  <a:pos x="0" y="1"/>
                </a:cxn>
                <a:cxn ang="0">
                  <a:pos x="0" y="2"/>
                </a:cxn>
                <a:cxn ang="0">
                  <a:pos x="0" y="2"/>
                </a:cxn>
                <a:cxn ang="0">
                  <a:pos x="0" y="3"/>
                </a:cxn>
                <a:cxn ang="0">
                  <a:pos x="0" y="3"/>
                </a:cxn>
                <a:cxn ang="0">
                  <a:pos x="1" y="3"/>
                </a:cxn>
                <a:cxn ang="0">
                  <a:pos x="2" y="2"/>
                </a:cxn>
                <a:cxn ang="0">
                  <a:pos x="2" y="1"/>
                </a:cxn>
              </a:cxnLst>
              <a:rect l="0" t="0" r="r" b="b"/>
              <a:pathLst>
                <a:path w="2" h="3">
                  <a:moveTo>
                    <a:pt x="2" y="1"/>
                  </a:moveTo>
                  <a:cubicBezTo>
                    <a:pt x="1" y="1"/>
                    <a:pt x="1" y="1"/>
                    <a:pt x="1" y="1"/>
                  </a:cubicBezTo>
                  <a:cubicBezTo>
                    <a:pt x="2" y="1"/>
                    <a:pt x="2" y="0"/>
                    <a:pt x="2" y="0"/>
                  </a:cubicBezTo>
                  <a:cubicBezTo>
                    <a:pt x="2" y="0"/>
                    <a:pt x="2" y="0"/>
                    <a:pt x="2" y="0"/>
                  </a:cubicBezTo>
                  <a:cubicBezTo>
                    <a:pt x="1" y="0"/>
                    <a:pt x="1" y="0"/>
                    <a:pt x="1" y="0"/>
                  </a:cubicBezTo>
                  <a:cubicBezTo>
                    <a:pt x="1" y="0"/>
                    <a:pt x="1" y="1"/>
                    <a:pt x="1" y="1"/>
                  </a:cubicBezTo>
                  <a:cubicBezTo>
                    <a:pt x="0" y="1"/>
                    <a:pt x="0" y="1"/>
                    <a:pt x="0" y="1"/>
                  </a:cubicBezTo>
                  <a:cubicBezTo>
                    <a:pt x="0" y="2"/>
                    <a:pt x="0" y="2"/>
                    <a:pt x="0" y="2"/>
                  </a:cubicBezTo>
                  <a:cubicBezTo>
                    <a:pt x="0" y="2"/>
                    <a:pt x="0" y="2"/>
                    <a:pt x="0" y="2"/>
                  </a:cubicBezTo>
                  <a:cubicBezTo>
                    <a:pt x="0" y="3"/>
                    <a:pt x="0" y="3"/>
                    <a:pt x="0" y="3"/>
                  </a:cubicBezTo>
                  <a:cubicBezTo>
                    <a:pt x="0" y="3"/>
                    <a:pt x="0" y="3"/>
                    <a:pt x="0" y="3"/>
                  </a:cubicBezTo>
                  <a:cubicBezTo>
                    <a:pt x="1" y="3"/>
                    <a:pt x="1" y="3"/>
                    <a:pt x="1" y="3"/>
                  </a:cubicBezTo>
                  <a:cubicBezTo>
                    <a:pt x="2" y="2"/>
                    <a:pt x="2" y="2"/>
                    <a:pt x="2" y="2"/>
                  </a:cubicBezTo>
                  <a:lnTo>
                    <a:pt x="2" y="1"/>
                  </a:lnTo>
                  <a:close/>
                </a:path>
              </a:pathLst>
            </a:custGeom>
            <a:solidFill>
              <a:srgbClr val="FFFFFF"/>
            </a:solidFill>
            <a:ln w="9525">
              <a:noFill/>
              <a:round/>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grpSp>
      <p:sp>
        <p:nvSpPr>
          <p:cNvPr id="259" name="Freeform 265"/>
          <p:cNvSpPr>
            <a:spLocks/>
          </p:cNvSpPr>
          <p:nvPr/>
        </p:nvSpPr>
        <p:spPr bwMode="auto">
          <a:xfrm flipH="1">
            <a:off x="6380163" y="615950"/>
            <a:ext cx="1014412" cy="1895475"/>
          </a:xfrm>
          <a:custGeom>
            <a:avLst/>
            <a:gdLst/>
            <a:ahLst/>
            <a:cxnLst>
              <a:cxn ang="0">
                <a:pos x="0" y="0"/>
              </a:cxn>
              <a:cxn ang="0">
                <a:pos x="38" y="110"/>
              </a:cxn>
              <a:cxn ang="0">
                <a:pos x="78" y="216"/>
              </a:cxn>
              <a:cxn ang="0">
                <a:pos x="106" y="304"/>
              </a:cxn>
              <a:cxn ang="0">
                <a:pos x="136" y="398"/>
              </a:cxn>
              <a:cxn ang="0">
                <a:pos x="164" y="506"/>
              </a:cxn>
              <a:cxn ang="0">
                <a:pos x="206" y="672"/>
              </a:cxn>
              <a:cxn ang="0">
                <a:pos x="236" y="788"/>
              </a:cxn>
              <a:cxn ang="0">
                <a:pos x="272" y="990"/>
              </a:cxn>
              <a:cxn ang="0">
                <a:pos x="286" y="1086"/>
              </a:cxn>
              <a:cxn ang="0">
                <a:pos x="302" y="1194"/>
              </a:cxn>
              <a:cxn ang="0">
                <a:pos x="638" y="1194"/>
              </a:cxn>
              <a:cxn ang="0">
                <a:pos x="624" y="1142"/>
              </a:cxn>
              <a:cxn ang="0">
                <a:pos x="598" y="1060"/>
              </a:cxn>
              <a:cxn ang="0">
                <a:pos x="572" y="980"/>
              </a:cxn>
              <a:cxn ang="0">
                <a:pos x="548" y="912"/>
              </a:cxn>
              <a:cxn ang="0">
                <a:pos x="494" y="784"/>
              </a:cxn>
              <a:cxn ang="0">
                <a:pos x="456" y="698"/>
              </a:cxn>
              <a:cxn ang="0">
                <a:pos x="424" y="626"/>
              </a:cxn>
              <a:cxn ang="0">
                <a:pos x="378" y="532"/>
              </a:cxn>
              <a:cxn ang="0">
                <a:pos x="340" y="470"/>
              </a:cxn>
              <a:cxn ang="0">
                <a:pos x="306" y="414"/>
              </a:cxn>
              <a:cxn ang="0">
                <a:pos x="268" y="342"/>
              </a:cxn>
              <a:cxn ang="0">
                <a:pos x="228" y="286"/>
              </a:cxn>
              <a:cxn ang="0">
                <a:pos x="174" y="210"/>
              </a:cxn>
              <a:cxn ang="0">
                <a:pos x="122" y="140"/>
              </a:cxn>
              <a:cxn ang="0">
                <a:pos x="58" y="52"/>
              </a:cxn>
              <a:cxn ang="0">
                <a:pos x="30" y="20"/>
              </a:cxn>
              <a:cxn ang="0">
                <a:pos x="0" y="0"/>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w="9525" cap="flat" cmpd="sng">
            <a:noFill/>
            <a:prstDash val="solid"/>
            <a:round/>
            <a:headEnd type="none" w="med" len="med"/>
            <a:tailEnd type="none" w="med" len="med"/>
          </a:ln>
          <a:effectLst/>
        </p:spPr>
        <p:txBody>
          <a:bodyPr wrap="none" anchor="ctr"/>
          <a:lstStyle/>
          <a:p>
            <a:pPr>
              <a:spcBef>
                <a:spcPct val="50000"/>
              </a:spcBef>
              <a:buFontTx/>
              <a:buChar char="•"/>
              <a:defRPr/>
            </a:pPr>
            <a:endParaRPr lang="en-US" sz="900" dirty="0">
              <a:solidFill>
                <a:srgbClr val="000000"/>
              </a:solidFill>
              <a:cs typeface="Times New Roman" pitchFamily="18" charset="0"/>
            </a:endParaRPr>
          </a:p>
        </p:txBody>
      </p:sp>
      <p:sp>
        <p:nvSpPr>
          <p:cNvPr id="260" name="Freeform 266"/>
          <p:cNvSpPr>
            <a:spLocks/>
          </p:cNvSpPr>
          <p:nvPr/>
        </p:nvSpPr>
        <p:spPr bwMode="auto">
          <a:xfrm flipH="1">
            <a:off x="7410450" y="3175"/>
            <a:ext cx="712788" cy="584200"/>
          </a:xfrm>
          <a:custGeom>
            <a:avLst/>
            <a:gdLst/>
            <a:ahLst/>
            <a:cxnLst>
              <a:cxn ang="0">
                <a:pos x="448" y="372"/>
              </a:cxn>
              <a:cxn ang="0">
                <a:pos x="388" y="302"/>
              </a:cxn>
              <a:cxn ang="0">
                <a:pos x="280" y="208"/>
              </a:cxn>
              <a:cxn ang="0">
                <a:pos x="210" y="142"/>
              </a:cxn>
              <a:cxn ang="0">
                <a:pos x="140" y="94"/>
              </a:cxn>
              <a:cxn ang="0">
                <a:pos x="64" y="44"/>
              </a:cxn>
              <a:cxn ang="0">
                <a:pos x="0" y="0"/>
              </a:cxn>
              <a:cxn ang="0">
                <a:pos x="280" y="0"/>
              </a:cxn>
              <a:cxn ang="0">
                <a:pos x="300" y="36"/>
              </a:cxn>
              <a:cxn ang="0">
                <a:pos x="324" y="82"/>
              </a:cxn>
              <a:cxn ang="0">
                <a:pos x="346" y="134"/>
              </a:cxn>
              <a:cxn ang="0">
                <a:pos x="378" y="206"/>
              </a:cxn>
              <a:cxn ang="0">
                <a:pos x="408" y="264"/>
              </a:cxn>
              <a:cxn ang="0">
                <a:pos x="434" y="334"/>
              </a:cxn>
              <a:cxn ang="0">
                <a:pos x="448" y="372"/>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w="9525" cap="flat" cmpd="sng">
            <a:noFill/>
            <a:prstDash val="solid"/>
            <a:round/>
            <a:headEnd type="none" w="med" len="med"/>
            <a:tailEnd type="none" w="med" len="med"/>
          </a:ln>
          <a:effectLst/>
        </p:spPr>
        <p:txBody>
          <a:bodyPr wrap="none" anchor="ctr"/>
          <a:lstStyle/>
          <a:p>
            <a:pPr>
              <a:spcBef>
                <a:spcPct val="50000"/>
              </a:spcBef>
              <a:buFontTx/>
              <a:buChar char="•"/>
              <a:defRPr/>
            </a:pPr>
            <a:endParaRPr lang="en-US" sz="900" dirty="0">
              <a:solidFill>
                <a:srgbClr val="000000"/>
              </a:solidFill>
              <a:cs typeface="Times New Roman" pitchFamily="18" charset="0"/>
            </a:endParaRPr>
          </a:p>
        </p:txBody>
      </p:sp>
      <p:grpSp>
        <p:nvGrpSpPr>
          <p:cNvPr id="3" name="Group 267"/>
          <p:cNvGrpSpPr>
            <a:grpSpLocks/>
          </p:cNvGrpSpPr>
          <p:nvPr/>
        </p:nvGrpSpPr>
        <p:grpSpPr bwMode="auto">
          <a:xfrm flipH="1">
            <a:off x="6376988" y="6350"/>
            <a:ext cx="2767012" cy="2501900"/>
            <a:chOff x="0" y="2744"/>
            <a:chExt cx="1740" cy="1576"/>
          </a:xfrm>
        </p:grpSpPr>
        <p:sp>
          <p:nvSpPr>
            <p:cNvPr id="262" name="Freeform 268"/>
            <p:cNvSpPr>
              <a:spLocks/>
            </p:cNvSpPr>
            <p:nvPr userDrawn="1"/>
          </p:nvSpPr>
          <p:spPr bwMode="auto">
            <a:xfrm>
              <a:off x="648" y="2744"/>
              <a:ext cx="1092" cy="1576"/>
            </a:xfrm>
            <a:custGeom>
              <a:avLst/>
              <a:gdLst/>
              <a:ahLst/>
              <a:cxnLst>
                <a:cxn ang="0">
                  <a:pos x="0" y="0"/>
                </a:cxn>
                <a:cxn ang="0">
                  <a:pos x="181" y="176"/>
                </a:cxn>
              </a:cxnLst>
              <a:rect l="0" t="0" r="r" b="b"/>
              <a:pathLst>
                <a:path w="181" h="176">
                  <a:moveTo>
                    <a:pt x="0" y="0"/>
                  </a:moveTo>
                  <a:cubicBezTo>
                    <a:pt x="81" y="32"/>
                    <a:pt x="147" y="96"/>
                    <a:pt x="181" y="176"/>
                  </a:cubicBezTo>
                </a:path>
              </a:pathLst>
            </a:custGeom>
            <a:noFill/>
            <a:ln w="19050" cap="flat" cmpd="sng">
              <a:solidFill>
                <a:schemeClr val="bg1"/>
              </a:solidFill>
              <a:prstDash val="solid"/>
              <a:miter lim="800000"/>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sp>
          <p:nvSpPr>
            <p:cNvPr id="263" name="Freeform 269"/>
            <p:cNvSpPr>
              <a:spLocks noEditPoints="1"/>
            </p:cNvSpPr>
            <p:nvPr userDrawn="1"/>
          </p:nvSpPr>
          <p:spPr bwMode="auto">
            <a:xfrm>
              <a:off x="0" y="2744"/>
              <a:ext cx="1401" cy="1576"/>
            </a:xfrm>
            <a:custGeom>
              <a:avLst/>
              <a:gdLst/>
              <a:ahLst/>
              <a:cxnLst>
                <a:cxn ang="0">
                  <a:pos x="0" y="12"/>
                </a:cxn>
                <a:cxn ang="0">
                  <a:pos x="213" y="176"/>
                </a:cxn>
                <a:cxn ang="0">
                  <a:pos x="168" y="0"/>
                </a:cxn>
                <a:cxn ang="0">
                  <a:pos x="254" y="175"/>
                </a:cxn>
              </a:cxnLst>
              <a:rect l="0" t="0" r="r" b="b"/>
              <a:pathLst>
                <a:path w="254" h="176">
                  <a:moveTo>
                    <a:pt x="0" y="12"/>
                  </a:moveTo>
                  <a:cubicBezTo>
                    <a:pt x="94" y="31"/>
                    <a:pt x="172" y="93"/>
                    <a:pt x="213" y="176"/>
                  </a:cubicBezTo>
                  <a:moveTo>
                    <a:pt x="168" y="0"/>
                  </a:moveTo>
                  <a:cubicBezTo>
                    <a:pt x="210" y="50"/>
                    <a:pt x="240" y="110"/>
                    <a:pt x="254" y="175"/>
                  </a:cubicBezTo>
                </a:path>
              </a:pathLst>
            </a:custGeom>
            <a:noFill/>
            <a:ln w="19050" cap="flat" cmpd="sng">
              <a:solidFill>
                <a:schemeClr val="bg1"/>
              </a:solidFill>
              <a:prstDash val="solid"/>
              <a:miter lim="800000"/>
              <a:headEnd/>
              <a:tailEnd/>
            </a:ln>
          </p:spPr>
          <p:txBody>
            <a:bodyPr/>
            <a:lstStyle/>
            <a:p>
              <a:pPr>
                <a:spcBef>
                  <a:spcPct val="50000"/>
                </a:spcBef>
                <a:buFontTx/>
                <a:buChar char="•"/>
                <a:defRPr/>
              </a:pPr>
              <a:endParaRPr lang="en-US" sz="900" dirty="0">
                <a:solidFill>
                  <a:srgbClr val="000000"/>
                </a:solidFill>
                <a:cs typeface="Times New Roman" pitchFamily="18" charset="0"/>
              </a:endParaRPr>
            </a:p>
          </p:txBody>
        </p:sp>
      </p:grpSp>
      <p:sp>
        <p:nvSpPr>
          <p:cNvPr id="264" name="Rectangle 270"/>
          <p:cNvSpPr>
            <a:spLocks noChangeArrowheads="1"/>
          </p:cNvSpPr>
          <p:nvPr/>
        </p:nvSpPr>
        <p:spPr bwMode="auto">
          <a:xfrm>
            <a:off x="0" y="6669088"/>
            <a:ext cx="9144000" cy="200025"/>
          </a:xfrm>
          <a:prstGeom prst="rect">
            <a:avLst/>
          </a:prstGeom>
          <a:solidFill>
            <a:srgbClr val="00783C"/>
          </a:solidFill>
          <a:ln w="9525">
            <a:noFill/>
            <a:miter lim="800000"/>
            <a:headEnd/>
            <a:tailEnd/>
          </a:ln>
          <a:effectLst/>
        </p:spPr>
        <p:txBody>
          <a:bodyPr wrap="none" anchor="ctr"/>
          <a:lstStyle/>
          <a:p>
            <a:pPr>
              <a:spcBef>
                <a:spcPct val="50000"/>
              </a:spcBef>
              <a:buFontTx/>
              <a:buChar char="•"/>
              <a:defRPr/>
            </a:pPr>
            <a:endParaRPr lang="en-US" sz="900" dirty="0">
              <a:solidFill>
                <a:srgbClr val="000000"/>
              </a:solidFill>
              <a:cs typeface="Times New Roman" pitchFamily="18" charset="0"/>
            </a:endParaRPr>
          </a:p>
        </p:txBody>
      </p:sp>
      <p:sp>
        <p:nvSpPr>
          <p:cNvPr id="265"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26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00134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algn="l">
              <a:spcBef>
                <a:spcPts val="600"/>
              </a:spcBef>
              <a:buFont typeface="Arial" pitchFamily="34" charset="0"/>
              <a:buNone/>
              <a:defRPr/>
            </a:lvl1pPr>
          </a:lstStyle>
          <a:p>
            <a:pPr lvl="0"/>
            <a:r>
              <a:rPr lang="en-US" dirty="0" smtClean="0"/>
              <a:t>Click to edit Master text styles</a:t>
            </a:r>
          </a:p>
        </p:txBody>
      </p:sp>
      <p:sp>
        <p:nvSpPr>
          <p:cNvPr id="7" name="Title Placeholder 1"/>
          <p:cNvSpPr>
            <a:spLocks noGrp="1"/>
          </p:cNvSpPr>
          <p:nvPr>
            <p:ph type="title"/>
          </p:nvPr>
        </p:nvSpPr>
        <p:spPr>
          <a:xfrm>
            <a:off x="1287884" y="9192"/>
            <a:ext cx="7856116" cy="899528"/>
          </a:xfrm>
          <a:prstGeom prst="rect">
            <a:avLst/>
          </a:prstGeom>
        </p:spPr>
        <p:txBody>
          <a:bodyPr rtlCol="0">
            <a:normAutofit/>
          </a:bodyPr>
          <a:lstStyle/>
          <a:p>
            <a:r>
              <a:rPr lang="en-US" dirty="0" smtClean="0"/>
              <a:t>Click to edit Master title style</a:t>
            </a:r>
            <a:endParaRPr lang="el-GR" dirty="0"/>
          </a:p>
        </p:txBody>
      </p:sp>
      <p:pic>
        <p:nvPicPr>
          <p:cNvPr id="5" name="Picture 2" descr="C:\Users\salkulabi\Desktop\Bankmuscat_logo.jpeg"/>
          <p:cNvPicPr>
            <a:picLocks noChangeAspect="1" noChangeArrowheads="1"/>
          </p:cNvPicPr>
          <p:nvPr userDrawn="1"/>
        </p:nvPicPr>
        <p:blipFill>
          <a:blip r:embed="rId2" cstate="print"/>
          <a:srcRect/>
          <a:stretch>
            <a:fillRect/>
          </a:stretch>
        </p:blipFill>
        <p:spPr bwMode="auto">
          <a:xfrm>
            <a:off x="7010400" y="6215743"/>
            <a:ext cx="1981200" cy="566057"/>
          </a:xfrm>
          <a:prstGeom prst="rect">
            <a:avLst/>
          </a:prstGeom>
          <a:noFill/>
        </p:spPr>
      </p:pic>
    </p:spTree>
    <p:extLst>
      <p:ext uri="{BB962C8B-B14F-4D97-AF65-F5344CB8AC3E}">
        <p14:creationId xmlns:p14="http://schemas.microsoft.com/office/powerpoint/2010/main" val="2701904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_Τίτλος και Αντικείμενο">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l-GR" dirty="0"/>
          </a:p>
        </p:txBody>
      </p:sp>
      <p:pic>
        <p:nvPicPr>
          <p:cNvPr id="7" name="Picture 2" descr="C:\Users\salkulabi\Desktop\Bankmuscat_logo.jpeg"/>
          <p:cNvPicPr>
            <a:picLocks noChangeAspect="1" noChangeArrowheads="1"/>
          </p:cNvPicPr>
          <p:nvPr userDrawn="1"/>
        </p:nvPicPr>
        <p:blipFill>
          <a:blip r:embed="rId2" cstate="print"/>
          <a:srcRect/>
          <a:stretch>
            <a:fillRect/>
          </a:stretch>
        </p:blipFill>
        <p:spPr bwMode="auto">
          <a:xfrm>
            <a:off x="7010400" y="6215743"/>
            <a:ext cx="1981200" cy="566057"/>
          </a:xfrm>
          <a:prstGeom prst="rect">
            <a:avLst/>
          </a:prstGeom>
          <a:noFill/>
        </p:spPr>
      </p:pic>
    </p:spTree>
    <p:extLst>
      <p:ext uri="{BB962C8B-B14F-4D97-AF65-F5344CB8AC3E}">
        <p14:creationId xmlns:p14="http://schemas.microsoft.com/office/powerpoint/2010/main" val="26719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6934" y="301626"/>
            <a:ext cx="8462029" cy="756707"/>
          </a:xfrm>
        </p:spPr>
        <p:txBody>
          <a:bodyPr anchor="b">
            <a:normAutofit/>
          </a:bodyPr>
          <a:lstStyle>
            <a:lvl1pPr>
              <a:defRPr sz="2200" b="0" i="0">
                <a:solidFill>
                  <a:schemeClr val="tx1"/>
                </a:solidFill>
              </a:defRPr>
            </a:lvl1pPr>
          </a:lstStyle>
          <a:p>
            <a:r>
              <a:rPr lang="en-US" dirty="0" smtClean="0"/>
              <a:t>Table of contents </a:t>
            </a:r>
            <a:br>
              <a:rPr lang="en-US" dirty="0" smtClean="0"/>
            </a:br>
            <a:r>
              <a:rPr lang="en-US" dirty="0" smtClean="0"/>
              <a:t>Or Agenda Slide</a:t>
            </a:r>
            <a:endParaRPr lang="en-US" dirty="0"/>
          </a:p>
        </p:txBody>
      </p:sp>
      <p:sp>
        <p:nvSpPr>
          <p:cNvPr id="4" name="Slide Number Placeholder 3"/>
          <p:cNvSpPr>
            <a:spLocks noGrp="1"/>
          </p:cNvSpPr>
          <p:nvPr>
            <p:ph type="sldNum" sz="quarter" idx="11"/>
          </p:nvPr>
        </p:nvSpPr>
        <p:spPr>
          <a:xfrm>
            <a:off x="356934" y="6350002"/>
            <a:ext cx="552283" cy="358440"/>
          </a:xfrm>
          <a:prstGeom prst="rect">
            <a:avLst/>
          </a:prstGeom>
        </p:spPr>
        <p:txBody>
          <a:bodyPr/>
          <a:lstStyle/>
          <a:p>
            <a:pPr>
              <a:defRPr/>
            </a:pPr>
            <a:fld id="{A91C009A-D183-4B06-A7F0-ADEC358427FA}" type="slidenum">
              <a:rPr lang="en-US" smtClean="0"/>
              <a:pPr>
                <a:defRPr/>
              </a:pPr>
              <a:t>‹#›</a:t>
            </a:fld>
            <a:endParaRPr lang="en-US" dirty="0"/>
          </a:p>
        </p:txBody>
      </p:sp>
      <p:sp>
        <p:nvSpPr>
          <p:cNvPr id="5" name="Footer Placeholder 4"/>
          <p:cNvSpPr>
            <a:spLocks noGrp="1"/>
          </p:cNvSpPr>
          <p:nvPr>
            <p:ph type="ftr" sz="quarter" idx="12"/>
          </p:nvPr>
        </p:nvSpPr>
        <p:spPr/>
        <p:txBody>
          <a:bodyPr/>
          <a:lstStyle/>
          <a:p>
            <a:r>
              <a:rPr lang="en-US" smtClean="0">
                <a:solidFill>
                  <a:prstClr val="black"/>
                </a:solidFill>
              </a:rPr>
              <a:t>Confidential &amp; for IFC Staff Only Working Draft – Discussion Paper Only</a:t>
            </a:r>
            <a:endParaRPr lang="en-US" dirty="0">
              <a:solidFill>
                <a:prstClr val="black"/>
              </a:solidFill>
            </a:endParaRPr>
          </a:p>
        </p:txBody>
      </p:sp>
      <p:sp>
        <p:nvSpPr>
          <p:cNvPr id="7" name="Text Placeholder 6"/>
          <p:cNvSpPr>
            <a:spLocks noGrp="1"/>
          </p:cNvSpPr>
          <p:nvPr>
            <p:ph type="body" sz="quarter" idx="13" hasCustomPrompt="1"/>
          </p:nvPr>
        </p:nvSpPr>
        <p:spPr>
          <a:xfrm>
            <a:off x="349250" y="1598613"/>
            <a:ext cx="8477250" cy="4613804"/>
          </a:xfrm>
        </p:spPr>
        <p:txBody>
          <a:bodyPr>
            <a:normAutofit/>
          </a:bodyPr>
          <a:lstStyle>
            <a:lvl1pPr>
              <a:lnSpc>
                <a:spcPct val="100000"/>
              </a:lnSpc>
              <a:spcBef>
                <a:spcPts val="2400"/>
              </a:spcBef>
              <a:tabLst>
                <a:tab pos="8402638" algn="r"/>
              </a:tabLst>
              <a:defRPr lang="en-US" sz="1600" smtClean="0"/>
            </a:lvl1pPr>
          </a:lstStyle>
          <a:p>
            <a:pPr lvl="0"/>
            <a:r>
              <a:rPr lang="en-US" dirty="0" smtClean="0"/>
              <a:t>Introduction: (press Tab key)  	Slides XX to XX</a:t>
            </a:r>
          </a:p>
          <a:p>
            <a:pPr lvl="0"/>
            <a:r>
              <a:rPr lang="en-US" dirty="0" smtClean="0"/>
              <a:t>Section Title: (press Tab key)   	Slides XX to XX</a:t>
            </a:r>
          </a:p>
          <a:p>
            <a:pPr lvl="0"/>
            <a:r>
              <a:rPr lang="en-US" dirty="0" smtClean="0"/>
              <a:t>Conclusion:  (press Tab key)  	Slides XX to XX</a:t>
            </a:r>
            <a:endParaRPr lang="en-US" dirty="0"/>
          </a:p>
        </p:txBody>
      </p:sp>
      <p:sp>
        <p:nvSpPr>
          <p:cNvPr id="9" name="Rectangle 8"/>
          <p:cNvSpPr/>
          <p:nvPr userDrawn="1"/>
        </p:nvSpPr>
        <p:spPr bwMode="auto">
          <a:xfrm>
            <a:off x="0" y="1100091"/>
            <a:ext cx="9144000" cy="17626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indent="-115888">
              <a:spcBef>
                <a:spcPct val="50000"/>
              </a:spcBef>
              <a:buFontTx/>
              <a:buChar char="•"/>
            </a:pPr>
            <a:endParaRPr lang="en-US" smtClean="0">
              <a:solidFill>
                <a:prstClr val="white"/>
              </a:solidFill>
              <a:cs typeface="Times New Roman" pitchFamily="18" charset="0"/>
            </a:endParaRPr>
          </a:p>
        </p:txBody>
      </p:sp>
    </p:spTree>
    <p:extLst>
      <p:ext uri="{BB962C8B-B14F-4D97-AF65-F5344CB8AC3E}">
        <p14:creationId xmlns:p14="http://schemas.microsoft.com/office/powerpoint/2010/main" val="3293408620"/>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srgbClr val="021F43"/>
              </a:solidFill>
              <a:cs typeface="Times New Roman" pitchFamily="18" charset="0"/>
            </a:endParaRPr>
          </a:p>
        </p:txBody>
      </p:sp>
      <p:pic>
        <p:nvPicPr>
          <p:cNvPr id="6" name="Picture 5"/>
          <p:cNvPicPr>
            <a:picLocks noChangeAspect="1"/>
          </p:cNvPicPr>
          <p:nvPr/>
        </p:nvPicPr>
        <p:blipFill>
          <a:blip r:embed="rId2">
            <a:duotone>
              <a:prstClr val="black"/>
              <a:schemeClr val="tx2">
                <a:tint val="45000"/>
                <a:satMod val="400000"/>
              </a:schemeClr>
            </a:duotone>
            <a:alphaModFix amt="72000"/>
            <a:extLst>
              <a:ext uri="{28A0092B-C50C-407E-A947-70E740481C1C}">
                <a14:useLocalDpi xmlns:a14="http://schemas.microsoft.com/office/drawing/2010/main" val="0"/>
              </a:ext>
            </a:extLst>
          </a:blip>
          <a:stretch>
            <a:fillRect/>
          </a:stretch>
        </p:blipFill>
        <p:spPr>
          <a:xfrm>
            <a:off x="6966336" y="3580"/>
            <a:ext cx="2192664" cy="4314420"/>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942138" cy="4359275"/>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60900" y="0"/>
            <a:ext cx="2324100" cy="4362450"/>
          </a:xfrm>
          <a:prstGeom prst="rect">
            <a:avLst/>
          </a:prstGeom>
          <a:noFill/>
          <a:ln>
            <a:noFill/>
          </a:ln>
          <a:extLst>
            <a:ext uri="{909E8E84-426E-40DD-AFC4-6F175D3DCCD1}">
              <a14:hiddenFill xmlns:a14="http://schemas.microsoft.com/office/drawing/2010/main">
                <a:solidFill>
                  <a:srgbClr val="FFFFFF">
                    <a:alpha val="58038"/>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ChangeArrowheads="1"/>
          </p:cNvSpPr>
          <p:nvPr/>
        </p:nvSpPr>
        <p:spPr bwMode="auto">
          <a:xfrm>
            <a:off x="6494463" y="4318000"/>
            <a:ext cx="2649537" cy="846138"/>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srgbClr val="021F43"/>
              </a:solidFill>
              <a:cs typeface="Times New Roman" pitchFamily="18" charset="0"/>
            </a:endParaRPr>
          </a:p>
        </p:txBody>
      </p:sp>
      <p:pic>
        <p:nvPicPr>
          <p:cNvPr id="10" name="Picture 10"/>
          <p:cNvPicPr>
            <a:picLocks noChangeAspect="1"/>
          </p:cNvPicPr>
          <p:nvPr/>
        </p:nvPicPr>
        <p:blipFill>
          <a:blip r:embed="rId5">
            <a:extLst>
              <a:ext uri="{28A0092B-C50C-407E-A947-70E740481C1C}">
                <a14:useLocalDpi xmlns:a14="http://schemas.microsoft.com/office/drawing/2010/main" val="0"/>
              </a:ext>
            </a:extLst>
          </a:blip>
          <a:srcRect r="28535"/>
          <a:stretch>
            <a:fillRect/>
          </a:stretch>
        </p:blipFill>
        <p:spPr bwMode="auto">
          <a:xfrm>
            <a:off x="285750" y="4572000"/>
            <a:ext cx="56292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12"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13"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srgbClr val="021F43"/>
              </a:solidFill>
              <a:cs typeface="Times New Roman" pitchFamily="18" charset="0"/>
            </a:endParaRPr>
          </a:p>
        </p:txBody>
      </p:sp>
      <p:sp>
        <p:nvSpPr>
          <p:cNvPr id="14"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srgbClr val="021F43"/>
              </a:solidFill>
              <a:cs typeface="Times New Roman" pitchFamily="18" charset="0"/>
            </a:endParaRPr>
          </a:p>
        </p:txBody>
      </p:sp>
      <p:sp>
        <p:nvSpPr>
          <p:cNvPr id="15"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16"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17"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18"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19"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20"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21"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22"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23"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24"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25"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26"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27"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28"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29"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30"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31"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32"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33"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34"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srgbClr val="021F43"/>
              </a:solidFill>
              <a:cs typeface="Times New Roman" pitchFamily="18" charset="0"/>
            </a:endParaRPr>
          </a:p>
        </p:txBody>
      </p:sp>
      <p:sp>
        <p:nvSpPr>
          <p:cNvPr id="35"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36"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37"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38"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39"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40"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41"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42"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43"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44"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45"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46"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47"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srgbClr val="021F43"/>
              </a:solidFill>
              <a:cs typeface="Times New Roman" pitchFamily="18" charset="0"/>
            </a:endParaRPr>
          </a:p>
        </p:txBody>
      </p:sp>
      <p:sp>
        <p:nvSpPr>
          <p:cNvPr id="48"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49"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50"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51"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52"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53"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srgbClr val="021F43"/>
              </a:solidFill>
              <a:cs typeface="Times New Roman" pitchFamily="18" charset="0"/>
            </a:endParaRPr>
          </a:p>
        </p:txBody>
      </p:sp>
      <p:sp>
        <p:nvSpPr>
          <p:cNvPr id="54"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srgbClr val="021F43"/>
              </a:solidFill>
              <a:cs typeface="Times New Roman" pitchFamily="18" charset="0"/>
            </a:endParaRPr>
          </a:p>
        </p:txBody>
      </p:sp>
      <p:sp>
        <p:nvSpPr>
          <p:cNvPr id="55"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56"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57"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58"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59"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60"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srgbClr val="021F43"/>
              </a:solidFill>
              <a:cs typeface="Times New Roman" pitchFamily="18" charset="0"/>
            </a:endParaRPr>
          </a:p>
        </p:txBody>
      </p:sp>
      <p:sp>
        <p:nvSpPr>
          <p:cNvPr id="61"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srgbClr val="021F43"/>
              </a:solidFill>
              <a:cs typeface="Times New Roman" pitchFamily="18" charset="0"/>
            </a:endParaRPr>
          </a:p>
        </p:txBody>
      </p:sp>
      <p:sp>
        <p:nvSpPr>
          <p:cNvPr id="62"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srgbClr val="021F43"/>
              </a:solidFill>
              <a:cs typeface="Times New Roman" pitchFamily="18" charset="0"/>
            </a:endParaRPr>
          </a:p>
        </p:txBody>
      </p:sp>
      <p:sp>
        <p:nvSpPr>
          <p:cNvPr id="63"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srgbClr val="021F43"/>
              </a:solidFill>
              <a:cs typeface="Times New Roman" pitchFamily="18" charset="0"/>
            </a:endParaRPr>
          </a:p>
        </p:txBody>
      </p:sp>
      <p:sp>
        <p:nvSpPr>
          <p:cNvPr id="64"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srgbClr val="021F43"/>
              </a:solidFill>
              <a:cs typeface="Times New Roman" pitchFamily="18" charset="0"/>
            </a:endParaRPr>
          </a:p>
        </p:txBody>
      </p:sp>
      <p:sp>
        <p:nvSpPr>
          <p:cNvPr id="65"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srgbClr val="021F43"/>
              </a:solidFill>
              <a:cs typeface="Times New Roman" pitchFamily="18" charset="0"/>
            </a:endParaRPr>
          </a:p>
        </p:txBody>
      </p:sp>
      <p:sp>
        <p:nvSpPr>
          <p:cNvPr id="66"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srgbClr val="021F43"/>
              </a:solidFill>
              <a:cs typeface="Times New Roman" pitchFamily="18" charset="0"/>
            </a:endParaRPr>
          </a:p>
        </p:txBody>
      </p:sp>
      <p:sp>
        <p:nvSpPr>
          <p:cNvPr id="67"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srgbClr val="021F43"/>
              </a:solidFill>
              <a:cs typeface="Times New Roman" pitchFamily="18" charset="0"/>
            </a:endParaRPr>
          </a:p>
        </p:txBody>
      </p:sp>
      <p:sp>
        <p:nvSpPr>
          <p:cNvPr id="68" name="Rectangle 68"/>
          <p:cNvSpPr>
            <a:spLocks noChangeArrowheads="1"/>
          </p:cNvSpPr>
          <p:nvPr/>
        </p:nvSpPr>
        <p:spPr bwMode="auto">
          <a:xfrm>
            <a:off x="6713538" y="4308475"/>
            <a:ext cx="2430462" cy="18256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srgbClr val="C8BB7E"/>
              </a:solidFill>
              <a:cs typeface="Times New Roman" pitchFamily="18" charset="0"/>
            </a:endParaRPr>
          </a:p>
        </p:txBody>
      </p:sp>
      <p:sp>
        <p:nvSpPr>
          <p:cNvPr id="70" name="Rectangle 69"/>
          <p:cNvSpPr>
            <a:spLocks noChangeArrowheads="1"/>
          </p:cNvSpPr>
          <p:nvPr/>
        </p:nvSpPr>
        <p:spPr bwMode="auto">
          <a:xfrm>
            <a:off x="0" y="4310063"/>
            <a:ext cx="6977063" cy="182562"/>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prstClr val="white"/>
              </a:solidFill>
              <a:cs typeface="Times New Roman" pitchFamily="18" charset="0"/>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sp>
        <p:nvSpPr>
          <p:cNvPr id="69" name="Text Placeholder 331"/>
          <p:cNvSpPr>
            <a:spLocks noGrp="1"/>
          </p:cNvSpPr>
          <p:nvPr>
            <p:ph type="body" sz="quarter" idx="14"/>
          </p:nvPr>
        </p:nvSpPr>
        <p:spPr>
          <a:xfrm>
            <a:off x="5682073" y="5051777"/>
            <a:ext cx="2821170" cy="1040861"/>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a:p>
            <a:pPr lvl="1"/>
            <a:r>
              <a:rPr lang="en-US" smtClean="0"/>
              <a:t>Second level</a:t>
            </a:r>
          </a:p>
        </p:txBody>
      </p:sp>
      <p:sp>
        <p:nvSpPr>
          <p:cNvPr id="71" name="Rectangle 1028"/>
          <p:cNvSpPr>
            <a:spLocks noGrp="1" noChangeArrowheads="1"/>
          </p:cNvSpPr>
          <p:nvPr>
            <p:ph type="dt" sz="half" idx="15"/>
          </p:nvPr>
        </p:nvSpPr>
        <p:spPr>
          <a:xfrm>
            <a:off x="5942013" y="6107113"/>
            <a:ext cx="2551112" cy="306387"/>
          </a:xfrm>
        </p:spPr>
        <p:txBody>
          <a:bodyPr rIns="0"/>
          <a:lstStyle>
            <a:lvl1pPr algn="r">
              <a:defRPr>
                <a:solidFill>
                  <a:schemeClr val="tx1"/>
                </a:solidFill>
                <a:cs typeface="Arial" pitchFamily="34" charset="0"/>
              </a:defRPr>
            </a:lvl1pPr>
          </a:lstStyle>
          <a:p>
            <a:pPr>
              <a:defRPr/>
            </a:pPr>
            <a:fld id="{8E288AF9-9D81-4163-8A44-B6063DCABC40}" type="datetime4">
              <a:rPr lang="en-US">
                <a:solidFill>
                  <a:srgbClr val="021F43"/>
                </a:solidFill>
              </a:rPr>
              <a:pPr>
                <a:defRPr/>
              </a:pPr>
              <a:t>April 28, 2015</a:t>
            </a:fld>
            <a:endParaRPr lang="en-US" dirty="0">
              <a:solidFill>
                <a:srgbClr val="021F43"/>
              </a:solidFill>
            </a:endParaRPr>
          </a:p>
        </p:txBody>
      </p:sp>
      <p:sp>
        <p:nvSpPr>
          <p:cNvPr id="72" name="Footer Placeholder 1"/>
          <p:cNvSpPr>
            <a:spLocks noGrp="1"/>
          </p:cNvSpPr>
          <p:nvPr>
            <p:ph type="ftr" sz="quarter" idx="16"/>
          </p:nvPr>
        </p:nvSpPr>
        <p:spPr>
          <a:xfrm>
            <a:off x="1439863" y="6416675"/>
            <a:ext cx="7064375" cy="301625"/>
          </a:xfrm>
        </p:spPr>
        <p:txBody>
          <a:bodyPr rIns="0" anchor="t" anchorCtr="0"/>
          <a:lstStyle>
            <a:lvl1pPr>
              <a:defRPr b="0"/>
            </a:lvl1pPr>
          </a:lstStyle>
          <a:p>
            <a:pPr>
              <a:defRPr/>
            </a:pPr>
            <a:r>
              <a:rPr lang="en-US">
                <a:solidFill>
                  <a:srgbClr val="021F43">
                    <a:tint val="75000"/>
                  </a:srgbClr>
                </a:solidFill>
              </a:rPr>
              <a:t>Footer</a:t>
            </a:r>
          </a:p>
        </p:txBody>
      </p:sp>
    </p:spTree>
    <p:extLst>
      <p:ext uri="{BB962C8B-B14F-4D97-AF65-F5344CB8AC3E}">
        <p14:creationId xmlns:p14="http://schemas.microsoft.com/office/powerpoint/2010/main" val="204070444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rcRect r="28535"/>
          <a:stretch>
            <a:fillRect/>
          </a:stretch>
        </p:blipFill>
        <p:spPr bwMode="auto">
          <a:xfrm>
            <a:off x="285750" y="4572000"/>
            <a:ext cx="56292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srgbClr val="021F43"/>
              </a:solidFill>
              <a:cs typeface="Times New Roman" pitchFamily="18" charset="0"/>
            </a:endParaRPr>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srgbClr val="021F43"/>
              </a:solidFill>
              <a:cs typeface="Times New Roman" pitchFamily="18" charset="0"/>
            </a:endParaRPr>
          </a:p>
        </p:txBody>
      </p:sp>
      <p:sp>
        <p:nvSpPr>
          <p:cNvPr id="10"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11"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12"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13"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14"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15"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16"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17"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18"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19"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20"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21"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22"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23"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27"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28"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srgbClr val="021F43"/>
              </a:solidFill>
              <a:cs typeface="Times New Roman" pitchFamily="18" charset="0"/>
            </a:endParaRPr>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32"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36"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37"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38"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39"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40"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41"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srgbClr val="021F43"/>
              </a:solidFill>
              <a:cs typeface="Times New Roman" pitchFamily="18" charset="0"/>
            </a:endParaRPr>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45"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srgbClr val="021F43"/>
              </a:solidFill>
              <a:cs typeface="Times New Roman" pitchFamily="18" charset="0"/>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srgbClr val="021F43"/>
              </a:solidFill>
              <a:cs typeface="Times New Roman" pitchFamily="18" charset="0"/>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52"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53"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54"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srgbClr val="021F43"/>
              </a:solidFill>
              <a:cs typeface="Times New Roman" pitchFamily="18" charset="0"/>
            </a:endParaRPr>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srgbClr val="021F43"/>
              </a:solidFill>
              <a:cs typeface="Times New Roman" pitchFamily="18" charset="0"/>
            </a:endParaRPr>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srgbClr val="021F43"/>
              </a:solidFill>
              <a:cs typeface="Times New Roman" pitchFamily="18" charset="0"/>
            </a:endParaRPr>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srgbClr val="021F43"/>
              </a:solidFill>
              <a:cs typeface="Times New Roman" pitchFamily="18" charset="0"/>
            </a:endParaRPr>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srgbClr val="021F43"/>
              </a:solidFill>
              <a:cs typeface="Times New Roman" pitchFamily="18" charset="0"/>
            </a:endParaRPr>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srgbClr val="021F43"/>
              </a:solidFill>
              <a:cs typeface="Times New Roman" pitchFamily="18" charset="0"/>
            </a:endParaRPr>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srgbClr val="021F43"/>
              </a:solidFill>
              <a:cs typeface="Times New Roman" pitchFamily="18" charset="0"/>
            </a:endParaRPr>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srgbClr val="021F43"/>
              </a:solidFill>
              <a:cs typeface="Times New Roman" pitchFamily="18" charset="0"/>
            </a:endParaRPr>
          </a:p>
        </p:txBody>
      </p:sp>
      <p:sp>
        <p:nvSpPr>
          <p:cNvPr id="63" name="Rectangle 63"/>
          <p:cNvSpPr>
            <a:spLocks noChangeArrowheads="1"/>
          </p:cNvSpPr>
          <p:nvPr/>
        </p:nvSpPr>
        <p:spPr bwMode="auto">
          <a:xfrm>
            <a:off x="6713538" y="4308475"/>
            <a:ext cx="2430462" cy="18256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srgbClr val="C8BB7E"/>
              </a:solidFill>
              <a:cs typeface="Times New Roman" pitchFamily="18" charset="0"/>
            </a:endParaRPr>
          </a:p>
        </p:txBody>
      </p:sp>
      <p:sp>
        <p:nvSpPr>
          <p:cNvPr id="64" name="Rectangle 64"/>
          <p:cNvSpPr>
            <a:spLocks noChangeArrowheads="1"/>
          </p:cNvSpPr>
          <p:nvPr/>
        </p:nvSpPr>
        <p:spPr bwMode="auto">
          <a:xfrm>
            <a:off x="0" y="4308475"/>
            <a:ext cx="6977063" cy="185738"/>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prstClr val="white"/>
              </a:solidFill>
              <a:cs typeface="Times New Roman" pitchFamily="18" charset="0"/>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rgbClr val="021F43"/>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021F43"/>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sp>
        <p:nvSpPr>
          <p:cNvPr id="69" name="Text Placeholder 331"/>
          <p:cNvSpPr>
            <a:spLocks noGrp="1"/>
          </p:cNvSpPr>
          <p:nvPr>
            <p:ph type="body" sz="quarter" idx="14"/>
          </p:nvPr>
        </p:nvSpPr>
        <p:spPr>
          <a:xfrm>
            <a:off x="5682073" y="4612641"/>
            <a:ext cx="2821170" cy="1479998"/>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a:p>
            <a:pPr lvl="1"/>
            <a:r>
              <a:rPr lang="en-US" smtClean="0"/>
              <a:t>Second level</a:t>
            </a:r>
          </a:p>
        </p:txBody>
      </p:sp>
      <p:sp>
        <p:nvSpPr>
          <p:cNvPr id="65" name="Rectangle 1028"/>
          <p:cNvSpPr>
            <a:spLocks noGrp="1" noChangeArrowheads="1"/>
          </p:cNvSpPr>
          <p:nvPr>
            <p:ph type="dt" sz="half" idx="15"/>
          </p:nvPr>
        </p:nvSpPr>
        <p:spPr>
          <a:xfrm>
            <a:off x="5680075" y="6107113"/>
            <a:ext cx="2813050" cy="306387"/>
          </a:xfrm>
        </p:spPr>
        <p:txBody>
          <a:bodyPr rIns="0"/>
          <a:lstStyle>
            <a:lvl1pPr algn="r">
              <a:defRPr>
                <a:solidFill>
                  <a:schemeClr val="tx1"/>
                </a:solidFill>
                <a:cs typeface="Arial" pitchFamily="34" charset="0"/>
              </a:defRPr>
            </a:lvl1pPr>
          </a:lstStyle>
          <a:p>
            <a:pPr>
              <a:defRPr/>
            </a:pPr>
            <a:fld id="{F67CA78A-FABC-4359-B0E0-A5A1CB8EEF54}" type="datetime4">
              <a:rPr lang="en-US">
                <a:solidFill>
                  <a:srgbClr val="021F43"/>
                </a:solidFill>
              </a:rPr>
              <a:pPr>
                <a:defRPr/>
              </a:pPr>
              <a:t>April 28, 2015</a:t>
            </a:fld>
            <a:endParaRPr lang="en-US" dirty="0">
              <a:solidFill>
                <a:srgbClr val="021F43"/>
              </a:solidFill>
            </a:endParaRPr>
          </a:p>
        </p:txBody>
      </p:sp>
      <p:sp>
        <p:nvSpPr>
          <p:cNvPr id="66" name="Footer Placeholder 1"/>
          <p:cNvSpPr>
            <a:spLocks noGrp="1"/>
          </p:cNvSpPr>
          <p:nvPr>
            <p:ph type="ftr" sz="quarter" idx="16"/>
          </p:nvPr>
        </p:nvSpPr>
        <p:spPr>
          <a:xfrm>
            <a:off x="1439863" y="6416675"/>
            <a:ext cx="7064375" cy="301625"/>
          </a:xfrm>
        </p:spPr>
        <p:txBody>
          <a:bodyPr rIns="0" anchor="t" anchorCtr="0"/>
          <a:lstStyle>
            <a:lvl1pPr>
              <a:defRPr b="0"/>
            </a:lvl1pPr>
          </a:lstStyle>
          <a:p>
            <a:pPr>
              <a:defRPr/>
            </a:pPr>
            <a:r>
              <a:rPr lang="en-US">
                <a:solidFill>
                  <a:srgbClr val="021F43">
                    <a:tint val="75000"/>
                  </a:srgbClr>
                </a:solidFill>
              </a:rPr>
              <a:t>Footer</a:t>
            </a:r>
          </a:p>
        </p:txBody>
      </p:sp>
    </p:spTree>
    <p:extLst>
      <p:ext uri="{BB962C8B-B14F-4D97-AF65-F5344CB8AC3E}">
        <p14:creationId xmlns:p14="http://schemas.microsoft.com/office/powerpoint/2010/main" val="145617855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Light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0"/>
            <a:ext cx="9144000" cy="4479925"/>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srgbClr val="021F43"/>
              </a:solidFill>
              <a:cs typeface="Times New Roman" pitchFamily="18" charset="0"/>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51663" y="3175"/>
            <a:ext cx="2192337"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942138" cy="4359275"/>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60900" y="0"/>
            <a:ext cx="2324100" cy="4362450"/>
          </a:xfrm>
          <a:prstGeom prst="rect">
            <a:avLst/>
          </a:prstGeom>
          <a:noFill/>
          <a:ln>
            <a:noFill/>
          </a:ln>
          <a:extLst>
            <a:ext uri="{909E8E84-426E-40DD-AFC4-6F175D3DCCD1}">
              <a14:hiddenFill xmlns:a14="http://schemas.microsoft.com/office/drawing/2010/main">
                <a:solidFill>
                  <a:srgbClr val="FFFFFF">
                    <a:alpha val="58038"/>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ChangeArrowheads="1"/>
          </p:cNvSpPr>
          <p:nvPr/>
        </p:nvSpPr>
        <p:spPr bwMode="auto">
          <a:xfrm>
            <a:off x="6494463" y="4318000"/>
            <a:ext cx="2649537" cy="846138"/>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srgbClr val="021F43"/>
              </a:solidFill>
              <a:cs typeface="Times New Roman" pitchFamily="18" charset="0"/>
            </a:endParaRPr>
          </a:p>
        </p:txBody>
      </p:sp>
      <p:pic>
        <p:nvPicPr>
          <p:cNvPr id="10" name="Picture 10"/>
          <p:cNvPicPr>
            <a:picLocks noChangeAspect="1"/>
          </p:cNvPicPr>
          <p:nvPr/>
        </p:nvPicPr>
        <p:blipFill>
          <a:blip r:embed="rId5">
            <a:extLst>
              <a:ext uri="{28A0092B-C50C-407E-A947-70E740481C1C}">
                <a14:useLocalDpi xmlns:a14="http://schemas.microsoft.com/office/drawing/2010/main" val="0"/>
              </a:ext>
            </a:extLst>
          </a:blip>
          <a:srcRect r="28535"/>
          <a:stretch>
            <a:fillRect/>
          </a:stretch>
        </p:blipFill>
        <p:spPr bwMode="auto">
          <a:xfrm>
            <a:off x="285750" y="4572000"/>
            <a:ext cx="56292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12"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13"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srgbClr val="021F43"/>
              </a:solidFill>
              <a:cs typeface="Times New Roman" pitchFamily="18" charset="0"/>
            </a:endParaRPr>
          </a:p>
        </p:txBody>
      </p:sp>
      <p:sp>
        <p:nvSpPr>
          <p:cNvPr id="14"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srgbClr val="021F43"/>
              </a:solidFill>
              <a:cs typeface="Times New Roman" pitchFamily="18" charset="0"/>
            </a:endParaRPr>
          </a:p>
        </p:txBody>
      </p:sp>
      <p:sp>
        <p:nvSpPr>
          <p:cNvPr id="15"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16"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17"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18"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19"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20"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21"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22"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23"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24"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25"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26"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27"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28"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29"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30"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31"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32"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33"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34"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srgbClr val="021F43"/>
              </a:solidFill>
              <a:cs typeface="Times New Roman" pitchFamily="18" charset="0"/>
            </a:endParaRPr>
          </a:p>
        </p:txBody>
      </p:sp>
      <p:sp>
        <p:nvSpPr>
          <p:cNvPr id="35"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36"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37"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38"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39"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40"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41"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42"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43"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44"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45"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46"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47"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srgbClr val="021F43"/>
              </a:solidFill>
              <a:cs typeface="Times New Roman" pitchFamily="18" charset="0"/>
            </a:endParaRPr>
          </a:p>
        </p:txBody>
      </p:sp>
      <p:sp>
        <p:nvSpPr>
          <p:cNvPr id="48"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49"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50"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51"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52"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53"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srgbClr val="021F43"/>
              </a:solidFill>
              <a:cs typeface="Times New Roman" pitchFamily="18" charset="0"/>
            </a:endParaRPr>
          </a:p>
        </p:txBody>
      </p:sp>
      <p:sp>
        <p:nvSpPr>
          <p:cNvPr id="54"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srgbClr val="021F43"/>
              </a:solidFill>
              <a:cs typeface="Times New Roman" pitchFamily="18" charset="0"/>
            </a:endParaRPr>
          </a:p>
        </p:txBody>
      </p:sp>
      <p:sp>
        <p:nvSpPr>
          <p:cNvPr id="55"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56"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57"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58"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59"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b="1" smtClean="0">
              <a:solidFill>
                <a:srgbClr val="021F43"/>
              </a:solidFill>
              <a:ea typeface="MS PGothic" panose="020B0600070205080204" pitchFamily="34" charset="-128"/>
              <a:cs typeface="Times New Roman" pitchFamily="18" charset="0"/>
            </a:endParaRPr>
          </a:p>
        </p:txBody>
      </p:sp>
      <p:sp>
        <p:nvSpPr>
          <p:cNvPr id="60"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srgbClr val="021F43"/>
              </a:solidFill>
              <a:cs typeface="Times New Roman" pitchFamily="18" charset="0"/>
            </a:endParaRPr>
          </a:p>
        </p:txBody>
      </p:sp>
      <p:sp>
        <p:nvSpPr>
          <p:cNvPr id="61"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srgbClr val="021F43"/>
              </a:solidFill>
              <a:cs typeface="Times New Roman" pitchFamily="18" charset="0"/>
            </a:endParaRPr>
          </a:p>
        </p:txBody>
      </p:sp>
      <p:sp>
        <p:nvSpPr>
          <p:cNvPr id="62"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srgbClr val="021F43"/>
              </a:solidFill>
              <a:cs typeface="Times New Roman" pitchFamily="18" charset="0"/>
            </a:endParaRPr>
          </a:p>
        </p:txBody>
      </p:sp>
      <p:sp>
        <p:nvSpPr>
          <p:cNvPr id="63"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srgbClr val="021F43"/>
              </a:solidFill>
              <a:cs typeface="Times New Roman" pitchFamily="18" charset="0"/>
            </a:endParaRPr>
          </a:p>
        </p:txBody>
      </p:sp>
      <p:sp>
        <p:nvSpPr>
          <p:cNvPr id="64"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srgbClr val="021F43"/>
              </a:solidFill>
              <a:cs typeface="Times New Roman" pitchFamily="18" charset="0"/>
            </a:endParaRPr>
          </a:p>
        </p:txBody>
      </p:sp>
      <p:sp>
        <p:nvSpPr>
          <p:cNvPr id="65"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srgbClr val="021F43"/>
              </a:solidFill>
              <a:cs typeface="Times New Roman" pitchFamily="18" charset="0"/>
            </a:endParaRPr>
          </a:p>
        </p:txBody>
      </p:sp>
      <p:sp>
        <p:nvSpPr>
          <p:cNvPr id="66"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srgbClr val="021F43"/>
              </a:solidFill>
              <a:cs typeface="Times New Roman" pitchFamily="18" charset="0"/>
            </a:endParaRPr>
          </a:p>
        </p:txBody>
      </p:sp>
      <p:sp>
        <p:nvSpPr>
          <p:cNvPr id="67"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srgbClr val="021F43"/>
              </a:solidFill>
              <a:cs typeface="Times New Roman" pitchFamily="18" charset="0"/>
            </a:endParaRPr>
          </a:p>
        </p:txBody>
      </p:sp>
      <p:sp>
        <p:nvSpPr>
          <p:cNvPr id="68" name="Rectangle 68"/>
          <p:cNvSpPr>
            <a:spLocks noChangeArrowheads="1"/>
          </p:cNvSpPr>
          <p:nvPr/>
        </p:nvSpPr>
        <p:spPr bwMode="auto">
          <a:xfrm>
            <a:off x="6713538" y="4308475"/>
            <a:ext cx="2430462" cy="18256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srgbClr val="C8BB7E"/>
              </a:solidFill>
              <a:cs typeface="Times New Roman" pitchFamily="18" charset="0"/>
            </a:endParaRPr>
          </a:p>
        </p:txBody>
      </p:sp>
      <p:sp>
        <p:nvSpPr>
          <p:cNvPr id="70" name="Rectangle 69"/>
          <p:cNvSpPr>
            <a:spLocks noChangeArrowheads="1"/>
          </p:cNvSpPr>
          <p:nvPr/>
        </p:nvSpPr>
        <p:spPr bwMode="auto">
          <a:xfrm>
            <a:off x="0" y="4310063"/>
            <a:ext cx="6977063" cy="18256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b="0" smtClean="0">
              <a:solidFill>
                <a:prstClr val="white"/>
              </a:solidFill>
              <a:cs typeface="Times New Roman" pitchFamily="18" charset="0"/>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sp>
        <p:nvSpPr>
          <p:cNvPr id="69" name="Text Placeholder 331"/>
          <p:cNvSpPr>
            <a:spLocks noGrp="1"/>
          </p:cNvSpPr>
          <p:nvPr>
            <p:ph type="body" sz="quarter" idx="14"/>
          </p:nvPr>
        </p:nvSpPr>
        <p:spPr>
          <a:xfrm>
            <a:off x="5682073" y="5051777"/>
            <a:ext cx="2821170" cy="1040861"/>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a:p>
            <a:pPr lvl="1"/>
            <a:r>
              <a:rPr lang="en-US" smtClean="0"/>
              <a:t>Second level</a:t>
            </a:r>
          </a:p>
        </p:txBody>
      </p:sp>
      <p:sp>
        <p:nvSpPr>
          <p:cNvPr id="71" name="Rectangle 1028"/>
          <p:cNvSpPr>
            <a:spLocks noGrp="1" noChangeArrowheads="1"/>
          </p:cNvSpPr>
          <p:nvPr>
            <p:ph type="dt" sz="half" idx="15"/>
          </p:nvPr>
        </p:nvSpPr>
        <p:spPr>
          <a:xfrm>
            <a:off x="5942013" y="6107113"/>
            <a:ext cx="2551112" cy="306387"/>
          </a:xfrm>
        </p:spPr>
        <p:txBody>
          <a:bodyPr rIns="0"/>
          <a:lstStyle>
            <a:lvl1pPr algn="r">
              <a:defRPr>
                <a:solidFill>
                  <a:schemeClr val="tx1"/>
                </a:solidFill>
                <a:cs typeface="Arial" pitchFamily="34" charset="0"/>
              </a:defRPr>
            </a:lvl1pPr>
          </a:lstStyle>
          <a:p>
            <a:pPr>
              <a:defRPr/>
            </a:pPr>
            <a:fld id="{7FCA3A15-7ACE-4F07-95F0-221EC4AC41A0}" type="datetime4">
              <a:rPr lang="en-US">
                <a:solidFill>
                  <a:srgbClr val="021F43"/>
                </a:solidFill>
              </a:rPr>
              <a:pPr>
                <a:defRPr/>
              </a:pPr>
              <a:t>April 28, 2015</a:t>
            </a:fld>
            <a:endParaRPr lang="en-US" dirty="0">
              <a:solidFill>
                <a:srgbClr val="021F43"/>
              </a:solidFill>
            </a:endParaRPr>
          </a:p>
        </p:txBody>
      </p:sp>
      <p:sp>
        <p:nvSpPr>
          <p:cNvPr id="72" name="Footer Placeholder 1"/>
          <p:cNvSpPr>
            <a:spLocks noGrp="1"/>
          </p:cNvSpPr>
          <p:nvPr>
            <p:ph type="ftr" sz="quarter" idx="16"/>
          </p:nvPr>
        </p:nvSpPr>
        <p:spPr>
          <a:xfrm>
            <a:off x="1439863" y="6416675"/>
            <a:ext cx="7064375" cy="301625"/>
          </a:xfrm>
        </p:spPr>
        <p:txBody>
          <a:bodyPr rIns="0" anchor="t" anchorCtr="0"/>
          <a:lstStyle>
            <a:lvl1pPr>
              <a:defRPr b="0"/>
            </a:lvl1pPr>
          </a:lstStyle>
          <a:p>
            <a:pPr>
              <a:defRPr/>
            </a:pPr>
            <a:r>
              <a:rPr lang="en-US">
                <a:solidFill>
                  <a:srgbClr val="021F43">
                    <a:tint val="75000"/>
                  </a:srgbClr>
                </a:solidFill>
              </a:rPr>
              <a:t>Footer</a:t>
            </a:r>
          </a:p>
        </p:txBody>
      </p:sp>
    </p:spTree>
    <p:extLst>
      <p:ext uri="{BB962C8B-B14F-4D97-AF65-F5344CB8AC3E}">
        <p14:creationId xmlns:p14="http://schemas.microsoft.com/office/powerpoint/2010/main" val="2995160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descr="logo.gif"/>
          <p:cNvPicPr>
            <a:picLocks noChangeAspect="1"/>
          </p:cNvPicPr>
          <p:nvPr userDrawn="1"/>
        </p:nvPicPr>
        <p:blipFill>
          <a:blip r:embed="rId2" cstate="print"/>
          <a:stretch>
            <a:fillRect/>
          </a:stretch>
        </p:blipFill>
        <p:spPr>
          <a:xfrm>
            <a:off x="6862943" y="249334"/>
            <a:ext cx="1903094" cy="543880"/>
          </a:xfrm>
          <a:prstGeom prst="rect">
            <a:avLst/>
          </a:prstGeom>
        </p:spPr>
      </p:pic>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fld id="{A6D974FE-6822-47DA-A08E-F68D3DEE6CEF}" type="datetimeFigureOut">
              <a:rPr lang="en-US"/>
              <a:pPr>
                <a:defRPr/>
              </a:pPr>
              <a:t>4/28/2015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21F43">
                  <a:tint val="75000"/>
                </a:srgb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3106971-41A8-445B-8DB7-7026511C1735}" type="slidenum">
              <a:rPr lang="en-US" altLang="en-US" sz="1600" b="1" smtClean="0">
                <a:solidFill>
                  <a:srgbClr val="021F43"/>
                </a:solidFill>
                <a:ea typeface="MS PGothic" panose="020B0600070205080204" pitchFamily="34" charset="-128"/>
                <a:cs typeface="Times New Roman" pitchFamily="18" charset="0"/>
              </a:rPr>
              <a:pPr/>
              <a:t>‹#›</a:t>
            </a:fld>
            <a:endParaRPr lang="en-US" altLang="en-US" sz="1600" b="1" smtClean="0">
              <a:solidFill>
                <a:srgbClr val="021F43"/>
              </a:solidFill>
              <a:ea typeface="MS PGothic" panose="020B0600070205080204" pitchFamily="34" charset="-128"/>
              <a:cs typeface="Times New Roman" pitchFamily="18" charset="0"/>
            </a:endParaRPr>
          </a:p>
        </p:txBody>
      </p:sp>
    </p:spTree>
    <p:extLst>
      <p:ext uri="{BB962C8B-B14F-4D97-AF65-F5344CB8AC3E}">
        <p14:creationId xmlns:p14="http://schemas.microsoft.com/office/powerpoint/2010/main" val="183177939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smtClean="0"/>
            </a:lvl1pPr>
          </a:lstStyle>
          <a:p>
            <a:pPr>
              <a:defRPr/>
            </a:pPr>
            <a:fld id="{A6D974FE-6822-47DA-A08E-F68D3DEE6CEF}" type="datetimeFigureOut">
              <a:rPr lang="en-US"/>
              <a:pPr>
                <a:defRPr/>
              </a:pPr>
              <a:t>4/28/2015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21F43">
                  <a:tint val="75000"/>
                </a:srgb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CF6DF7C-83B7-4F55-89BC-D070AE17DD25}" type="slidenum">
              <a:rPr lang="en-US" altLang="en-US" sz="1600" b="1" smtClean="0">
                <a:solidFill>
                  <a:srgbClr val="021F43"/>
                </a:solidFill>
                <a:ea typeface="MS PGothic" panose="020B0600070205080204" pitchFamily="34" charset="-128"/>
                <a:cs typeface="Times New Roman" pitchFamily="18" charset="0"/>
              </a:rPr>
              <a:pPr/>
              <a:t>‹#›</a:t>
            </a:fld>
            <a:endParaRPr lang="en-US" altLang="en-US" sz="1600" b="1" smtClean="0">
              <a:solidFill>
                <a:srgbClr val="021F43"/>
              </a:solidFill>
              <a:ea typeface="MS PGothic" panose="020B0600070205080204" pitchFamily="34" charset="-128"/>
              <a:cs typeface="Times New Roman" pitchFamily="18" charset="0"/>
            </a:endParaRPr>
          </a:p>
        </p:txBody>
      </p:sp>
    </p:spTree>
    <p:extLst>
      <p:ext uri="{BB962C8B-B14F-4D97-AF65-F5344CB8AC3E}">
        <p14:creationId xmlns:p14="http://schemas.microsoft.com/office/powerpoint/2010/main" val="160757892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A6D974FE-6822-47DA-A08E-F68D3DEE6CEF}" type="datetimeFigureOut">
              <a:rPr lang="en-US"/>
              <a:pPr>
                <a:defRPr/>
              </a:pPr>
              <a:t>4/28/2015</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21F43">
                  <a:tint val="75000"/>
                </a:srgb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FDC4D73-FA5E-44FF-AF3B-8495BD5DB17B}" type="slidenum">
              <a:rPr lang="en-US" altLang="en-US" sz="1600" b="1" smtClean="0">
                <a:solidFill>
                  <a:srgbClr val="021F43"/>
                </a:solidFill>
                <a:ea typeface="MS PGothic" panose="020B0600070205080204" pitchFamily="34" charset="-128"/>
                <a:cs typeface="Times New Roman" pitchFamily="18" charset="0"/>
              </a:rPr>
              <a:pPr/>
              <a:t>‹#›</a:t>
            </a:fld>
            <a:endParaRPr lang="en-US" altLang="en-US" sz="1600" b="1" smtClean="0">
              <a:solidFill>
                <a:srgbClr val="021F43"/>
              </a:solidFill>
              <a:ea typeface="MS PGothic" panose="020B0600070205080204" pitchFamily="34" charset="-128"/>
              <a:cs typeface="Times New Roman" pitchFamily="18" charset="0"/>
            </a:endParaRPr>
          </a:p>
        </p:txBody>
      </p:sp>
    </p:spTree>
    <p:extLst>
      <p:ext uri="{BB962C8B-B14F-4D97-AF65-F5344CB8AC3E}">
        <p14:creationId xmlns:p14="http://schemas.microsoft.com/office/powerpoint/2010/main" val="129763704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0" y="914401"/>
            <a:ext cx="9144000" cy="76200"/>
          </a:xfrm>
          <a:prstGeom prst="rect">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marL="115888" indent="-115888"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pPr eaLnBrk="1" hangingPunct="1">
              <a:spcBef>
                <a:spcPct val="50000"/>
              </a:spcBef>
              <a:buFontTx/>
              <a:buChar char="•"/>
            </a:pPr>
            <a:endParaRPr lang="en-US" altLang="en-US" sz="1300" smtClean="0">
              <a:solidFill>
                <a:srgbClr val="FFFFFF"/>
              </a:solidFill>
              <a:cs typeface="Times New Roman" pitchFamily="18" charset="0"/>
            </a:endParaRPr>
          </a:p>
        </p:txBody>
      </p:sp>
      <p:pic>
        <p:nvPicPr>
          <p:cNvPr id="3" name="Picture 10"/>
          <p:cNvPicPr>
            <a:picLocks noChangeAspect="1"/>
          </p:cNvPicPr>
          <p:nvPr userDrawn="1"/>
        </p:nvPicPr>
        <p:blipFill>
          <a:blip r:embed="rId2" cstate="print">
            <a:extLst>
              <a:ext uri="{28A0092B-C50C-407E-A947-70E740481C1C}">
                <a14:useLocalDpi xmlns:a14="http://schemas.microsoft.com/office/drawing/2010/main" val="0"/>
              </a:ext>
            </a:extLst>
          </a:blip>
          <a:srcRect r="28535"/>
          <a:stretch>
            <a:fillRect/>
          </a:stretch>
        </p:blipFill>
        <p:spPr bwMode="auto">
          <a:xfrm>
            <a:off x="130629" y="6300708"/>
            <a:ext cx="2555420" cy="459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1805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011"/>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3158" y="1268420"/>
            <a:ext cx="4148503"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340" y="1268420"/>
            <a:ext cx="4149969"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descr="logo.gif"/>
          <p:cNvPicPr>
            <a:picLocks noChangeAspect="1"/>
          </p:cNvPicPr>
          <p:nvPr userDrawn="1"/>
        </p:nvPicPr>
        <p:blipFill>
          <a:blip r:embed="rId2" cstate="print"/>
          <a:stretch>
            <a:fillRect/>
          </a:stretch>
        </p:blipFill>
        <p:spPr>
          <a:xfrm>
            <a:off x="6862943" y="249334"/>
            <a:ext cx="1903094" cy="54388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8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620" y="435014"/>
            <a:ext cx="2108688" cy="58023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3164" y="435014"/>
            <a:ext cx="6189785" cy="58023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53158" y="435011"/>
            <a:ext cx="7477857" cy="5810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53158" y="1268420"/>
            <a:ext cx="4148503" cy="4968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2340" y="1268420"/>
            <a:ext cx="4149969" cy="4968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56109" name="Picture 109" descr="HBOSImage"/>
          <p:cNvPicPr>
            <a:picLocks noChangeAspect="1" noChangeArrowheads="1"/>
          </p:cNvPicPr>
          <p:nvPr userDrawn="1"/>
        </p:nvPicPr>
        <p:blipFill>
          <a:blip r:embed="rId2" cstate="print"/>
          <a:srcRect/>
          <a:stretch>
            <a:fillRect/>
          </a:stretch>
        </p:blipFill>
        <p:spPr bwMode="auto">
          <a:xfrm>
            <a:off x="0" y="38"/>
            <a:ext cx="9144000" cy="4418013"/>
          </a:xfrm>
          <a:prstGeom prst="rect">
            <a:avLst/>
          </a:prstGeom>
          <a:noFill/>
        </p:spPr>
      </p:pic>
      <p:sp>
        <p:nvSpPr>
          <p:cNvPr id="256002" name="Rectangle 2"/>
          <p:cNvSpPr>
            <a:spLocks noGrp="1" noChangeArrowheads="1"/>
          </p:cNvSpPr>
          <p:nvPr>
            <p:ph type="ctrTitle"/>
          </p:nvPr>
        </p:nvSpPr>
        <p:spPr>
          <a:xfrm>
            <a:off x="2145328" y="5084763"/>
            <a:ext cx="6646985" cy="431800"/>
          </a:xfrm>
          <a:ln algn="ctr"/>
        </p:spPr>
        <p:txBody>
          <a:bodyPr/>
          <a:lstStyle>
            <a:lvl1pPr>
              <a:defRPr sz="2800"/>
            </a:lvl1pPr>
          </a:lstStyle>
          <a:p>
            <a:r>
              <a:rPr lang="en-GB"/>
              <a:t>Click to edit Master title style</a:t>
            </a:r>
          </a:p>
        </p:txBody>
      </p:sp>
      <p:sp>
        <p:nvSpPr>
          <p:cNvPr id="256003" name="Rectangle 3"/>
          <p:cNvSpPr>
            <a:spLocks noGrp="1" noChangeArrowheads="1"/>
          </p:cNvSpPr>
          <p:nvPr>
            <p:ph type="subTitle" idx="1"/>
          </p:nvPr>
        </p:nvSpPr>
        <p:spPr>
          <a:xfrm>
            <a:off x="2145328" y="5527782"/>
            <a:ext cx="6646985" cy="709613"/>
          </a:xfrm>
          <a:ln algn="ctr"/>
        </p:spPr>
        <p:txBody>
          <a:bodyPr/>
          <a:lstStyle>
            <a:lvl1pPr marL="0" indent="0">
              <a:spcBef>
                <a:spcPct val="20000"/>
              </a:spcBef>
              <a:defRPr sz="1800" b="1"/>
            </a:lvl1pPr>
          </a:lstStyle>
          <a:p>
            <a:r>
              <a:rPr lang="en-GB"/>
              <a:t>Click to edit Master subtitle style</a:t>
            </a:r>
          </a:p>
        </p:txBody>
      </p:sp>
      <p:sp>
        <p:nvSpPr>
          <p:cNvPr id="256033" name="AutoShape 33"/>
          <p:cNvSpPr>
            <a:spLocks noChangeAspect="1" noChangeArrowheads="1" noTextEdit="1"/>
          </p:cNvSpPr>
          <p:nvPr userDrawn="1"/>
        </p:nvSpPr>
        <p:spPr bwMode="auto">
          <a:xfrm>
            <a:off x="6519526" y="4195763"/>
            <a:ext cx="2264019" cy="558800"/>
          </a:xfrm>
          <a:prstGeom prst="rect">
            <a:avLst/>
          </a:prstGeom>
          <a:noFill/>
          <a:ln w="9525">
            <a:noFill/>
            <a:miter lim="800000"/>
            <a:headEnd/>
            <a:tailEnd/>
          </a:ln>
        </p:spPr>
        <p:txBody>
          <a:bodyPr/>
          <a:lstStyle/>
          <a:p>
            <a:pPr algn="ctr">
              <a:spcBef>
                <a:spcPct val="50000"/>
              </a:spcBef>
            </a:pPr>
            <a:endParaRPr lang="en-US" sz="1200">
              <a:solidFill>
                <a:srgbClr val="000000"/>
              </a:solidFill>
              <a:latin typeface="Arial" charset="0"/>
              <a:cs typeface="+mn-cs"/>
            </a:endParaRPr>
          </a:p>
        </p:txBody>
      </p:sp>
      <p:grpSp>
        <p:nvGrpSpPr>
          <p:cNvPr id="2" name="Group 72"/>
          <p:cNvGrpSpPr>
            <a:grpSpLocks/>
          </p:cNvGrpSpPr>
          <p:nvPr userDrawn="1"/>
        </p:nvGrpSpPr>
        <p:grpSpPr bwMode="auto">
          <a:xfrm>
            <a:off x="21" y="4113252"/>
            <a:ext cx="9148397" cy="642937"/>
            <a:chOff x="0" y="2591"/>
            <a:chExt cx="6243" cy="405"/>
          </a:xfrm>
        </p:grpSpPr>
        <p:sp>
          <p:nvSpPr>
            <p:cNvPr id="256073" name="Rectangle 73"/>
            <p:cNvSpPr>
              <a:spLocks noChangeArrowheads="1"/>
            </p:cNvSpPr>
            <p:nvPr/>
          </p:nvSpPr>
          <p:spPr bwMode="black">
            <a:xfrm>
              <a:off x="0" y="2591"/>
              <a:ext cx="6243" cy="272"/>
            </a:xfrm>
            <a:prstGeom prst="rect">
              <a:avLst/>
            </a:prstGeom>
            <a:solidFill>
              <a:schemeClr val="accent1"/>
            </a:solidFill>
            <a:ln w="9525">
              <a:noFill/>
              <a:miter lim="800000"/>
              <a:headEnd/>
              <a:tailEnd/>
            </a:ln>
            <a:effectLst/>
          </p:spPr>
          <p:txBody>
            <a:bodyPr wrap="none" anchor="ctr"/>
            <a:lstStyle/>
            <a:p>
              <a:pPr algn="ctr">
                <a:spcBef>
                  <a:spcPct val="50000"/>
                </a:spcBef>
              </a:pPr>
              <a:endParaRPr lang="en-US" sz="1200">
                <a:solidFill>
                  <a:srgbClr val="000000"/>
                </a:solidFill>
                <a:latin typeface="Arial" charset="0"/>
                <a:cs typeface="+mn-cs"/>
              </a:endParaRPr>
            </a:p>
          </p:txBody>
        </p:sp>
        <p:sp>
          <p:nvSpPr>
            <p:cNvPr id="256074" name="Freeform 74"/>
            <p:cNvSpPr>
              <a:spLocks noEditPoints="1"/>
            </p:cNvSpPr>
            <p:nvPr userDrawn="1"/>
          </p:nvSpPr>
          <p:spPr bwMode="auto">
            <a:xfrm>
              <a:off x="4453" y="2644"/>
              <a:ext cx="193" cy="162"/>
            </a:xfrm>
            <a:custGeom>
              <a:avLst/>
              <a:gdLst/>
              <a:ahLst/>
              <a:cxnLst>
                <a:cxn ang="0">
                  <a:pos x="150" y="0"/>
                </a:cxn>
                <a:cxn ang="0">
                  <a:pos x="127" y="118"/>
                </a:cxn>
                <a:cxn ang="0">
                  <a:pos x="99" y="118"/>
                </a:cxn>
                <a:cxn ang="0">
                  <a:pos x="121" y="0"/>
                </a:cxn>
                <a:cxn ang="0">
                  <a:pos x="150" y="0"/>
                </a:cxn>
                <a:cxn ang="0">
                  <a:pos x="106" y="0"/>
                </a:cxn>
                <a:cxn ang="0">
                  <a:pos x="101" y="29"/>
                </a:cxn>
                <a:cxn ang="0">
                  <a:pos x="25" y="29"/>
                </a:cxn>
                <a:cxn ang="0">
                  <a:pos x="31" y="0"/>
                </a:cxn>
                <a:cxn ang="0">
                  <a:pos x="106" y="0"/>
                </a:cxn>
                <a:cxn ang="0">
                  <a:pos x="194" y="0"/>
                </a:cxn>
                <a:cxn ang="0">
                  <a:pos x="162" y="162"/>
                </a:cxn>
                <a:cxn ang="0">
                  <a:pos x="0" y="162"/>
                </a:cxn>
                <a:cxn ang="0">
                  <a:pos x="6" y="133"/>
                </a:cxn>
                <a:cxn ang="0">
                  <a:pos x="140" y="133"/>
                </a:cxn>
                <a:cxn ang="0">
                  <a:pos x="166" y="0"/>
                </a:cxn>
                <a:cxn ang="0">
                  <a:pos x="194" y="0"/>
                </a:cxn>
                <a:cxn ang="0">
                  <a:pos x="98" y="44"/>
                </a:cxn>
                <a:cxn ang="0">
                  <a:pos x="92" y="73"/>
                </a:cxn>
                <a:cxn ang="0">
                  <a:pos x="16" y="73"/>
                </a:cxn>
                <a:cxn ang="0">
                  <a:pos x="22" y="44"/>
                </a:cxn>
                <a:cxn ang="0">
                  <a:pos x="98" y="44"/>
                </a:cxn>
                <a:cxn ang="0">
                  <a:pos x="89" y="89"/>
                </a:cxn>
                <a:cxn ang="0">
                  <a:pos x="83" y="118"/>
                </a:cxn>
                <a:cxn ang="0">
                  <a:pos x="9" y="118"/>
                </a:cxn>
                <a:cxn ang="0">
                  <a:pos x="13" y="89"/>
                </a:cxn>
                <a:cxn ang="0">
                  <a:pos x="89" y="89"/>
                </a:cxn>
              </a:cxnLst>
              <a:rect l="0" t="0" r="r" b="b"/>
              <a:pathLst>
                <a:path w="194" h="162">
                  <a:moveTo>
                    <a:pt x="150" y="0"/>
                  </a:moveTo>
                  <a:lnTo>
                    <a:pt x="127" y="118"/>
                  </a:lnTo>
                  <a:lnTo>
                    <a:pt x="99" y="118"/>
                  </a:lnTo>
                  <a:lnTo>
                    <a:pt x="121" y="0"/>
                  </a:lnTo>
                  <a:lnTo>
                    <a:pt x="150" y="0"/>
                  </a:lnTo>
                  <a:close/>
                  <a:moveTo>
                    <a:pt x="106" y="0"/>
                  </a:moveTo>
                  <a:lnTo>
                    <a:pt x="101" y="29"/>
                  </a:lnTo>
                  <a:lnTo>
                    <a:pt x="25" y="29"/>
                  </a:lnTo>
                  <a:lnTo>
                    <a:pt x="31" y="0"/>
                  </a:lnTo>
                  <a:lnTo>
                    <a:pt x="106" y="0"/>
                  </a:lnTo>
                  <a:close/>
                  <a:moveTo>
                    <a:pt x="194" y="0"/>
                  </a:moveTo>
                  <a:lnTo>
                    <a:pt x="162" y="162"/>
                  </a:lnTo>
                  <a:lnTo>
                    <a:pt x="0" y="162"/>
                  </a:lnTo>
                  <a:lnTo>
                    <a:pt x="6" y="133"/>
                  </a:lnTo>
                  <a:lnTo>
                    <a:pt x="140" y="133"/>
                  </a:lnTo>
                  <a:lnTo>
                    <a:pt x="166" y="0"/>
                  </a:lnTo>
                  <a:lnTo>
                    <a:pt x="194" y="0"/>
                  </a:lnTo>
                  <a:close/>
                  <a:moveTo>
                    <a:pt x="98" y="44"/>
                  </a:moveTo>
                  <a:lnTo>
                    <a:pt x="92" y="73"/>
                  </a:lnTo>
                  <a:lnTo>
                    <a:pt x="16" y="73"/>
                  </a:lnTo>
                  <a:lnTo>
                    <a:pt x="22" y="44"/>
                  </a:lnTo>
                  <a:lnTo>
                    <a:pt x="98" y="44"/>
                  </a:lnTo>
                  <a:close/>
                  <a:moveTo>
                    <a:pt x="89" y="89"/>
                  </a:moveTo>
                  <a:lnTo>
                    <a:pt x="83" y="118"/>
                  </a:lnTo>
                  <a:lnTo>
                    <a:pt x="9" y="118"/>
                  </a:lnTo>
                  <a:lnTo>
                    <a:pt x="13" y="89"/>
                  </a:lnTo>
                  <a:lnTo>
                    <a:pt x="89" y="89"/>
                  </a:lnTo>
                  <a:close/>
                </a:path>
              </a:pathLst>
            </a:custGeom>
            <a:solidFill>
              <a:srgbClr val="FFFFFF"/>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75" name="Freeform 75"/>
            <p:cNvSpPr>
              <a:spLocks noEditPoints="1"/>
            </p:cNvSpPr>
            <p:nvPr userDrawn="1"/>
          </p:nvSpPr>
          <p:spPr bwMode="auto">
            <a:xfrm>
              <a:off x="4677" y="2644"/>
              <a:ext cx="1314" cy="166"/>
            </a:xfrm>
            <a:custGeom>
              <a:avLst/>
              <a:gdLst/>
              <a:ahLst/>
              <a:cxnLst>
                <a:cxn ang="0">
                  <a:pos x="836" y="153"/>
                </a:cxn>
                <a:cxn ang="0">
                  <a:pos x="822" y="99"/>
                </a:cxn>
                <a:cxn ang="0">
                  <a:pos x="878" y="51"/>
                </a:cxn>
                <a:cxn ang="0">
                  <a:pos x="900" y="86"/>
                </a:cxn>
                <a:cxn ang="0">
                  <a:pos x="1241" y="45"/>
                </a:cxn>
                <a:cxn ang="0">
                  <a:pos x="1190" y="128"/>
                </a:cxn>
                <a:cxn ang="0">
                  <a:pos x="1247" y="166"/>
                </a:cxn>
                <a:cxn ang="0">
                  <a:pos x="1272" y="149"/>
                </a:cxn>
                <a:cxn ang="0">
                  <a:pos x="1229" y="149"/>
                </a:cxn>
                <a:cxn ang="0">
                  <a:pos x="1221" y="95"/>
                </a:cxn>
                <a:cxn ang="0">
                  <a:pos x="1282" y="51"/>
                </a:cxn>
                <a:cxn ang="0">
                  <a:pos x="1305" y="45"/>
                </a:cxn>
                <a:cxn ang="0">
                  <a:pos x="1095" y="42"/>
                </a:cxn>
                <a:cxn ang="0">
                  <a:pos x="1178" y="42"/>
                </a:cxn>
                <a:cxn ang="0">
                  <a:pos x="1021" y="140"/>
                </a:cxn>
                <a:cxn ang="0">
                  <a:pos x="980" y="153"/>
                </a:cxn>
                <a:cxn ang="0">
                  <a:pos x="964" y="123"/>
                </a:cxn>
                <a:cxn ang="0">
                  <a:pos x="938" y="131"/>
                </a:cxn>
                <a:cxn ang="0">
                  <a:pos x="984" y="166"/>
                </a:cxn>
                <a:cxn ang="0">
                  <a:pos x="1040" y="131"/>
                </a:cxn>
                <a:cxn ang="0">
                  <a:pos x="895" y="42"/>
                </a:cxn>
                <a:cxn ang="0">
                  <a:pos x="806" y="73"/>
                </a:cxn>
                <a:cxn ang="0">
                  <a:pos x="808" y="153"/>
                </a:cxn>
                <a:cxn ang="0">
                  <a:pos x="904" y="143"/>
                </a:cxn>
                <a:cxn ang="0">
                  <a:pos x="919" y="58"/>
                </a:cxn>
                <a:cxn ang="0">
                  <a:pos x="761" y="73"/>
                </a:cxn>
                <a:cxn ang="0">
                  <a:pos x="731" y="92"/>
                </a:cxn>
                <a:cxn ang="0">
                  <a:pos x="662" y="90"/>
                </a:cxn>
                <a:cxn ang="0">
                  <a:pos x="642" y="60"/>
                </a:cxn>
                <a:cxn ang="0">
                  <a:pos x="614" y="36"/>
                </a:cxn>
                <a:cxn ang="0">
                  <a:pos x="579" y="63"/>
                </a:cxn>
                <a:cxn ang="0">
                  <a:pos x="554" y="115"/>
                </a:cxn>
                <a:cxn ang="0">
                  <a:pos x="553" y="158"/>
                </a:cxn>
                <a:cxn ang="0">
                  <a:pos x="605" y="156"/>
                </a:cxn>
                <a:cxn ang="0">
                  <a:pos x="439" y="41"/>
                </a:cxn>
                <a:cxn ang="0">
                  <a:pos x="513" y="55"/>
                </a:cxn>
                <a:cxn ang="0">
                  <a:pos x="399" y="39"/>
                </a:cxn>
                <a:cxn ang="0">
                  <a:pos x="351" y="74"/>
                </a:cxn>
                <a:cxn ang="0">
                  <a:pos x="382" y="118"/>
                </a:cxn>
                <a:cxn ang="0">
                  <a:pos x="386" y="149"/>
                </a:cxn>
                <a:cxn ang="0">
                  <a:pos x="347" y="136"/>
                </a:cxn>
                <a:cxn ang="0">
                  <a:pos x="373" y="165"/>
                </a:cxn>
                <a:cxn ang="0">
                  <a:pos x="415" y="120"/>
                </a:cxn>
                <a:cxn ang="0">
                  <a:pos x="376" y="77"/>
                </a:cxn>
                <a:cxn ang="0">
                  <a:pos x="388" y="51"/>
                </a:cxn>
                <a:cxn ang="0">
                  <a:pos x="426" y="48"/>
                </a:cxn>
                <a:cxn ang="0">
                  <a:pos x="251" y="42"/>
                </a:cxn>
                <a:cxn ang="0">
                  <a:pos x="334" y="42"/>
                </a:cxn>
                <a:cxn ang="0">
                  <a:pos x="198" y="162"/>
                </a:cxn>
                <a:cxn ang="0">
                  <a:pos x="207" y="67"/>
                </a:cxn>
                <a:cxn ang="0">
                  <a:pos x="178" y="42"/>
                </a:cxn>
                <a:cxn ang="0">
                  <a:pos x="93" y="143"/>
                </a:cxn>
                <a:cxn ang="0">
                  <a:pos x="108" y="67"/>
                </a:cxn>
                <a:cxn ang="0">
                  <a:pos x="116" y="20"/>
                </a:cxn>
                <a:cxn ang="0">
                  <a:pos x="601" y="63"/>
                </a:cxn>
                <a:cxn ang="0">
                  <a:pos x="624" y="48"/>
                </a:cxn>
                <a:cxn ang="0">
                  <a:pos x="592" y="150"/>
                </a:cxn>
                <a:cxn ang="0">
                  <a:pos x="570" y="121"/>
                </a:cxn>
                <a:cxn ang="0">
                  <a:pos x="592" y="150"/>
                </a:cxn>
                <a:cxn ang="0">
                  <a:pos x="166" y="54"/>
                </a:cxn>
                <a:cxn ang="0">
                  <a:pos x="176" y="86"/>
                </a:cxn>
              </a:cxnLst>
              <a:rect l="0" t="0" r="r" b="b"/>
              <a:pathLst>
                <a:path w="1314" h="166">
                  <a:moveTo>
                    <a:pt x="887" y="131"/>
                  </a:moveTo>
                  <a:lnTo>
                    <a:pt x="887" y="131"/>
                  </a:lnTo>
                  <a:lnTo>
                    <a:pt x="878" y="142"/>
                  </a:lnTo>
                  <a:lnTo>
                    <a:pt x="869" y="150"/>
                  </a:lnTo>
                  <a:lnTo>
                    <a:pt x="859" y="155"/>
                  </a:lnTo>
                  <a:lnTo>
                    <a:pt x="849" y="156"/>
                  </a:lnTo>
                  <a:lnTo>
                    <a:pt x="849" y="156"/>
                  </a:lnTo>
                  <a:lnTo>
                    <a:pt x="841" y="156"/>
                  </a:lnTo>
                  <a:lnTo>
                    <a:pt x="836" y="153"/>
                  </a:lnTo>
                  <a:lnTo>
                    <a:pt x="831" y="152"/>
                  </a:lnTo>
                  <a:lnTo>
                    <a:pt x="827" y="147"/>
                  </a:lnTo>
                  <a:lnTo>
                    <a:pt x="824" y="143"/>
                  </a:lnTo>
                  <a:lnTo>
                    <a:pt x="821" y="137"/>
                  </a:lnTo>
                  <a:lnTo>
                    <a:pt x="820" y="131"/>
                  </a:lnTo>
                  <a:lnTo>
                    <a:pt x="820" y="123"/>
                  </a:lnTo>
                  <a:lnTo>
                    <a:pt x="820" y="123"/>
                  </a:lnTo>
                  <a:lnTo>
                    <a:pt x="820" y="111"/>
                  </a:lnTo>
                  <a:lnTo>
                    <a:pt x="822" y="99"/>
                  </a:lnTo>
                  <a:lnTo>
                    <a:pt x="827" y="88"/>
                  </a:lnTo>
                  <a:lnTo>
                    <a:pt x="833" y="76"/>
                  </a:lnTo>
                  <a:lnTo>
                    <a:pt x="833" y="76"/>
                  </a:lnTo>
                  <a:lnTo>
                    <a:pt x="841" y="66"/>
                  </a:lnTo>
                  <a:lnTo>
                    <a:pt x="850" y="57"/>
                  </a:lnTo>
                  <a:lnTo>
                    <a:pt x="860" y="53"/>
                  </a:lnTo>
                  <a:lnTo>
                    <a:pt x="872" y="51"/>
                  </a:lnTo>
                  <a:lnTo>
                    <a:pt x="872" y="51"/>
                  </a:lnTo>
                  <a:lnTo>
                    <a:pt x="878" y="51"/>
                  </a:lnTo>
                  <a:lnTo>
                    <a:pt x="884" y="54"/>
                  </a:lnTo>
                  <a:lnTo>
                    <a:pt x="890" y="57"/>
                  </a:lnTo>
                  <a:lnTo>
                    <a:pt x="894" y="61"/>
                  </a:lnTo>
                  <a:lnTo>
                    <a:pt x="894" y="61"/>
                  </a:lnTo>
                  <a:lnTo>
                    <a:pt x="897" y="67"/>
                  </a:lnTo>
                  <a:lnTo>
                    <a:pt x="898" y="73"/>
                  </a:lnTo>
                  <a:lnTo>
                    <a:pt x="900" y="79"/>
                  </a:lnTo>
                  <a:lnTo>
                    <a:pt x="900" y="86"/>
                  </a:lnTo>
                  <a:lnTo>
                    <a:pt x="900" y="86"/>
                  </a:lnTo>
                  <a:lnTo>
                    <a:pt x="900" y="98"/>
                  </a:lnTo>
                  <a:lnTo>
                    <a:pt x="897" y="109"/>
                  </a:lnTo>
                  <a:lnTo>
                    <a:pt x="892" y="121"/>
                  </a:lnTo>
                  <a:lnTo>
                    <a:pt x="887" y="131"/>
                  </a:lnTo>
                  <a:lnTo>
                    <a:pt x="887" y="131"/>
                  </a:lnTo>
                  <a:close/>
                  <a:moveTo>
                    <a:pt x="1273" y="39"/>
                  </a:moveTo>
                  <a:lnTo>
                    <a:pt x="1273" y="39"/>
                  </a:lnTo>
                  <a:lnTo>
                    <a:pt x="1256" y="41"/>
                  </a:lnTo>
                  <a:lnTo>
                    <a:pt x="1241" y="45"/>
                  </a:lnTo>
                  <a:lnTo>
                    <a:pt x="1227" y="51"/>
                  </a:lnTo>
                  <a:lnTo>
                    <a:pt x="1215" y="61"/>
                  </a:lnTo>
                  <a:lnTo>
                    <a:pt x="1215" y="61"/>
                  </a:lnTo>
                  <a:lnTo>
                    <a:pt x="1203" y="73"/>
                  </a:lnTo>
                  <a:lnTo>
                    <a:pt x="1196" y="86"/>
                  </a:lnTo>
                  <a:lnTo>
                    <a:pt x="1190" y="102"/>
                  </a:lnTo>
                  <a:lnTo>
                    <a:pt x="1189" y="118"/>
                  </a:lnTo>
                  <a:lnTo>
                    <a:pt x="1189" y="118"/>
                  </a:lnTo>
                  <a:lnTo>
                    <a:pt x="1190" y="128"/>
                  </a:lnTo>
                  <a:lnTo>
                    <a:pt x="1193" y="139"/>
                  </a:lnTo>
                  <a:lnTo>
                    <a:pt x="1199" y="147"/>
                  </a:lnTo>
                  <a:lnTo>
                    <a:pt x="1208" y="155"/>
                  </a:lnTo>
                  <a:lnTo>
                    <a:pt x="1208" y="155"/>
                  </a:lnTo>
                  <a:lnTo>
                    <a:pt x="1216" y="159"/>
                  </a:lnTo>
                  <a:lnTo>
                    <a:pt x="1225" y="164"/>
                  </a:lnTo>
                  <a:lnTo>
                    <a:pt x="1235" y="165"/>
                  </a:lnTo>
                  <a:lnTo>
                    <a:pt x="1247" y="166"/>
                  </a:lnTo>
                  <a:lnTo>
                    <a:pt x="1247" y="166"/>
                  </a:lnTo>
                  <a:lnTo>
                    <a:pt x="1257" y="165"/>
                  </a:lnTo>
                  <a:lnTo>
                    <a:pt x="1269" y="164"/>
                  </a:lnTo>
                  <a:lnTo>
                    <a:pt x="1295" y="156"/>
                  </a:lnTo>
                  <a:lnTo>
                    <a:pt x="1305" y="109"/>
                  </a:lnTo>
                  <a:lnTo>
                    <a:pt x="1305" y="109"/>
                  </a:lnTo>
                  <a:lnTo>
                    <a:pt x="1294" y="111"/>
                  </a:lnTo>
                  <a:lnTo>
                    <a:pt x="1294" y="111"/>
                  </a:lnTo>
                  <a:lnTo>
                    <a:pt x="1279" y="109"/>
                  </a:lnTo>
                  <a:lnTo>
                    <a:pt x="1272" y="149"/>
                  </a:lnTo>
                  <a:lnTo>
                    <a:pt x="1272" y="149"/>
                  </a:lnTo>
                  <a:lnTo>
                    <a:pt x="1269" y="152"/>
                  </a:lnTo>
                  <a:lnTo>
                    <a:pt x="1263" y="153"/>
                  </a:lnTo>
                  <a:lnTo>
                    <a:pt x="1257" y="155"/>
                  </a:lnTo>
                  <a:lnTo>
                    <a:pt x="1247" y="155"/>
                  </a:lnTo>
                  <a:lnTo>
                    <a:pt x="1247" y="155"/>
                  </a:lnTo>
                  <a:lnTo>
                    <a:pt x="1241" y="153"/>
                  </a:lnTo>
                  <a:lnTo>
                    <a:pt x="1234" y="152"/>
                  </a:lnTo>
                  <a:lnTo>
                    <a:pt x="1229" y="149"/>
                  </a:lnTo>
                  <a:lnTo>
                    <a:pt x="1225" y="145"/>
                  </a:lnTo>
                  <a:lnTo>
                    <a:pt x="1225" y="145"/>
                  </a:lnTo>
                  <a:lnTo>
                    <a:pt x="1222" y="140"/>
                  </a:lnTo>
                  <a:lnTo>
                    <a:pt x="1219" y="134"/>
                  </a:lnTo>
                  <a:lnTo>
                    <a:pt x="1218" y="127"/>
                  </a:lnTo>
                  <a:lnTo>
                    <a:pt x="1218" y="120"/>
                  </a:lnTo>
                  <a:lnTo>
                    <a:pt x="1218" y="120"/>
                  </a:lnTo>
                  <a:lnTo>
                    <a:pt x="1218" y="108"/>
                  </a:lnTo>
                  <a:lnTo>
                    <a:pt x="1221" y="95"/>
                  </a:lnTo>
                  <a:lnTo>
                    <a:pt x="1225" y="85"/>
                  </a:lnTo>
                  <a:lnTo>
                    <a:pt x="1232" y="73"/>
                  </a:lnTo>
                  <a:lnTo>
                    <a:pt x="1232" y="73"/>
                  </a:lnTo>
                  <a:lnTo>
                    <a:pt x="1241" y="63"/>
                  </a:lnTo>
                  <a:lnTo>
                    <a:pt x="1250" y="55"/>
                  </a:lnTo>
                  <a:lnTo>
                    <a:pt x="1262" y="51"/>
                  </a:lnTo>
                  <a:lnTo>
                    <a:pt x="1273" y="50"/>
                  </a:lnTo>
                  <a:lnTo>
                    <a:pt x="1273" y="50"/>
                  </a:lnTo>
                  <a:lnTo>
                    <a:pt x="1282" y="51"/>
                  </a:lnTo>
                  <a:lnTo>
                    <a:pt x="1291" y="54"/>
                  </a:lnTo>
                  <a:lnTo>
                    <a:pt x="1291" y="54"/>
                  </a:lnTo>
                  <a:lnTo>
                    <a:pt x="1299" y="60"/>
                  </a:lnTo>
                  <a:lnTo>
                    <a:pt x="1302" y="64"/>
                  </a:lnTo>
                  <a:lnTo>
                    <a:pt x="1304" y="67"/>
                  </a:lnTo>
                  <a:lnTo>
                    <a:pt x="1307" y="67"/>
                  </a:lnTo>
                  <a:lnTo>
                    <a:pt x="1314" y="51"/>
                  </a:lnTo>
                  <a:lnTo>
                    <a:pt x="1314" y="51"/>
                  </a:lnTo>
                  <a:lnTo>
                    <a:pt x="1305" y="45"/>
                  </a:lnTo>
                  <a:lnTo>
                    <a:pt x="1297" y="42"/>
                  </a:lnTo>
                  <a:lnTo>
                    <a:pt x="1285" y="41"/>
                  </a:lnTo>
                  <a:lnTo>
                    <a:pt x="1273" y="39"/>
                  </a:lnTo>
                  <a:lnTo>
                    <a:pt x="1273" y="39"/>
                  </a:lnTo>
                  <a:close/>
                  <a:moveTo>
                    <a:pt x="1178" y="42"/>
                  </a:moveTo>
                  <a:lnTo>
                    <a:pt x="1178" y="42"/>
                  </a:lnTo>
                  <a:lnTo>
                    <a:pt x="1173" y="42"/>
                  </a:lnTo>
                  <a:lnTo>
                    <a:pt x="1155" y="123"/>
                  </a:lnTo>
                  <a:lnTo>
                    <a:pt x="1095" y="42"/>
                  </a:lnTo>
                  <a:lnTo>
                    <a:pt x="1079" y="42"/>
                  </a:lnTo>
                  <a:lnTo>
                    <a:pt x="1056" y="162"/>
                  </a:lnTo>
                  <a:lnTo>
                    <a:pt x="1070" y="162"/>
                  </a:lnTo>
                  <a:lnTo>
                    <a:pt x="1086" y="76"/>
                  </a:lnTo>
                  <a:lnTo>
                    <a:pt x="1148" y="162"/>
                  </a:lnTo>
                  <a:lnTo>
                    <a:pt x="1161" y="162"/>
                  </a:lnTo>
                  <a:lnTo>
                    <a:pt x="1186" y="42"/>
                  </a:lnTo>
                  <a:lnTo>
                    <a:pt x="1186" y="42"/>
                  </a:lnTo>
                  <a:lnTo>
                    <a:pt x="1178" y="42"/>
                  </a:lnTo>
                  <a:lnTo>
                    <a:pt x="1178" y="42"/>
                  </a:lnTo>
                  <a:close/>
                  <a:moveTo>
                    <a:pt x="1051" y="44"/>
                  </a:moveTo>
                  <a:lnTo>
                    <a:pt x="1051" y="44"/>
                  </a:lnTo>
                  <a:lnTo>
                    <a:pt x="1046" y="42"/>
                  </a:lnTo>
                  <a:lnTo>
                    <a:pt x="1030" y="121"/>
                  </a:lnTo>
                  <a:lnTo>
                    <a:pt x="1030" y="121"/>
                  </a:lnTo>
                  <a:lnTo>
                    <a:pt x="1027" y="128"/>
                  </a:lnTo>
                  <a:lnTo>
                    <a:pt x="1024" y="134"/>
                  </a:lnTo>
                  <a:lnTo>
                    <a:pt x="1021" y="140"/>
                  </a:lnTo>
                  <a:lnTo>
                    <a:pt x="1015" y="145"/>
                  </a:lnTo>
                  <a:lnTo>
                    <a:pt x="1015" y="145"/>
                  </a:lnTo>
                  <a:lnTo>
                    <a:pt x="1011" y="149"/>
                  </a:lnTo>
                  <a:lnTo>
                    <a:pt x="1003" y="152"/>
                  </a:lnTo>
                  <a:lnTo>
                    <a:pt x="997" y="153"/>
                  </a:lnTo>
                  <a:lnTo>
                    <a:pt x="990" y="155"/>
                  </a:lnTo>
                  <a:lnTo>
                    <a:pt x="990" y="155"/>
                  </a:lnTo>
                  <a:lnTo>
                    <a:pt x="984" y="155"/>
                  </a:lnTo>
                  <a:lnTo>
                    <a:pt x="980" y="153"/>
                  </a:lnTo>
                  <a:lnTo>
                    <a:pt x="976" y="150"/>
                  </a:lnTo>
                  <a:lnTo>
                    <a:pt x="971" y="147"/>
                  </a:lnTo>
                  <a:lnTo>
                    <a:pt x="971" y="147"/>
                  </a:lnTo>
                  <a:lnTo>
                    <a:pt x="968" y="145"/>
                  </a:lnTo>
                  <a:lnTo>
                    <a:pt x="965" y="140"/>
                  </a:lnTo>
                  <a:lnTo>
                    <a:pt x="964" y="134"/>
                  </a:lnTo>
                  <a:lnTo>
                    <a:pt x="964" y="130"/>
                  </a:lnTo>
                  <a:lnTo>
                    <a:pt x="964" y="130"/>
                  </a:lnTo>
                  <a:lnTo>
                    <a:pt x="964" y="123"/>
                  </a:lnTo>
                  <a:lnTo>
                    <a:pt x="980" y="44"/>
                  </a:lnTo>
                  <a:lnTo>
                    <a:pt x="980" y="44"/>
                  </a:lnTo>
                  <a:lnTo>
                    <a:pt x="970" y="44"/>
                  </a:lnTo>
                  <a:lnTo>
                    <a:pt x="970" y="44"/>
                  </a:lnTo>
                  <a:lnTo>
                    <a:pt x="954" y="44"/>
                  </a:lnTo>
                  <a:lnTo>
                    <a:pt x="939" y="123"/>
                  </a:lnTo>
                  <a:lnTo>
                    <a:pt x="939" y="123"/>
                  </a:lnTo>
                  <a:lnTo>
                    <a:pt x="938" y="131"/>
                  </a:lnTo>
                  <a:lnTo>
                    <a:pt x="938" y="131"/>
                  </a:lnTo>
                  <a:lnTo>
                    <a:pt x="939" y="140"/>
                  </a:lnTo>
                  <a:lnTo>
                    <a:pt x="942" y="147"/>
                  </a:lnTo>
                  <a:lnTo>
                    <a:pt x="946" y="153"/>
                  </a:lnTo>
                  <a:lnTo>
                    <a:pt x="952" y="159"/>
                  </a:lnTo>
                  <a:lnTo>
                    <a:pt x="952" y="159"/>
                  </a:lnTo>
                  <a:lnTo>
                    <a:pt x="960" y="162"/>
                  </a:lnTo>
                  <a:lnTo>
                    <a:pt x="967" y="164"/>
                  </a:lnTo>
                  <a:lnTo>
                    <a:pt x="976" y="165"/>
                  </a:lnTo>
                  <a:lnTo>
                    <a:pt x="984" y="166"/>
                  </a:lnTo>
                  <a:lnTo>
                    <a:pt x="984" y="166"/>
                  </a:lnTo>
                  <a:lnTo>
                    <a:pt x="995" y="165"/>
                  </a:lnTo>
                  <a:lnTo>
                    <a:pt x="1005" y="164"/>
                  </a:lnTo>
                  <a:lnTo>
                    <a:pt x="1014" y="159"/>
                  </a:lnTo>
                  <a:lnTo>
                    <a:pt x="1022" y="155"/>
                  </a:lnTo>
                  <a:lnTo>
                    <a:pt x="1022" y="155"/>
                  </a:lnTo>
                  <a:lnTo>
                    <a:pt x="1030" y="147"/>
                  </a:lnTo>
                  <a:lnTo>
                    <a:pt x="1035" y="140"/>
                  </a:lnTo>
                  <a:lnTo>
                    <a:pt x="1040" y="131"/>
                  </a:lnTo>
                  <a:lnTo>
                    <a:pt x="1043" y="121"/>
                  </a:lnTo>
                  <a:lnTo>
                    <a:pt x="1059" y="44"/>
                  </a:lnTo>
                  <a:lnTo>
                    <a:pt x="1059" y="44"/>
                  </a:lnTo>
                  <a:lnTo>
                    <a:pt x="1051" y="44"/>
                  </a:lnTo>
                  <a:lnTo>
                    <a:pt x="1051" y="44"/>
                  </a:lnTo>
                  <a:close/>
                  <a:moveTo>
                    <a:pt x="913" y="51"/>
                  </a:moveTo>
                  <a:lnTo>
                    <a:pt x="913" y="51"/>
                  </a:lnTo>
                  <a:lnTo>
                    <a:pt x="904" y="47"/>
                  </a:lnTo>
                  <a:lnTo>
                    <a:pt x="895" y="42"/>
                  </a:lnTo>
                  <a:lnTo>
                    <a:pt x="885" y="41"/>
                  </a:lnTo>
                  <a:lnTo>
                    <a:pt x="873" y="39"/>
                  </a:lnTo>
                  <a:lnTo>
                    <a:pt x="873" y="39"/>
                  </a:lnTo>
                  <a:lnTo>
                    <a:pt x="857" y="41"/>
                  </a:lnTo>
                  <a:lnTo>
                    <a:pt x="843" y="45"/>
                  </a:lnTo>
                  <a:lnTo>
                    <a:pt x="830" y="51"/>
                  </a:lnTo>
                  <a:lnTo>
                    <a:pt x="818" y="61"/>
                  </a:lnTo>
                  <a:lnTo>
                    <a:pt x="818" y="61"/>
                  </a:lnTo>
                  <a:lnTo>
                    <a:pt x="806" y="73"/>
                  </a:lnTo>
                  <a:lnTo>
                    <a:pt x="799" y="86"/>
                  </a:lnTo>
                  <a:lnTo>
                    <a:pt x="795" y="101"/>
                  </a:lnTo>
                  <a:lnTo>
                    <a:pt x="793" y="117"/>
                  </a:lnTo>
                  <a:lnTo>
                    <a:pt x="793" y="117"/>
                  </a:lnTo>
                  <a:lnTo>
                    <a:pt x="793" y="127"/>
                  </a:lnTo>
                  <a:lnTo>
                    <a:pt x="796" y="137"/>
                  </a:lnTo>
                  <a:lnTo>
                    <a:pt x="801" y="146"/>
                  </a:lnTo>
                  <a:lnTo>
                    <a:pt x="808" y="153"/>
                  </a:lnTo>
                  <a:lnTo>
                    <a:pt x="808" y="153"/>
                  </a:lnTo>
                  <a:lnTo>
                    <a:pt x="815" y="159"/>
                  </a:lnTo>
                  <a:lnTo>
                    <a:pt x="824" y="162"/>
                  </a:lnTo>
                  <a:lnTo>
                    <a:pt x="834" y="165"/>
                  </a:lnTo>
                  <a:lnTo>
                    <a:pt x="846" y="166"/>
                  </a:lnTo>
                  <a:lnTo>
                    <a:pt x="846" y="166"/>
                  </a:lnTo>
                  <a:lnTo>
                    <a:pt x="862" y="165"/>
                  </a:lnTo>
                  <a:lnTo>
                    <a:pt x="876" y="161"/>
                  </a:lnTo>
                  <a:lnTo>
                    <a:pt x="891" y="153"/>
                  </a:lnTo>
                  <a:lnTo>
                    <a:pt x="904" y="143"/>
                  </a:lnTo>
                  <a:lnTo>
                    <a:pt x="904" y="143"/>
                  </a:lnTo>
                  <a:lnTo>
                    <a:pt x="914" y="131"/>
                  </a:lnTo>
                  <a:lnTo>
                    <a:pt x="922" y="118"/>
                  </a:lnTo>
                  <a:lnTo>
                    <a:pt x="926" y="104"/>
                  </a:lnTo>
                  <a:lnTo>
                    <a:pt x="927" y="88"/>
                  </a:lnTo>
                  <a:lnTo>
                    <a:pt x="927" y="88"/>
                  </a:lnTo>
                  <a:lnTo>
                    <a:pt x="927" y="77"/>
                  </a:lnTo>
                  <a:lnTo>
                    <a:pt x="925" y="67"/>
                  </a:lnTo>
                  <a:lnTo>
                    <a:pt x="919" y="58"/>
                  </a:lnTo>
                  <a:lnTo>
                    <a:pt x="913" y="51"/>
                  </a:lnTo>
                  <a:lnTo>
                    <a:pt x="913" y="51"/>
                  </a:lnTo>
                  <a:close/>
                  <a:moveTo>
                    <a:pt x="821" y="1"/>
                  </a:moveTo>
                  <a:lnTo>
                    <a:pt x="821" y="1"/>
                  </a:lnTo>
                  <a:lnTo>
                    <a:pt x="817" y="1"/>
                  </a:lnTo>
                  <a:lnTo>
                    <a:pt x="811" y="0"/>
                  </a:lnTo>
                  <a:lnTo>
                    <a:pt x="811" y="0"/>
                  </a:lnTo>
                  <a:lnTo>
                    <a:pt x="786" y="39"/>
                  </a:lnTo>
                  <a:lnTo>
                    <a:pt x="761" y="73"/>
                  </a:lnTo>
                  <a:lnTo>
                    <a:pt x="761" y="73"/>
                  </a:lnTo>
                  <a:lnTo>
                    <a:pt x="739" y="0"/>
                  </a:lnTo>
                  <a:lnTo>
                    <a:pt x="739" y="0"/>
                  </a:lnTo>
                  <a:lnTo>
                    <a:pt x="731" y="1"/>
                  </a:lnTo>
                  <a:lnTo>
                    <a:pt x="722" y="1"/>
                  </a:lnTo>
                  <a:lnTo>
                    <a:pt x="722" y="1"/>
                  </a:lnTo>
                  <a:lnTo>
                    <a:pt x="710" y="1"/>
                  </a:lnTo>
                  <a:lnTo>
                    <a:pt x="698" y="0"/>
                  </a:lnTo>
                  <a:lnTo>
                    <a:pt x="731" y="92"/>
                  </a:lnTo>
                  <a:lnTo>
                    <a:pt x="717" y="162"/>
                  </a:lnTo>
                  <a:lnTo>
                    <a:pt x="752" y="162"/>
                  </a:lnTo>
                  <a:lnTo>
                    <a:pt x="766" y="89"/>
                  </a:lnTo>
                  <a:lnTo>
                    <a:pt x="766" y="89"/>
                  </a:lnTo>
                  <a:lnTo>
                    <a:pt x="834" y="0"/>
                  </a:lnTo>
                  <a:lnTo>
                    <a:pt x="834" y="0"/>
                  </a:lnTo>
                  <a:lnTo>
                    <a:pt x="821" y="1"/>
                  </a:lnTo>
                  <a:lnTo>
                    <a:pt x="821" y="1"/>
                  </a:lnTo>
                  <a:close/>
                  <a:moveTo>
                    <a:pt x="662" y="90"/>
                  </a:moveTo>
                  <a:lnTo>
                    <a:pt x="662" y="90"/>
                  </a:lnTo>
                  <a:lnTo>
                    <a:pt x="647" y="109"/>
                  </a:lnTo>
                  <a:lnTo>
                    <a:pt x="634" y="124"/>
                  </a:lnTo>
                  <a:lnTo>
                    <a:pt x="612" y="90"/>
                  </a:lnTo>
                  <a:lnTo>
                    <a:pt x="612" y="90"/>
                  </a:lnTo>
                  <a:lnTo>
                    <a:pt x="625" y="82"/>
                  </a:lnTo>
                  <a:lnTo>
                    <a:pt x="634" y="73"/>
                  </a:lnTo>
                  <a:lnTo>
                    <a:pt x="640" y="64"/>
                  </a:lnTo>
                  <a:lnTo>
                    <a:pt x="642" y="60"/>
                  </a:lnTo>
                  <a:lnTo>
                    <a:pt x="642" y="57"/>
                  </a:lnTo>
                  <a:lnTo>
                    <a:pt x="642" y="57"/>
                  </a:lnTo>
                  <a:lnTo>
                    <a:pt x="642" y="51"/>
                  </a:lnTo>
                  <a:lnTo>
                    <a:pt x="640" y="48"/>
                  </a:lnTo>
                  <a:lnTo>
                    <a:pt x="639" y="44"/>
                  </a:lnTo>
                  <a:lnTo>
                    <a:pt x="636" y="41"/>
                  </a:lnTo>
                  <a:lnTo>
                    <a:pt x="631" y="39"/>
                  </a:lnTo>
                  <a:lnTo>
                    <a:pt x="627" y="38"/>
                  </a:lnTo>
                  <a:lnTo>
                    <a:pt x="614" y="36"/>
                  </a:lnTo>
                  <a:lnTo>
                    <a:pt x="614" y="36"/>
                  </a:lnTo>
                  <a:lnTo>
                    <a:pt x="607" y="36"/>
                  </a:lnTo>
                  <a:lnTo>
                    <a:pt x="601" y="38"/>
                  </a:lnTo>
                  <a:lnTo>
                    <a:pt x="593" y="41"/>
                  </a:lnTo>
                  <a:lnTo>
                    <a:pt x="589" y="45"/>
                  </a:lnTo>
                  <a:lnTo>
                    <a:pt x="589" y="45"/>
                  </a:lnTo>
                  <a:lnTo>
                    <a:pt x="583" y="51"/>
                  </a:lnTo>
                  <a:lnTo>
                    <a:pt x="580" y="57"/>
                  </a:lnTo>
                  <a:lnTo>
                    <a:pt x="579" y="63"/>
                  </a:lnTo>
                  <a:lnTo>
                    <a:pt x="577" y="70"/>
                  </a:lnTo>
                  <a:lnTo>
                    <a:pt x="577" y="70"/>
                  </a:lnTo>
                  <a:lnTo>
                    <a:pt x="577" y="76"/>
                  </a:lnTo>
                  <a:lnTo>
                    <a:pt x="579" y="82"/>
                  </a:lnTo>
                  <a:lnTo>
                    <a:pt x="585" y="95"/>
                  </a:lnTo>
                  <a:lnTo>
                    <a:pt x="585" y="95"/>
                  </a:lnTo>
                  <a:lnTo>
                    <a:pt x="567" y="105"/>
                  </a:lnTo>
                  <a:lnTo>
                    <a:pt x="560" y="109"/>
                  </a:lnTo>
                  <a:lnTo>
                    <a:pt x="554" y="115"/>
                  </a:lnTo>
                  <a:lnTo>
                    <a:pt x="550" y="121"/>
                  </a:lnTo>
                  <a:lnTo>
                    <a:pt x="547" y="126"/>
                  </a:lnTo>
                  <a:lnTo>
                    <a:pt x="544" y="131"/>
                  </a:lnTo>
                  <a:lnTo>
                    <a:pt x="544" y="137"/>
                  </a:lnTo>
                  <a:lnTo>
                    <a:pt x="544" y="137"/>
                  </a:lnTo>
                  <a:lnTo>
                    <a:pt x="544" y="143"/>
                  </a:lnTo>
                  <a:lnTo>
                    <a:pt x="547" y="149"/>
                  </a:lnTo>
                  <a:lnTo>
                    <a:pt x="550" y="153"/>
                  </a:lnTo>
                  <a:lnTo>
                    <a:pt x="553" y="158"/>
                  </a:lnTo>
                  <a:lnTo>
                    <a:pt x="553" y="158"/>
                  </a:lnTo>
                  <a:lnTo>
                    <a:pt x="557" y="161"/>
                  </a:lnTo>
                  <a:lnTo>
                    <a:pt x="563" y="162"/>
                  </a:lnTo>
                  <a:lnTo>
                    <a:pt x="569" y="164"/>
                  </a:lnTo>
                  <a:lnTo>
                    <a:pt x="574" y="164"/>
                  </a:lnTo>
                  <a:lnTo>
                    <a:pt x="574" y="164"/>
                  </a:lnTo>
                  <a:lnTo>
                    <a:pt x="585" y="164"/>
                  </a:lnTo>
                  <a:lnTo>
                    <a:pt x="595" y="161"/>
                  </a:lnTo>
                  <a:lnTo>
                    <a:pt x="605" y="156"/>
                  </a:lnTo>
                  <a:lnTo>
                    <a:pt x="617" y="149"/>
                  </a:lnTo>
                  <a:lnTo>
                    <a:pt x="624" y="162"/>
                  </a:lnTo>
                  <a:lnTo>
                    <a:pt x="659" y="162"/>
                  </a:lnTo>
                  <a:lnTo>
                    <a:pt x="639" y="133"/>
                  </a:lnTo>
                  <a:lnTo>
                    <a:pt x="639" y="133"/>
                  </a:lnTo>
                  <a:lnTo>
                    <a:pt x="671" y="101"/>
                  </a:lnTo>
                  <a:lnTo>
                    <a:pt x="662" y="90"/>
                  </a:lnTo>
                  <a:close/>
                  <a:moveTo>
                    <a:pt x="439" y="41"/>
                  </a:moveTo>
                  <a:lnTo>
                    <a:pt x="439" y="41"/>
                  </a:lnTo>
                  <a:lnTo>
                    <a:pt x="437" y="50"/>
                  </a:lnTo>
                  <a:lnTo>
                    <a:pt x="436" y="55"/>
                  </a:lnTo>
                  <a:lnTo>
                    <a:pt x="436" y="55"/>
                  </a:lnTo>
                  <a:lnTo>
                    <a:pt x="468" y="54"/>
                  </a:lnTo>
                  <a:lnTo>
                    <a:pt x="447" y="162"/>
                  </a:lnTo>
                  <a:lnTo>
                    <a:pt x="472" y="162"/>
                  </a:lnTo>
                  <a:lnTo>
                    <a:pt x="494" y="54"/>
                  </a:lnTo>
                  <a:lnTo>
                    <a:pt x="494" y="54"/>
                  </a:lnTo>
                  <a:lnTo>
                    <a:pt x="513" y="55"/>
                  </a:lnTo>
                  <a:lnTo>
                    <a:pt x="525" y="57"/>
                  </a:lnTo>
                  <a:lnTo>
                    <a:pt x="525" y="57"/>
                  </a:lnTo>
                  <a:lnTo>
                    <a:pt x="525" y="48"/>
                  </a:lnTo>
                  <a:lnTo>
                    <a:pt x="528" y="41"/>
                  </a:lnTo>
                  <a:lnTo>
                    <a:pt x="439" y="41"/>
                  </a:lnTo>
                  <a:close/>
                  <a:moveTo>
                    <a:pt x="412" y="42"/>
                  </a:moveTo>
                  <a:lnTo>
                    <a:pt x="412" y="42"/>
                  </a:lnTo>
                  <a:lnTo>
                    <a:pt x="405" y="39"/>
                  </a:lnTo>
                  <a:lnTo>
                    <a:pt x="399" y="39"/>
                  </a:lnTo>
                  <a:lnTo>
                    <a:pt x="399" y="39"/>
                  </a:lnTo>
                  <a:lnTo>
                    <a:pt x="389" y="41"/>
                  </a:lnTo>
                  <a:lnTo>
                    <a:pt x="380" y="42"/>
                  </a:lnTo>
                  <a:lnTo>
                    <a:pt x="373" y="47"/>
                  </a:lnTo>
                  <a:lnTo>
                    <a:pt x="366" y="51"/>
                  </a:lnTo>
                  <a:lnTo>
                    <a:pt x="366" y="51"/>
                  </a:lnTo>
                  <a:lnTo>
                    <a:pt x="358" y="58"/>
                  </a:lnTo>
                  <a:lnTo>
                    <a:pt x="354" y="66"/>
                  </a:lnTo>
                  <a:lnTo>
                    <a:pt x="351" y="74"/>
                  </a:lnTo>
                  <a:lnTo>
                    <a:pt x="351" y="83"/>
                  </a:lnTo>
                  <a:lnTo>
                    <a:pt x="351" y="83"/>
                  </a:lnTo>
                  <a:lnTo>
                    <a:pt x="351" y="89"/>
                  </a:lnTo>
                  <a:lnTo>
                    <a:pt x="354" y="95"/>
                  </a:lnTo>
                  <a:lnTo>
                    <a:pt x="357" y="101"/>
                  </a:lnTo>
                  <a:lnTo>
                    <a:pt x="361" y="105"/>
                  </a:lnTo>
                  <a:lnTo>
                    <a:pt x="361" y="105"/>
                  </a:lnTo>
                  <a:lnTo>
                    <a:pt x="382" y="118"/>
                  </a:lnTo>
                  <a:lnTo>
                    <a:pt x="382" y="118"/>
                  </a:lnTo>
                  <a:lnTo>
                    <a:pt x="386" y="121"/>
                  </a:lnTo>
                  <a:lnTo>
                    <a:pt x="391" y="126"/>
                  </a:lnTo>
                  <a:lnTo>
                    <a:pt x="392" y="130"/>
                  </a:lnTo>
                  <a:lnTo>
                    <a:pt x="394" y="133"/>
                  </a:lnTo>
                  <a:lnTo>
                    <a:pt x="394" y="133"/>
                  </a:lnTo>
                  <a:lnTo>
                    <a:pt x="392" y="137"/>
                  </a:lnTo>
                  <a:lnTo>
                    <a:pt x="391" y="142"/>
                  </a:lnTo>
                  <a:lnTo>
                    <a:pt x="389" y="146"/>
                  </a:lnTo>
                  <a:lnTo>
                    <a:pt x="386" y="149"/>
                  </a:lnTo>
                  <a:lnTo>
                    <a:pt x="386" y="149"/>
                  </a:lnTo>
                  <a:lnTo>
                    <a:pt x="377" y="153"/>
                  </a:lnTo>
                  <a:lnTo>
                    <a:pt x="369" y="155"/>
                  </a:lnTo>
                  <a:lnTo>
                    <a:pt x="369" y="155"/>
                  </a:lnTo>
                  <a:lnTo>
                    <a:pt x="358" y="153"/>
                  </a:lnTo>
                  <a:lnTo>
                    <a:pt x="353" y="150"/>
                  </a:lnTo>
                  <a:lnTo>
                    <a:pt x="350" y="147"/>
                  </a:lnTo>
                  <a:lnTo>
                    <a:pt x="348" y="145"/>
                  </a:lnTo>
                  <a:lnTo>
                    <a:pt x="347" y="136"/>
                  </a:lnTo>
                  <a:lnTo>
                    <a:pt x="345" y="136"/>
                  </a:lnTo>
                  <a:lnTo>
                    <a:pt x="335" y="158"/>
                  </a:lnTo>
                  <a:lnTo>
                    <a:pt x="335" y="158"/>
                  </a:lnTo>
                  <a:lnTo>
                    <a:pt x="340" y="162"/>
                  </a:lnTo>
                  <a:lnTo>
                    <a:pt x="347" y="164"/>
                  </a:lnTo>
                  <a:lnTo>
                    <a:pt x="354" y="165"/>
                  </a:lnTo>
                  <a:lnTo>
                    <a:pt x="363" y="166"/>
                  </a:lnTo>
                  <a:lnTo>
                    <a:pt x="363" y="166"/>
                  </a:lnTo>
                  <a:lnTo>
                    <a:pt x="373" y="165"/>
                  </a:lnTo>
                  <a:lnTo>
                    <a:pt x="383" y="164"/>
                  </a:lnTo>
                  <a:lnTo>
                    <a:pt x="392" y="159"/>
                  </a:lnTo>
                  <a:lnTo>
                    <a:pt x="399" y="153"/>
                  </a:lnTo>
                  <a:lnTo>
                    <a:pt x="399" y="153"/>
                  </a:lnTo>
                  <a:lnTo>
                    <a:pt x="407" y="147"/>
                  </a:lnTo>
                  <a:lnTo>
                    <a:pt x="412" y="139"/>
                  </a:lnTo>
                  <a:lnTo>
                    <a:pt x="415" y="130"/>
                  </a:lnTo>
                  <a:lnTo>
                    <a:pt x="415" y="120"/>
                  </a:lnTo>
                  <a:lnTo>
                    <a:pt x="415" y="120"/>
                  </a:lnTo>
                  <a:lnTo>
                    <a:pt x="415" y="114"/>
                  </a:lnTo>
                  <a:lnTo>
                    <a:pt x="412" y="108"/>
                  </a:lnTo>
                  <a:lnTo>
                    <a:pt x="410" y="102"/>
                  </a:lnTo>
                  <a:lnTo>
                    <a:pt x="405" y="98"/>
                  </a:lnTo>
                  <a:lnTo>
                    <a:pt x="405" y="98"/>
                  </a:lnTo>
                  <a:lnTo>
                    <a:pt x="385" y="85"/>
                  </a:lnTo>
                  <a:lnTo>
                    <a:pt x="385" y="85"/>
                  </a:lnTo>
                  <a:lnTo>
                    <a:pt x="380" y="82"/>
                  </a:lnTo>
                  <a:lnTo>
                    <a:pt x="376" y="77"/>
                  </a:lnTo>
                  <a:lnTo>
                    <a:pt x="375" y="73"/>
                  </a:lnTo>
                  <a:lnTo>
                    <a:pt x="373" y="69"/>
                  </a:lnTo>
                  <a:lnTo>
                    <a:pt x="373" y="69"/>
                  </a:lnTo>
                  <a:lnTo>
                    <a:pt x="375" y="66"/>
                  </a:lnTo>
                  <a:lnTo>
                    <a:pt x="375" y="61"/>
                  </a:lnTo>
                  <a:lnTo>
                    <a:pt x="377" y="58"/>
                  </a:lnTo>
                  <a:lnTo>
                    <a:pt x="380" y="55"/>
                  </a:lnTo>
                  <a:lnTo>
                    <a:pt x="380" y="55"/>
                  </a:lnTo>
                  <a:lnTo>
                    <a:pt x="388" y="51"/>
                  </a:lnTo>
                  <a:lnTo>
                    <a:pt x="396" y="50"/>
                  </a:lnTo>
                  <a:lnTo>
                    <a:pt x="396" y="50"/>
                  </a:lnTo>
                  <a:lnTo>
                    <a:pt x="402" y="51"/>
                  </a:lnTo>
                  <a:lnTo>
                    <a:pt x="408" y="54"/>
                  </a:lnTo>
                  <a:lnTo>
                    <a:pt x="408" y="54"/>
                  </a:lnTo>
                  <a:lnTo>
                    <a:pt x="412" y="58"/>
                  </a:lnTo>
                  <a:lnTo>
                    <a:pt x="414" y="66"/>
                  </a:lnTo>
                  <a:lnTo>
                    <a:pt x="417" y="66"/>
                  </a:lnTo>
                  <a:lnTo>
                    <a:pt x="426" y="48"/>
                  </a:lnTo>
                  <a:lnTo>
                    <a:pt x="426" y="48"/>
                  </a:lnTo>
                  <a:lnTo>
                    <a:pt x="421" y="45"/>
                  </a:lnTo>
                  <a:lnTo>
                    <a:pt x="412" y="42"/>
                  </a:lnTo>
                  <a:lnTo>
                    <a:pt x="412" y="42"/>
                  </a:lnTo>
                  <a:close/>
                  <a:moveTo>
                    <a:pt x="334" y="42"/>
                  </a:moveTo>
                  <a:lnTo>
                    <a:pt x="334" y="42"/>
                  </a:lnTo>
                  <a:lnTo>
                    <a:pt x="328" y="42"/>
                  </a:lnTo>
                  <a:lnTo>
                    <a:pt x="312" y="124"/>
                  </a:lnTo>
                  <a:lnTo>
                    <a:pt x="251" y="42"/>
                  </a:lnTo>
                  <a:lnTo>
                    <a:pt x="236" y="42"/>
                  </a:lnTo>
                  <a:lnTo>
                    <a:pt x="211" y="162"/>
                  </a:lnTo>
                  <a:lnTo>
                    <a:pt x="226" y="162"/>
                  </a:lnTo>
                  <a:lnTo>
                    <a:pt x="242" y="76"/>
                  </a:lnTo>
                  <a:lnTo>
                    <a:pt x="303" y="162"/>
                  </a:lnTo>
                  <a:lnTo>
                    <a:pt x="318" y="162"/>
                  </a:lnTo>
                  <a:lnTo>
                    <a:pt x="341" y="42"/>
                  </a:lnTo>
                  <a:lnTo>
                    <a:pt x="341" y="42"/>
                  </a:lnTo>
                  <a:lnTo>
                    <a:pt x="334" y="42"/>
                  </a:lnTo>
                  <a:lnTo>
                    <a:pt x="334" y="42"/>
                  </a:lnTo>
                  <a:close/>
                  <a:moveTo>
                    <a:pt x="178" y="42"/>
                  </a:moveTo>
                  <a:lnTo>
                    <a:pt x="131" y="42"/>
                  </a:lnTo>
                  <a:lnTo>
                    <a:pt x="108" y="162"/>
                  </a:lnTo>
                  <a:lnTo>
                    <a:pt x="134" y="162"/>
                  </a:lnTo>
                  <a:lnTo>
                    <a:pt x="144" y="108"/>
                  </a:lnTo>
                  <a:lnTo>
                    <a:pt x="147" y="108"/>
                  </a:lnTo>
                  <a:lnTo>
                    <a:pt x="167" y="162"/>
                  </a:lnTo>
                  <a:lnTo>
                    <a:pt x="198" y="162"/>
                  </a:lnTo>
                  <a:lnTo>
                    <a:pt x="172" y="104"/>
                  </a:lnTo>
                  <a:lnTo>
                    <a:pt x="172" y="104"/>
                  </a:lnTo>
                  <a:lnTo>
                    <a:pt x="186" y="98"/>
                  </a:lnTo>
                  <a:lnTo>
                    <a:pt x="197" y="90"/>
                  </a:lnTo>
                  <a:lnTo>
                    <a:pt x="197" y="90"/>
                  </a:lnTo>
                  <a:lnTo>
                    <a:pt x="201" y="86"/>
                  </a:lnTo>
                  <a:lnTo>
                    <a:pt x="204" y="80"/>
                  </a:lnTo>
                  <a:lnTo>
                    <a:pt x="207" y="74"/>
                  </a:lnTo>
                  <a:lnTo>
                    <a:pt x="207" y="67"/>
                  </a:lnTo>
                  <a:lnTo>
                    <a:pt x="207" y="67"/>
                  </a:lnTo>
                  <a:lnTo>
                    <a:pt x="207" y="61"/>
                  </a:lnTo>
                  <a:lnTo>
                    <a:pt x="205" y="55"/>
                  </a:lnTo>
                  <a:lnTo>
                    <a:pt x="202" y="53"/>
                  </a:lnTo>
                  <a:lnTo>
                    <a:pt x="199" y="48"/>
                  </a:lnTo>
                  <a:lnTo>
                    <a:pt x="195" y="45"/>
                  </a:lnTo>
                  <a:lnTo>
                    <a:pt x="191" y="44"/>
                  </a:lnTo>
                  <a:lnTo>
                    <a:pt x="178" y="42"/>
                  </a:lnTo>
                  <a:lnTo>
                    <a:pt x="178" y="42"/>
                  </a:lnTo>
                  <a:close/>
                  <a:moveTo>
                    <a:pt x="30" y="0"/>
                  </a:moveTo>
                  <a:lnTo>
                    <a:pt x="0" y="162"/>
                  </a:lnTo>
                  <a:lnTo>
                    <a:pt x="90" y="162"/>
                  </a:lnTo>
                  <a:lnTo>
                    <a:pt x="90" y="162"/>
                  </a:lnTo>
                  <a:lnTo>
                    <a:pt x="89" y="156"/>
                  </a:lnTo>
                  <a:lnTo>
                    <a:pt x="89" y="152"/>
                  </a:lnTo>
                  <a:lnTo>
                    <a:pt x="90" y="147"/>
                  </a:lnTo>
                  <a:lnTo>
                    <a:pt x="93" y="143"/>
                  </a:lnTo>
                  <a:lnTo>
                    <a:pt x="93" y="143"/>
                  </a:lnTo>
                  <a:lnTo>
                    <a:pt x="45" y="146"/>
                  </a:lnTo>
                  <a:lnTo>
                    <a:pt x="38" y="146"/>
                  </a:lnTo>
                  <a:lnTo>
                    <a:pt x="49" y="83"/>
                  </a:lnTo>
                  <a:lnTo>
                    <a:pt x="49" y="83"/>
                  </a:lnTo>
                  <a:lnTo>
                    <a:pt x="80" y="85"/>
                  </a:lnTo>
                  <a:lnTo>
                    <a:pt x="103" y="88"/>
                  </a:lnTo>
                  <a:lnTo>
                    <a:pt x="103" y="88"/>
                  </a:lnTo>
                  <a:lnTo>
                    <a:pt x="103" y="74"/>
                  </a:lnTo>
                  <a:lnTo>
                    <a:pt x="108" y="67"/>
                  </a:lnTo>
                  <a:lnTo>
                    <a:pt x="108" y="67"/>
                  </a:lnTo>
                  <a:lnTo>
                    <a:pt x="68" y="69"/>
                  </a:lnTo>
                  <a:lnTo>
                    <a:pt x="68" y="69"/>
                  </a:lnTo>
                  <a:lnTo>
                    <a:pt x="54" y="69"/>
                  </a:lnTo>
                  <a:lnTo>
                    <a:pt x="62" y="17"/>
                  </a:lnTo>
                  <a:lnTo>
                    <a:pt x="75" y="17"/>
                  </a:lnTo>
                  <a:lnTo>
                    <a:pt x="75" y="17"/>
                  </a:lnTo>
                  <a:lnTo>
                    <a:pt x="96" y="17"/>
                  </a:lnTo>
                  <a:lnTo>
                    <a:pt x="116" y="20"/>
                  </a:lnTo>
                  <a:lnTo>
                    <a:pt x="116" y="20"/>
                  </a:lnTo>
                  <a:lnTo>
                    <a:pt x="118" y="9"/>
                  </a:lnTo>
                  <a:lnTo>
                    <a:pt x="121" y="0"/>
                  </a:lnTo>
                  <a:lnTo>
                    <a:pt x="30" y="0"/>
                  </a:lnTo>
                  <a:close/>
                  <a:moveTo>
                    <a:pt x="608" y="83"/>
                  </a:moveTo>
                  <a:lnTo>
                    <a:pt x="608" y="83"/>
                  </a:lnTo>
                  <a:lnTo>
                    <a:pt x="604" y="71"/>
                  </a:lnTo>
                  <a:lnTo>
                    <a:pt x="601" y="63"/>
                  </a:lnTo>
                  <a:lnTo>
                    <a:pt x="601" y="63"/>
                  </a:lnTo>
                  <a:lnTo>
                    <a:pt x="602" y="55"/>
                  </a:lnTo>
                  <a:lnTo>
                    <a:pt x="605" y="51"/>
                  </a:lnTo>
                  <a:lnTo>
                    <a:pt x="605" y="51"/>
                  </a:lnTo>
                  <a:lnTo>
                    <a:pt x="611" y="47"/>
                  </a:lnTo>
                  <a:lnTo>
                    <a:pt x="617" y="45"/>
                  </a:lnTo>
                  <a:lnTo>
                    <a:pt x="617" y="45"/>
                  </a:lnTo>
                  <a:lnTo>
                    <a:pt x="621" y="47"/>
                  </a:lnTo>
                  <a:lnTo>
                    <a:pt x="624" y="48"/>
                  </a:lnTo>
                  <a:lnTo>
                    <a:pt x="624" y="48"/>
                  </a:lnTo>
                  <a:lnTo>
                    <a:pt x="627" y="53"/>
                  </a:lnTo>
                  <a:lnTo>
                    <a:pt x="627" y="57"/>
                  </a:lnTo>
                  <a:lnTo>
                    <a:pt x="627" y="57"/>
                  </a:lnTo>
                  <a:lnTo>
                    <a:pt x="627" y="64"/>
                  </a:lnTo>
                  <a:lnTo>
                    <a:pt x="623" y="70"/>
                  </a:lnTo>
                  <a:lnTo>
                    <a:pt x="617" y="77"/>
                  </a:lnTo>
                  <a:lnTo>
                    <a:pt x="608" y="83"/>
                  </a:lnTo>
                  <a:lnTo>
                    <a:pt x="608" y="83"/>
                  </a:lnTo>
                  <a:close/>
                  <a:moveTo>
                    <a:pt x="592" y="150"/>
                  </a:moveTo>
                  <a:lnTo>
                    <a:pt x="592" y="150"/>
                  </a:lnTo>
                  <a:lnTo>
                    <a:pt x="582" y="149"/>
                  </a:lnTo>
                  <a:lnTo>
                    <a:pt x="577" y="147"/>
                  </a:lnTo>
                  <a:lnTo>
                    <a:pt x="574" y="145"/>
                  </a:lnTo>
                  <a:lnTo>
                    <a:pt x="573" y="142"/>
                  </a:lnTo>
                  <a:lnTo>
                    <a:pt x="570" y="139"/>
                  </a:lnTo>
                  <a:lnTo>
                    <a:pt x="569" y="128"/>
                  </a:lnTo>
                  <a:lnTo>
                    <a:pt x="569" y="128"/>
                  </a:lnTo>
                  <a:lnTo>
                    <a:pt x="570" y="121"/>
                  </a:lnTo>
                  <a:lnTo>
                    <a:pt x="576" y="114"/>
                  </a:lnTo>
                  <a:lnTo>
                    <a:pt x="576" y="114"/>
                  </a:lnTo>
                  <a:lnTo>
                    <a:pt x="582" y="107"/>
                  </a:lnTo>
                  <a:lnTo>
                    <a:pt x="588" y="104"/>
                  </a:lnTo>
                  <a:lnTo>
                    <a:pt x="612" y="143"/>
                  </a:lnTo>
                  <a:lnTo>
                    <a:pt x="612" y="143"/>
                  </a:lnTo>
                  <a:lnTo>
                    <a:pt x="601" y="149"/>
                  </a:lnTo>
                  <a:lnTo>
                    <a:pt x="592" y="150"/>
                  </a:lnTo>
                  <a:lnTo>
                    <a:pt x="592" y="150"/>
                  </a:lnTo>
                  <a:close/>
                  <a:moveTo>
                    <a:pt x="173" y="90"/>
                  </a:moveTo>
                  <a:lnTo>
                    <a:pt x="173" y="90"/>
                  </a:lnTo>
                  <a:lnTo>
                    <a:pt x="169" y="95"/>
                  </a:lnTo>
                  <a:lnTo>
                    <a:pt x="164" y="98"/>
                  </a:lnTo>
                  <a:lnTo>
                    <a:pt x="159" y="99"/>
                  </a:lnTo>
                  <a:lnTo>
                    <a:pt x="151" y="101"/>
                  </a:lnTo>
                  <a:lnTo>
                    <a:pt x="147" y="101"/>
                  </a:lnTo>
                  <a:lnTo>
                    <a:pt x="156" y="54"/>
                  </a:lnTo>
                  <a:lnTo>
                    <a:pt x="166" y="54"/>
                  </a:lnTo>
                  <a:lnTo>
                    <a:pt x="166" y="54"/>
                  </a:lnTo>
                  <a:lnTo>
                    <a:pt x="172" y="55"/>
                  </a:lnTo>
                  <a:lnTo>
                    <a:pt x="176" y="57"/>
                  </a:lnTo>
                  <a:lnTo>
                    <a:pt x="179" y="61"/>
                  </a:lnTo>
                  <a:lnTo>
                    <a:pt x="180" y="67"/>
                  </a:lnTo>
                  <a:lnTo>
                    <a:pt x="180" y="67"/>
                  </a:lnTo>
                  <a:lnTo>
                    <a:pt x="179" y="74"/>
                  </a:lnTo>
                  <a:lnTo>
                    <a:pt x="178" y="80"/>
                  </a:lnTo>
                  <a:lnTo>
                    <a:pt x="176" y="86"/>
                  </a:lnTo>
                  <a:lnTo>
                    <a:pt x="173" y="90"/>
                  </a:lnTo>
                  <a:lnTo>
                    <a:pt x="173" y="90"/>
                  </a:lnTo>
                  <a:close/>
                </a:path>
              </a:pathLst>
            </a:custGeom>
            <a:solidFill>
              <a:srgbClr val="FFFFFF"/>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grpSp>
          <p:nvGrpSpPr>
            <p:cNvPr id="3" name="Group 76"/>
            <p:cNvGrpSpPr>
              <a:grpSpLocks/>
            </p:cNvGrpSpPr>
            <p:nvPr userDrawn="1"/>
          </p:nvGrpSpPr>
          <p:grpSpPr bwMode="auto">
            <a:xfrm>
              <a:off x="4648" y="2889"/>
              <a:ext cx="1310" cy="107"/>
              <a:chOff x="4648" y="2889"/>
              <a:chExt cx="1310" cy="107"/>
            </a:xfrm>
          </p:grpSpPr>
          <p:sp>
            <p:nvSpPr>
              <p:cNvPr id="256077" name="Freeform 77"/>
              <p:cNvSpPr>
                <a:spLocks noEditPoints="1"/>
              </p:cNvSpPr>
              <p:nvPr userDrawn="1"/>
            </p:nvSpPr>
            <p:spPr bwMode="auto">
              <a:xfrm>
                <a:off x="4648" y="2895"/>
                <a:ext cx="82" cy="95"/>
              </a:xfrm>
              <a:custGeom>
                <a:avLst/>
                <a:gdLst/>
                <a:ahLst/>
                <a:cxnLst>
                  <a:cxn ang="0">
                    <a:pos x="65" y="35"/>
                  </a:cxn>
                  <a:cxn ang="0">
                    <a:pos x="60" y="50"/>
                  </a:cxn>
                  <a:cxn ang="0">
                    <a:pos x="53" y="60"/>
                  </a:cxn>
                  <a:cxn ang="0">
                    <a:pos x="44" y="66"/>
                  </a:cxn>
                  <a:cxn ang="0">
                    <a:pos x="34" y="69"/>
                  </a:cxn>
                  <a:cxn ang="0">
                    <a:pos x="30" y="67"/>
                  </a:cxn>
                  <a:cxn ang="0">
                    <a:pos x="22" y="65"/>
                  </a:cxn>
                  <a:cxn ang="0">
                    <a:pos x="18" y="57"/>
                  </a:cxn>
                  <a:cxn ang="0">
                    <a:pos x="18" y="46"/>
                  </a:cxn>
                  <a:cxn ang="0">
                    <a:pos x="18" y="38"/>
                  </a:cxn>
                  <a:cxn ang="0">
                    <a:pos x="28" y="15"/>
                  </a:cxn>
                  <a:cxn ang="0">
                    <a:pos x="37" y="9"/>
                  </a:cxn>
                  <a:cxn ang="0">
                    <a:pos x="47" y="6"/>
                  </a:cxn>
                  <a:cxn ang="0">
                    <a:pos x="51" y="6"/>
                  </a:cxn>
                  <a:cxn ang="0">
                    <a:pos x="60" y="11"/>
                  </a:cxn>
                  <a:cxn ang="0">
                    <a:pos x="65" y="18"/>
                  </a:cxn>
                  <a:cxn ang="0">
                    <a:pos x="65" y="28"/>
                  </a:cxn>
                  <a:cxn ang="0">
                    <a:pos x="65" y="35"/>
                  </a:cxn>
                  <a:cxn ang="0">
                    <a:pos x="49" y="0"/>
                  </a:cxn>
                  <a:cxn ang="0">
                    <a:pos x="31" y="3"/>
                  </a:cxn>
                  <a:cxn ang="0">
                    <a:pos x="18" y="11"/>
                  </a:cxn>
                  <a:cxn ang="0">
                    <a:pos x="8" y="22"/>
                  </a:cxn>
                  <a:cxn ang="0">
                    <a:pos x="2" y="37"/>
                  </a:cxn>
                  <a:cxn ang="0">
                    <a:pos x="0" y="47"/>
                  </a:cxn>
                  <a:cxn ang="0">
                    <a:pos x="3" y="60"/>
                  </a:cxn>
                  <a:cxn ang="0">
                    <a:pos x="12" y="70"/>
                  </a:cxn>
                  <a:cxn ang="0">
                    <a:pos x="25" y="75"/>
                  </a:cxn>
                  <a:cxn ang="0">
                    <a:pos x="33" y="75"/>
                  </a:cxn>
                  <a:cxn ang="0">
                    <a:pos x="56" y="95"/>
                  </a:cxn>
                  <a:cxn ang="0">
                    <a:pos x="65" y="91"/>
                  </a:cxn>
                  <a:cxn ang="0">
                    <a:pos x="72" y="89"/>
                  </a:cxn>
                  <a:cxn ang="0">
                    <a:pos x="47" y="73"/>
                  </a:cxn>
                  <a:cxn ang="0">
                    <a:pos x="70" y="59"/>
                  </a:cxn>
                  <a:cxn ang="0">
                    <a:pos x="79" y="43"/>
                  </a:cxn>
                  <a:cxn ang="0">
                    <a:pos x="81" y="37"/>
                  </a:cxn>
                  <a:cxn ang="0">
                    <a:pos x="81" y="21"/>
                  </a:cxn>
                  <a:cxn ang="0">
                    <a:pos x="75" y="9"/>
                  </a:cxn>
                  <a:cxn ang="0">
                    <a:pos x="65" y="2"/>
                  </a:cxn>
                  <a:cxn ang="0">
                    <a:pos x="49" y="0"/>
                  </a:cxn>
                </a:cxnLst>
                <a:rect l="0" t="0" r="r" b="b"/>
                <a:pathLst>
                  <a:path w="82" h="95">
                    <a:moveTo>
                      <a:pt x="65" y="35"/>
                    </a:moveTo>
                    <a:lnTo>
                      <a:pt x="65" y="35"/>
                    </a:lnTo>
                    <a:lnTo>
                      <a:pt x="62" y="43"/>
                    </a:lnTo>
                    <a:lnTo>
                      <a:pt x="60" y="50"/>
                    </a:lnTo>
                    <a:lnTo>
                      <a:pt x="56" y="56"/>
                    </a:lnTo>
                    <a:lnTo>
                      <a:pt x="53" y="60"/>
                    </a:lnTo>
                    <a:lnTo>
                      <a:pt x="49" y="65"/>
                    </a:lnTo>
                    <a:lnTo>
                      <a:pt x="44" y="66"/>
                    </a:lnTo>
                    <a:lnTo>
                      <a:pt x="40" y="67"/>
                    </a:lnTo>
                    <a:lnTo>
                      <a:pt x="34" y="69"/>
                    </a:lnTo>
                    <a:lnTo>
                      <a:pt x="34" y="69"/>
                    </a:lnTo>
                    <a:lnTo>
                      <a:pt x="30" y="67"/>
                    </a:lnTo>
                    <a:lnTo>
                      <a:pt x="27" y="67"/>
                    </a:lnTo>
                    <a:lnTo>
                      <a:pt x="22" y="65"/>
                    </a:lnTo>
                    <a:lnTo>
                      <a:pt x="21" y="62"/>
                    </a:lnTo>
                    <a:lnTo>
                      <a:pt x="18" y="57"/>
                    </a:lnTo>
                    <a:lnTo>
                      <a:pt x="18" y="53"/>
                    </a:lnTo>
                    <a:lnTo>
                      <a:pt x="18" y="46"/>
                    </a:lnTo>
                    <a:lnTo>
                      <a:pt x="18" y="38"/>
                    </a:lnTo>
                    <a:lnTo>
                      <a:pt x="18" y="38"/>
                    </a:lnTo>
                    <a:lnTo>
                      <a:pt x="22" y="25"/>
                    </a:lnTo>
                    <a:lnTo>
                      <a:pt x="28" y="15"/>
                    </a:lnTo>
                    <a:lnTo>
                      <a:pt x="33" y="12"/>
                    </a:lnTo>
                    <a:lnTo>
                      <a:pt x="37" y="9"/>
                    </a:lnTo>
                    <a:lnTo>
                      <a:pt x="43" y="6"/>
                    </a:lnTo>
                    <a:lnTo>
                      <a:pt x="47" y="6"/>
                    </a:lnTo>
                    <a:lnTo>
                      <a:pt x="47" y="6"/>
                    </a:lnTo>
                    <a:lnTo>
                      <a:pt x="51" y="6"/>
                    </a:lnTo>
                    <a:lnTo>
                      <a:pt x="56" y="8"/>
                    </a:lnTo>
                    <a:lnTo>
                      <a:pt x="60" y="11"/>
                    </a:lnTo>
                    <a:lnTo>
                      <a:pt x="62" y="13"/>
                    </a:lnTo>
                    <a:lnTo>
                      <a:pt x="65" y="18"/>
                    </a:lnTo>
                    <a:lnTo>
                      <a:pt x="65" y="22"/>
                    </a:lnTo>
                    <a:lnTo>
                      <a:pt x="65" y="28"/>
                    </a:lnTo>
                    <a:lnTo>
                      <a:pt x="65" y="35"/>
                    </a:lnTo>
                    <a:lnTo>
                      <a:pt x="65" y="35"/>
                    </a:lnTo>
                    <a:close/>
                    <a:moveTo>
                      <a:pt x="49" y="0"/>
                    </a:moveTo>
                    <a:lnTo>
                      <a:pt x="49" y="0"/>
                    </a:lnTo>
                    <a:lnTo>
                      <a:pt x="40" y="0"/>
                    </a:lnTo>
                    <a:lnTo>
                      <a:pt x="31" y="3"/>
                    </a:lnTo>
                    <a:lnTo>
                      <a:pt x="24" y="6"/>
                    </a:lnTo>
                    <a:lnTo>
                      <a:pt x="18" y="11"/>
                    </a:lnTo>
                    <a:lnTo>
                      <a:pt x="12" y="16"/>
                    </a:lnTo>
                    <a:lnTo>
                      <a:pt x="8" y="22"/>
                    </a:lnTo>
                    <a:lnTo>
                      <a:pt x="3" y="30"/>
                    </a:lnTo>
                    <a:lnTo>
                      <a:pt x="2" y="37"/>
                    </a:lnTo>
                    <a:lnTo>
                      <a:pt x="2" y="37"/>
                    </a:lnTo>
                    <a:lnTo>
                      <a:pt x="0" y="47"/>
                    </a:lnTo>
                    <a:lnTo>
                      <a:pt x="0" y="54"/>
                    </a:lnTo>
                    <a:lnTo>
                      <a:pt x="3" y="60"/>
                    </a:lnTo>
                    <a:lnTo>
                      <a:pt x="8" y="66"/>
                    </a:lnTo>
                    <a:lnTo>
                      <a:pt x="12" y="70"/>
                    </a:lnTo>
                    <a:lnTo>
                      <a:pt x="18" y="73"/>
                    </a:lnTo>
                    <a:lnTo>
                      <a:pt x="25" y="75"/>
                    </a:lnTo>
                    <a:lnTo>
                      <a:pt x="33" y="75"/>
                    </a:lnTo>
                    <a:lnTo>
                      <a:pt x="33" y="75"/>
                    </a:lnTo>
                    <a:lnTo>
                      <a:pt x="46" y="85"/>
                    </a:lnTo>
                    <a:lnTo>
                      <a:pt x="56" y="95"/>
                    </a:lnTo>
                    <a:lnTo>
                      <a:pt x="56" y="95"/>
                    </a:lnTo>
                    <a:lnTo>
                      <a:pt x="65" y="91"/>
                    </a:lnTo>
                    <a:lnTo>
                      <a:pt x="72" y="89"/>
                    </a:lnTo>
                    <a:lnTo>
                      <a:pt x="72" y="89"/>
                    </a:lnTo>
                    <a:lnTo>
                      <a:pt x="47" y="73"/>
                    </a:lnTo>
                    <a:lnTo>
                      <a:pt x="47" y="73"/>
                    </a:lnTo>
                    <a:lnTo>
                      <a:pt x="60" y="67"/>
                    </a:lnTo>
                    <a:lnTo>
                      <a:pt x="70" y="59"/>
                    </a:lnTo>
                    <a:lnTo>
                      <a:pt x="78" y="48"/>
                    </a:lnTo>
                    <a:lnTo>
                      <a:pt x="79" y="43"/>
                    </a:lnTo>
                    <a:lnTo>
                      <a:pt x="81" y="37"/>
                    </a:lnTo>
                    <a:lnTo>
                      <a:pt x="81" y="37"/>
                    </a:lnTo>
                    <a:lnTo>
                      <a:pt x="82" y="28"/>
                    </a:lnTo>
                    <a:lnTo>
                      <a:pt x="81" y="21"/>
                    </a:lnTo>
                    <a:lnTo>
                      <a:pt x="79" y="15"/>
                    </a:lnTo>
                    <a:lnTo>
                      <a:pt x="75" y="9"/>
                    </a:lnTo>
                    <a:lnTo>
                      <a:pt x="70" y="5"/>
                    </a:lnTo>
                    <a:lnTo>
                      <a:pt x="65" y="2"/>
                    </a:lnTo>
                    <a:lnTo>
                      <a:pt x="57" y="0"/>
                    </a:lnTo>
                    <a:lnTo>
                      <a:pt x="49" y="0"/>
                    </a:lnTo>
                    <a:lnTo>
                      <a:pt x="49" y="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78" name="Freeform 78"/>
              <p:cNvSpPr>
                <a:spLocks/>
              </p:cNvSpPr>
              <p:nvPr userDrawn="1"/>
            </p:nvSpPr>
            <p:spPr bwMode="auto">
              <a:xfrm>
                <a:off x="4736" y="2917"/>
                <a:ext cx="54" cy="53"/>
              </a:xfrm>
              <a:custGeom>
                <a:avLst/>
                <a:gdLst/>
                <a:ahLst/>
                <a:cxnLst>
                  <a:cxn ang="0">
                    <a:pos x="31" y="44"/>
                  </a:cxn>
                  <a:cxn ang="0">
                    <a:pos x="31" y="44"/>
                  </a:cxn>
                  <a:cxn ang="0">
                    <a:pos x="31" y="44"/>
                  </a:cxn>
                  <a:cxn ang="0">
                    <a:pos x="26" y="47"/>
                  </a:cxn>
                  <a:cxn ang="0">
                    <a:pos x="22" y="50"/>
                  </a:cxn>
                  <a:cxn ang="0">
                    <a:pos x="17" y="53"/>
                  </a:cxn>
                  <a:cxn ang="0">
                    <a:pos x="13" y="53"/>
                  </a:cxn>
                  <a:cxn ang="0">
                    <a:pos x="13" y="53"/>
                  </a:cxn>
                  <a:cxn ang="0">
                    <a:pos x="6" y="51"/>
                  </a:cxn>
                  <a:cxn ang="0">
                    <a:pos x="1" y="48"/>
                  </a:cxn>
                  <a:cxn ang="0">
                    <a:pos x="0" y="43"/>
                  </a:cxn>
                  <a:cxn ang="0">
                    <a:pos x="0" y="34"/>
                  </a:cxn>
                  <a:cxn ang="0">
                    <a:pos x="0" y="34"/>
                  </a:cxn>
                  <a:cxn ang="0">
                    <a:pos x="4" y="16"/>
                  </a:cxn>
                  <a:cxn ang="0">
                    <a:pos x="4" y="16"/>
                  </a:cxn>
                  <a:cxn ang="0">
                    <a:pos x="7" y="0"/>
                  </a:cxn>
                  <a:cxn ang="0">
                    <a:pos x="7" y="0"/>
                  </a:cxn>
                  <a:cxn ang="0">
                    <a:pos x="15" y="2"/>
                  </a:cxn>
                  <a:cxn ang="0">
                    <a:pos x="15" y="2"/>
                  </a:cxn>
                  <a:cxn ang="0">
                    <a:pos x="22" y="0"/>
                  </a:cxn>
                  <a:cxn ang="0">
                    <a:pos x="22" y="0"/>
                  </a:cxn>
                  <a:cxn ang="0">
                    <a:pos x="19" y="13"/>
                  </a:cxn>
                  <a:cxn ang="0">
                    <a:pos x="16" y="31"/>
                  </a:cxn>
                  <a:cxn ang="0">
                    <a:pos x="16" y="31"/>
                  </a:cxn>
                  <a:cxn ang="0">
                    <a:pos x="15" y="37"/>
                  </a:cxn>
                  <a:cxn ang="0">
                    <a:pos x="16" y="41"/>
                  </a:cxn>
                  <a:cxn ang="0">
                    <a:pos x="17" y="43"/>
                  </a:cxn>
                  <a:cxn ang="0">
                    <a:pos x="22" y="44"/>
                  </a:cxn>
                  <a:cxn ang="0">
                    <a:pos x="22" y="44"/>
                  </a:cxn>
                  <a:cxn ang="0">
                    <a:pos x="26" y="43"/>
                  </a:cxn>
                  <a:cxn ang="0">
                    <a:pos x="29" y="40"/>
                  </a:cxn>
                  <a:cxn ang="0">
                    <a:pos x="32" y="35"/>
                  </a:cxn>
                  <a:cxn ang="0">
                    <a:pos x="34" y="28"/>
                  </a:cxn>
                  <a:cxn ang="0">
                    <a:pos x="35" y="24"/>
                  </a:cxn>
                  <a:cxn ang="0">
                    <a:pos x="35" y="24"/>
                  </a:cxn>
                  <a:cxn ang="0">
                    <a:pos x="38" y="0"/>
                  </a:cxn>
                  <a:cxn ang="0">
                    <a:pos x="38" y="0"/>
                  </a:cxn>
                  <a:cxn ang="0">
                    <a:pos x="47" y="2"/>
                  </a:cxn>
                  <a:cxn ang="0">
                    <a:pos x="47" y="2"/>
                  </a:cxn>
                  <a:cxn ang="0">
                    <a:pos x="54" y="0"/>
                  </a:cxn>
                  <a:cxn ang="0">
                    <a:pos x="54" y="0"/>
                  </a:cxn>
                  <a:cxn ang="0">
                    <a:pos x="48" y="24"/>
                  </a:cxn>
                  <a:cxn ang="0">
                    <a:pos x="48" y="28"/>
                  </a:cxn>
                  <a:cxn ang="0">
                    <a:pos x="48" y="28"/>
                  </a:cxn>
                  <a:cxn ang="0">
                    <a:pos x="44" y="51"/>
                  </a:cxn>
                  <a:cxn ang="0">
                    <a:pos x="44" y="51"/>
                  </a:cxn>
                  <a:cxn ang="0">
                    <a:pos x="36" y="51"/>
                  </a:cxn>
                  <a:cxn ang="0">
                    <a:pos x="36" y="51"/>
                  </a:cxn>
                  <a:cxn ang="0">
                    <a:pos x="29" y="51"/>
                  </a:cxn>
                  <a:cxn ang="0">
                    <a:pos x="31" y="44"/>
                  </a:cxn>
                </a:cxnLst>
                <a:rect l="0" t="0" r="r" b="b"/>
                <a:pathLst>
                  <a:path w="54" h="53">
                    <a:moveTo>
                      <a:pt x="31" y="44"/>
                    </a:moveTo>
                    <a:lnTo>
                      <a:pt x="31" y="44"/>
                    </a:lnTo>
                    <a:lnTo>
                      <a:pt x="31" y="44"/>
                    </a:lnTo>
                    <a:lnTo>
                      <a:pt x="26" y="47"/>
                    </a:lnTo>
                    <a:lnTo>
                      <a:pt x="22" y="50"/>
                    </a:lnTo>
                    <a:lnTo>
                      <a:pt x="17" y="53"/>
                    </a:lnTo>
                    <a:lnTo>
                      <a:pt x="13" y="53"/>
                    </a:lnTo>
                    <a:lnTo>
                      <a:pt x="13" y="53"/>
                    </a:lnTo>
                    <a:lnTo>
                      <a:pt x="6" y="51"/>
                    </a:lnTo>
                    <a:lnTo>
                      <a:pt x="1" y="48"/>
                    </a:lnTo>
                    <a:lnTo>
                      <a:pt x="0" y="43"/>
                    </a:lnTo>
                    <a:lnTo>
                      <a:pt x="0" y="34"/>
                    </a:lnTo>
                    <a:lnTo>
                      <a:pt x="0" y="34"/>
                    </a:lnTo>
                    <a:lnTo>
                      <a:pt x="4" y="16"/>
                    </a:lnTo>
                    <a:lnTo>
                      <a:pt x="4" y="16"/>
                    </a:lnTo>
                    <a:lnTo>
                      <a:pt x="7" y="0"/>
                    </a:lnTo>
                    <a:lnTo>
                      <a:pt x="7" y="0"/>
                    </a:lnTo>
                    <a:lnTo>
                      <a:pt x="15" y="2"/>
                    </a:lnTo>
                    <a:lnTo>
                      <a:pt x="15" y="2"/>
                    </a:lnTo>
                    <a:lnTo>
                      <a:pt x="22" y="0"/>
                    </a:lnTo>
                    <a:lnTo>
                      <a:pt x="22" y="0"/>
                    </a:lnTo>
                    <a:lnTo>
                      <a:pt x="19" y="13"/>
                    </a:lnTo>
                    <a:lnTo>
                      <a:pt x="16" y="31"/>
                    </a:lnTo>
                    <a:lnTo>
                      <a:pt x="16" y="31"/>
                    </a:lnTo>
                    <a:lnTo>
                      <a:pt x="15" y="37"/>
                    </a:lnTo>
                    <a:lnTo>
                      <a:pt x="16" y="41"/>
                    </a:lnTo>
                    <a:lnTo>
                      <a:pt x="17" y="43"/>
                    </a:lnTo>
                    <a:lnTo>
                      <a:pt x="22" y="44"/>
                    </a:lnTo>
                    <a:lnTo>
                      <a:pt x="22" y="44"/>
                    </a:lnTo>
                    <a:lnTo>
                      <a:pt x="26" y="43"/>
                    </a:lnTo>
                    <a:lnTo>
                      <a:pt x="29" y="40"/>
                    </a:lnTo>
                    <a:lnTo>
                      <a:pt x="32" y="35"/>
                    </a:lnTo>
                    <a:lnTo>
                      <a:pt x="34" y="28"/>
                    </a:lnTo>
                    <a:lnTo>
                      <a:pt x="35" y="24"/>
                    </a:lnTo>
                    <a:lnTo>
                      <a:pt x="35" y="24"/>
                    </a:lnTo>
                    <a:lnTo>
                      <a:pt x="38" y="0"/>
                    </a:lnTo>
                    <a:lnTo>
                      <a:pt x="38" y="0"/>
                    </a:lnTo>
                    <a:lnTo>
                      <a:pt x="47" y="2"/>
                    </a:lnTo>
                    <a:lnTo>
                      <a:pt x="47" y="2"/>
                    </a:lnTo>
                    <a:lnTo>
                      <a:pt x="54" y="0"/>
                    </a:lnTo>
                    <a:lnTo>
                      <a:pt x="54" y="0"/>
                    </a:lnTo>
                    <a:lnTo>
                      <a:pt x="48" y="24"/>
                    </a:lnTo>
                    <a:lnTo>
                      <a:pt x="48" y="28"/>
                    </a:lnTo>
                    <a:lnTo>
                      <a:pt x="48" y="28"/>
                    </a:lnTo>
                    <a:lnTo>
                      <a:pt x="44" y="51"/>
                    </a:lnTo>
                    <a:lnTo>
                      <a:pt x="44" y="51"/>
                    </a:lnTo>
                    <a:lnTo>
                      <a:pt x="36" y="51"/>
                    </a:lnTo>
                    <a:lnTo>
                      <a:pt x="36" y="51"/>
                    </a:lnTo>
                    <a:lnTo>
                      <a:pt x="29" y="51"/>
                    </a:lnTo>
                    <a:lnTo>
                      <a:pt x="31" y="44"/>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79" name="Freeform 79"/>
              <p:cNvSpPr>
                <a:spLocks noEditPoints="1"/>
              </p:cNvSpPr>
              <p:nvPr userDrawn="1"/>
            </p:nvSpPr>
            <p:spPr bwMode="auto">
              <a:xfrm>
                <a:off x="4793" y="2916"/>
                <a:ext cx="47" cy="54"/>
              </a:xfrm>
              <a:custGeom>
                <a:avLst/>
                <a:gdLst/>
                <a:ahLst/>
                <a:cxnLst>
                  <a:cxn ang="0">
                    <a:pos x="29" y="36"/>
                  </a:cxn>
                  <a:cxn ang="0">
                    <a:pos x="26" y="44"/>
                  </a:cxn>
                  <a:cxn ang="0">
                    <a:pos x="19" y="46"/>
                  </a:cxn>
                  <a:cxn ang="0">
                    <a:pos x="17" y="46"/>
                  </a:cxn>
                  <a:cxn ang="0">
                    <a:pos x="14" y="42"/>
                  </a:cxn>
                  <a:cxn ang="0">
                    <a:pos x="14" y="39"/>
                  </a:cxn>
                  <a:cxn ang="0">
                    <a:pos x="22" y="29"/>
                  </a:cxn>
                  <a:cxn ang="0">
                    <a:pos x="32" y="25"/>
                  </a:cxn>
                  <a:cxn ang="0">
                    <a:pos x="29" y="36"/>
                  </a:cxn>
                  <a:cxn ang="0">
                    <a:pos x="12" y="14"/>
                  </a:cxn>
                  <a:cxn ang="0">
                    <a:pos x="17" y="10"/>
                  </a:cxn>
                  <a:cxn ang="0">
                    <a:pos x="25" y="9"/>
                  </a:cxn>
                  <a:cxn ang="0">
                    <a:pos x="32" y="11"/>
                  </a:cxn>
                  <a:cxn ang="0">
                    <a:pos x="33" y="17"/>
                  </a:cxn>
                  <a:cxn ang="0">
                    <a:pos x="32" y="20"/>
                  </a:cxn>
                  <a:cxn ang="0">
                    <a:pos x="19" y="25"/>
                  </a:cxn>
                  <a:cxn ang="0">
                    <a:pos x="12" y="27"/>
                  </a:cxn>
                  <a:cxn ang="0">
                    <a:pos x="3" y="35"/>
                  </a:cxn>
                  <a:cxn ang="0">
                    <a:pos x="0" y="41"/>
                  </a:cxn>
                  <a:cxn ang="0">
                    <a:pos x="1" y="49"/>
                  </a:cxn>
                  <a:cxn ang="0">
                    <a:pos x="13" y="54"/>
                  </a:cxn>
                  <a:cxn ang="0">
                    <a:pos x="17" y="54"/>
                  </a:cxn>
                  <a:cxn ang="0">
                    <a:pos x="28" y="46"/>
                  </a:cxn>
                  <a:cxn ang="0">
                    <a:pos x="29" y="49"/>
                  </a:cxn>
                  <a:cxn ang="0">
                    <a:pos x="32" y="54"/>
                  </a:cxn>
                  <a:cxn ang="0">
                    <a:pos x="36" y="54"/>
                  </a:cxn>
                  <a:cxn ang="0">
                    <a:pos x="47" y="51"/>
                  </a:cxn>
                  <a:cxn ang="0">
                    <a:pos x="47" y="48"/>
                  </a:cxn>
                  <a:cxn ang="0">
                    <a:pos x="42" y="48"/>
                  </a:cxn>
                  <a:cxn ang="0">
                    <a:pos x="42" y="41"/>
                  </a:cxn>
                  <a:cxn ang="0">
                    <a:pos x="47" y="17"/>
                  </a:cxn>
                  <a:cxn ang="0">
                    <a:pos x="47" y="10"/>
                  </a:cxn>
                  <a:cxn ang="0">
                    <a:pos x="44" y="4"/>
                  </a:cxn>
                  <a:cxn ang="0">
                    <a:pos x="30" y="0"/>
                  </a:cxn>
                  <a:cxn ang="0">
                    <a:pos x="26" y="1"/>
                  </a:cxn>
                  <a:cxn ang="0">
                    <a:pos x="10" y="9"/>
                  </a:cxn>
                </a:cxnLst>
                <a:rect l="0" t="0" r="r" b="b"/>
                <a:pathLst>
                  <a:path w="47" h="54">
                    <a:moveTo>
                      <a:pt x="29" y="36"/>
                    </a:moveTo>
                    <a:lnTo>
                      <a:pt x="29" y="36"/>
                    </a:lnTo>
                    <a:lnTo>
                      <a:pt x="28" y="41"/>
                    </a:lnTo>
                    <a:lnTo>
                      <a:pt x="26" y="44"/>
                    </a:lnTo>
                    <a:lnTo>
                      <a:pt x="23" y="46"/>
                    </a:lnTo>
                    <a:lnTo>
                      <a:pt x="19" y="46"/>
                    </a:lnTo>
                    <a:lnTo>
                      <a:pt x="19" y="46"/>
                    </a:lnTo>
                    <a:lnTo>
                      <a:pt x="17" y="46"/>
                    </a:lnTo>
                    <a:lnTo>
                      <a:pt x="16" y="45"/>
                    </a:lnTo>
                    <a:lnTo>
                      <a:pt x="14" y="42"/>
                    </a:lnTo>
                    <a:lnTo>
                      <a:pt x="14" y="39"/>
                    </a:lnTo>
                    <a:lnTo>
                      <a:pt x="14" y="39"/>
                    </a:lnTo>
                    <a:lnTo>
                      <a:pt x="17" y="33"/>
                    </a:lnTo>
                    <a:lnTo>
                      <a:pt x="22" y="29"/>
                    </a:lnTo>
                    <a:lnTo>
                      <a:pt x="32" y="25"/>
                    </a:lnTo>
                    <a:lnTo>
                      <a:pt x="32" y="25"/>
                    </a:lnTo>
                    <a:lnTo>
                      <a:pt x="29" y="36"/>
                    </a:lnTo>
                    <a:lnTo>
                      <a:pt x="29" y="36"/>
                    </a:lnTo>
                    <a:close/>
                    <a:moveTo>
                      <a:pt x="10" y="14"/>
                    </a:moveTo>
                    <a:lnTo>
                      <a:pt x="12" y="14"/>
                    </a:lnTo>
                    <a:lnTo>
                      <a:pt x="12" y="14"/>
                    </a:lnTo>
                    <a:lnTo>
                      <a:pt x="17" y="10"/>
                    </a:lnTo>
                    <a:lnTo>
                      <a:pt x="25" y="9"/>
                    </a:lnTo>
                    <a:lnTo>
                      <a:pt x="25" y="9"/>
                    </a:lnTo>
                    <a:lnTo>
                      <a:pt x="29" y="9"/>
                    </a:lnTo>
                    <a:lnTo>
                      <a:pt x="32" y="11"/>
                    </a:lnTo>
                    <a:lnTo>
                      <a:pt x="33" y="14"/>
                    </a:lnTo>
                    <a:lnTo>
                      <a:pt x="33" y="17"/>
                    </a:lnTo>
                    <a:lnTo>
                      <a:pt x="33" y="17"/>
                    </a:lnTo>
                    <a:lnTo>
                      <a:pt x="32" y="20"/>
                    </a:lnTo>
                    <a:lnTo>
                      <a:pt x="30" y="22"/>
                    </a:lnTo>
                    <a:lnTo>
                      <a:pt x="19" y="25"/>
                    </a:lnTo>
                    <a:lnTo>
                      <a:pt x="19" y="25"/>
                    </a:lnTo>
                    <a:lnTo>
                      <a:pt x="12" y="27"/>
                    </a:lnTo>
                    <a:lnTo>
                      <a:pt x="6" y="30"/>
                    </a:lnTo>
                    <a:lnTo>
                      <a:pt x="3" y="35"/>
                    </a:lnTo>
                    <a:lnTo>
                      <a:pt x="0" y="41"/>
                    </a:lnTo>
                    <a:lnTo>
                      <a:pt x="0" y="41"/>
                    </a:lnTo>
                    <a:lnTo>
                      <a:pt x="0" y="45"/>
                    </a:lnTo>
                    <a:lnTo>
                      <a:pt x="1" y="49"/>
                    </a:lnTo>
                    <a:lnTo>
                      <a:pt x="6" y="52"/>
                    </a:lnTo>
                    <a:lnTo>
                      <a:pt x="13" y="54"/>
                    </a:lnTo>
                    <a:lnTo>
                      <a:pt x="13" y="54"/>
                    </a:lnTo>
                    <a:lnTo>
                      <a:pt x="17" y="54"/>
                    </a:lnTo>
                    <a:lnTo>
                      <a:pt x="20" y="52"/>
                    </a:lnTo>
                    <a:lnTo>
                      <a:pt x="28" y="46"/>
                    </a:lnTo>
                    <a:lnTo>
                      <a:pt x="28" y="46"/>
                    </a:lnTo>
                    <a:lnTo>
                      <a:pt x="29" y="49"/>
                    </a:lnTo>
                    <a:lnTo>
                      <a:pt x="30" y="52"/>
                    </a:lnTo>
                    <a:lnTo>
                      <a:pt x="32" y="54"/>
                    </a:lnTo>
                    <a:lnTo>
                      <a:pt x="36" y="54"/>
                    </a:lnTo>
                    <a:lnTo>
                      <a:pt x="36" y="54"/>
                    </a:lnTo>
                    <a:lnTo>
                      <a:pt x="41" y="54"/>
                    </a:lnTo>
                    <a:lnTo>
                      <a:pt x="47" y="51"/>
                    </a:lnTo>
                    <a:lnTo>
                      <a:pt x="47" y="48"/>
                    </a:lnTo>
                    <a:lnTo>
                      <a:pt x="47" y="48"/>
                    </a:lnTo>
                    <a:lnTo>
                      <a:pt x="44" y="48"/>
                    </a:lnTo>
                    <a:lnTo>
                      <a:pt x="42" y="48"/>
                    </a:lnTo>
                    <a:lnTo>
                      <a:pt x="42" y="45"/>
                    </a:lnTo>
                    <a:lnTo>
                      <a:pt x="42" y="41"/>
                    </a:lnTo>
                    <a:lnTo>
                      <a:pt x="42" y="41"/>
                    </a:lnTo>
                    <a:lnTo>
                      <a:pt x="47" y="17"/>
                    </a:lnTo>
                    <a:lnTo>
                      <a:pt x="47" y="17"/>
                    </a:lnTo>
                    <a:lnTo>
                      <a:pt x="47" y="10"/>
                    </a:lnTo>
                    <a:lnTo>
                      <a:pt x="45" y="7"/>
                    </a:lnTo>
                    <a:lnTo>
                      <a:pt x="44" y="4"/>
                    </a:lnTo>
                    <a:lnTo>
                      <a:pt x="38" y="1"/>
                    </a:lnTo>
                    <a:lnTo>
                      <a:pt x="30" y="0"/>
                    </a:lnTo>
                    <a:lnTo>
                      <a:pt x="30" y="0"/>
                    </a:lnTo>
                    <a:lnTo>
                      <a:pt x="26" y="1"/>
                    </a:lnTo>
                    <a:lnTo>
                      <a:pt x="20" y="3"/>
                    </a:lnTo>
                    <a:lnTo>
                      <a:pt x="10" y="9"/>
                    </a:lnTo>
                    <a:lnTo>
                      <a:pt x="10" y="14"/>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80" name="Freeform 80"/>
              <p:cNvSpPr>
                <a:spLocks/>
              </p:cNvSpPr>
              <p:nvPr userDrawn="1"/>
            </p:nvSpPr>
            <p:spPr bwMode="auto">
              <a:xfrm>
                <a:off x="4848" y="2889"/>
                <a:ext cx="32" cy="79"/>
              </a:xfrm>
              <a:custGeom>
                <a:avLst/>
                <a:gdLst/>
                <a:ahLst/>
                <a:cxnLst>
                  <a:cxn ang="0">
                    <a:pos x="10" y="37"/>
                  </a:cxn>
                  <a:cxn ang="0">
                    <a:pos x="10" y="37"/>
                  </a:cxn>
                  <a:cxn ang="0">
                    <a:pos x="16" y="0"/>
                  </a:cxn>
                  <a:cxn ang="0">
                    <a:pos x="16" y="0"/>
                  </a:cxn>
                  <a:cxn ang="0">
                    <a:pos x="24" y="0"/>
                  </a:cxn>
                  <a:cxn ang="0">
                    <a:pos x="24" y="0"/>
                  </a:cxn>
                  <a:cxn ang="0">
                    <a:pos x="32" y="0"/>
                  </a:cxn>
                  <a:cxn ang="0">
                    <a:pos x="32" y="0"/>
                  </a:cxn>
                  <a:cxn ang="0">
                    <a:pos x="24" y="37"/>
                  </a:cxn>
                  <a:cxn ang="0">
                    <a:pos x="22" y="43"/>
                  </a:cxn>
                  <a:cxn ang="0">
                    <a:pos x="22" y="43"/>
                  </a:cxn>
                  <a:cxn ang="0">
                    <a:pos x="16" y="79"/>
                  </a:cxn>
                  <a:cxn ang="0">
                    <a:pos x="16" y="79"/>
                  </a:cxn>
                  <a:cxn ang="0">
                    <a:pos x="9" y="79"/>
                  </a:cxn>
                  <a:cxn ang="0">
                    <a:pos x="9" y="79"/>
                  </a:cxn>
                  <a:cxn ang="0">
                    <a:pos x="0" y="79"/>
                  </a:cxn>
                  <a:cxn ang="0">
                    <a:pos x="0" y="79"/>
                  </a:cxn>
                  <a:cxn ang="0">
                    <a:pos x="9" y="43"/>
                  </a:cxn>
                  <a:cxn ang="0">
                    <a:pos x="10" y="37"/>
                  </a:cxn>
                </a:cxnLst>
                <a:rect l="0" t="0" r="r" b="b"/>
                <a:pathLst>
                  <a:path w="32" h="79">
                    <a:moveTo>
                      <a:pt x="10" y="37"/>
                    </a:moveTo>
                    <a:lnTo>
                      <a:pt x="10" y="37"/>
                    </a:lnTo>
                    <a:lnTo>
                      <a:pt x="16" y="0"/>
                    </a:lnTo>
                    <a:lnTo>
                      <a:pt x="16" y="0"/>
                    </a:lnTo>
                    <a:lnTo>
                      <a:pt x="24" y="0"/>
                    </a:lnTo>
                    <a:lnTo>
                      <a:pt x="24" y="0"/>
                    </a:lnTo>
                    <a:lnTo>
                      <a:pt x="32" y="0"/>
                    </a:lnTo>
                    <a:lnTo>
                      <a:pt x="32" y="0"/>
                    </a:lnTo>
                    <a:lnTo>
                      <a:pt x="24" y="37"/>
                    </a:lnTo>
                    <a:lnTo>
                      <a:pt x="22" y="43"/>
                    </a:lnTo>
                    <a:lnTo>
                      <a:pt x="22" y="43"/>
                    </a:lnTo>
                    <a:lnTo>
                      <a:pt x="16" y="79"/>
                    </a:lnTo>
                    <a:lnTo>
                      <a:pt x="16" y="79"/>
                    </a:lnTo>
                    <a:lnTo>
                      <a:pt x="9" y="79"/>
                    </a:lnTo>
                    <a:lnTo>
                      <a:pt x="9" y="79"/>
                    </a:lnTo>
                    <a:lnTo>
                      <a:pt x="0" y="79"/>
                    </a:lnTo>
                    <a:lnTo>
                      <a:pt x="0" y="79"/>
                    </a:lnTo>
                    <a:lnTo>
                      <a:pt x="9" y="43"/>
                    </a:lnTo>
                    <a:lnTo>
                      <a:pt x="10" y="37"/>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81" name="Freeform 81"/>
              <p:cNvSpPr>
                <a:spLocks noEditPoints="1"/>
              </p:cNvSpPr>
              <p:nvPr userDrawn="1"/>
            </p:nvSpPr>
            <p:spPr bwMode="auto">
              <a:xfrm>
                <a:off x="4879" y="2889"/>
                <a:ext cx="31" cy="79"/>
              </a:xfrm>
              <a:custGeom>
                <a:avLst/>
                <a:gdLst/>
                <a:ahLst/>
                <a:cxnLst>
                  <a:cxn ang="0">
                    <a:pos x="7" y="52"/>
                  </a:cxn>
                  <a:cxn ang="0">
                    <a:pos x="7" y="52"/>
                  </a:cxn>
                  <a:cxn ang="0">
                    <a:pos x="10" y="28"/>
                  </a:cxn>
                  <a:cxn ang="0">
                    <a:pos x="10" y="28"/>
                  </a:cxn>
                  <a:cxn ang="0">
                    <a:pos x="17" y="30"/>
                  </a:cxn>
                  <a:cxn ang="0">
                    <a:pos x="17" y="30"/>
                  </a:cxn>
                  <a:cxn ang="0">
                    <a:pos x="26" y="28"/>
                  </a:cxn>
                  <a:cxn ang="0">
                    <a:pos x="26" y="28"/>
                  </a:cxn>
                  <a:cxn ang="0">
                    <a:pos x="20" y="52"/>
                  </a:cxn>
                  <a:cxn ang="0">
                    <a:pos x="20" y="56"/>
                  </a:cxn>
                  <a:cxn ang="0">
                    <a:pos x="20" y="56"/>
                  </a:cxn>
                  <a:cxn ang="0">
                    <a:pos x="16" y="79"/>
                  </a:cxn>
                  <a:cxn ang="0">
                    <a:pos x="16" y="79"/>
                  </a:cxn>
                  <a:cxn ang="0">
                    <a:pos x="9" y="79"/>
                  </a:cxn>
                  <a:cxn ang="0">
                    <a:pos x="9" y="79"/>
                  </a:cxn>
                  <a:cxn ang="0">
                    <a:pos x="0" y="79"/>
                  </a:cxn>
                  <a:cxn ang="0">
                    <a:pos x="0" y="79"/>
                  </a:cxn>
                  <a:cxn ang="0">
                    <a:pos x="6" y="56"/>
                  </a:cxn>
                  <a:cxn ang="0">
                    <a:pos x="7" y="52"/>
                  </a:cxn>
                  <a:cxn ang="0">
                    <a:pos x="23" y="0"/>
                  </a:cxn>
                  <a:cxn ang="0">
                    <a:pos x="23" y="0"/>
                  </a:cxn>
                  <a:cxn ang="0">
                    <a:pos x="26" y="2"/>
                  </a:cxn>
                  <a:cxn ang="0">
                    <a:pos x="29" y="3"/>
                  </a:cxn>
                  <a:cxn ang="0">
                    <a:pos x="31" y="6"/>
                  </a:cxn>
                  <a:cxn ang="0">
                    <a:pos x="31" y="9"/>
                  </a:cxn>
                  <a:cxn ang="0">
                    <a:pos x="31" y="9"/>
                  </a:cxn>
                  <a:cxn ang="0">
                    <a:pos x="29" y="12"/>
                  </a:cxn>
                  <a:cxn ang="0">
                    <a:pos x="26" y="15"/>
                  </a:cxn>
                  <a:cxn ang="0">
                    <a:pos x="23" y="17"/>
                  </a:cxn>
                  <a:cxn ang="0">
                    <a:pos x="20" y="18"/>
                  </a:cxn>
                  <a:cxn ang="0">
                    <a:pos x="20" y="18"/>
                  </a:cxn>
                  <a:cxn ang="0">
                    <a:pos x="17" y="17"/>
                  </a:cxn>
                  <a:cxn ang="0">
                    <a:pos x="15" y="15"/>
                  </a:cxn>
                  <a:cxn ang="0">
                    <a:pos x="15" y="12"/>
                  </a:cxn>
                  <a:cxn ang="0">
                    <a:pos x="13" y="9"/>
                  </a:cxn>
                  <a:cxn ang="0">
                    <a:pos x="13" y="9"/>
                  </a:cxn>
                  <a:cxn ang="0">
                    <a:pos x="15" y="6"/>
                  </a:cxn>
                  <a:cxn ang="0">
                    <a:pos x="17" y="3"/>
                  </a:cxn>
                  <a:cxn ang="0">
                    <a:pos x="20" y="2"/>
                  </a:cxn>
                  <a:cxn ang="0">
                    <a:pos x="23" y="0"/>
                  </a:cxn>
                  <a:cxn ang="0">
                    <a:pos x="23" y="0"/>
                  </a:cxn>
                </a:cxnLst>
                <a:rect l="0" t="0" r="r" b="b"/>
                <a:pathLst>
                  <a:path w="31" h="79">
                    <a:moveTo>
                      <a:pt x="7" y="52"/>
                    </a:moveTo>
                    <a:lnTo>
                      <a:pt x="7" y="52"/>
                    </a:lnTo>
                    <a:lnTo>
                      <a:pt x="10" y="28"/>
                    </a:lnTo>
                    <a:lnTo>
                      <a:pt x="10" y="28"/>
                    </a:lnTo>
                    <a:lnTo>
                      <a:pt x="17" y="30"/>
                    </a:lnTo>
                    <a:lnTo>
                      <a:pt x="17" y="30"/>
                    </a:lnTo>
                    <a:lnTo>
                      <a:pt x="26" y="28"/>
                    </a:lnTo>
                    <a:lnTo>
                      <a:pt x="26" y="28"/>
                    </a:lnTo>
                    <a:lnTo>
                      <a:pt x="20" y="52"/>
                    </a:lnTo>
                    <a:lnTo>
                      <a:pt x="20" y="56"/>
                    </a:lnTo>
                    <a:lnTo>
                      <a:pt x="20" y="56"/>
                    </a:lnTo>
                    <a:lnTo>
                      <a:pt x="16" y="79"/>
                    </a:lnTo>
                    <a:lnTo>
                      <a:pt x="16" y="79"/>
                    </a:lnTo>
                    <a:lnTo>
                      <a:pt x="9" y="79"/>
                    </a:lnTo>
                    <a:lnTo>
                      <a:pt x="9" y="79"/>
                    </a:lnTo>
                    <a:lnTo>
                      <a:pt x="0" y="79"/>
                    </a:lnTo>
                    <a:lnTo>
                      <a:pt x="0" y="79"/>
                    </a:lnTo>
                    <a:lnTo>
                      <a:pt x="6" y="56"/>
                    </a:lnTo>
                    <a:lnTo>
                      <a:pt x="7" y="52"/>
                    </a:lnTo>
                    <a:close/>
                    <a:moveTo>
                      <a:pt x="23" y="0"/>
                    </a:moveTo>
                    <a:lnTo>
                      <a:pt x="23" y="0"/>
                    </a:lnTo>
                    <a:lnTo>
                      <a:pt x="26" y="2"/>
                    </a:lnTo>
                    <a:lnTo>
                      <a:pt x="29" y="3"/>
                    </a:lnTo>
                    <a:lnTo>
                      <a:pt x="31" y="6"/>
                    </a:lnTo>
                    <a:lnTo>
                      <a:pt x="31" y="9"/>
                    </a:lnTo>
                    <a:lnTo>
                      <a:pt x="31" y="9"/>
                    </a:lnTo>
                    <a:lnTo>
                      <a:pt x="29" y="12"/>
                    </a:lnTo>
                    <a:lnTo>
                      <a:pt x="26" y="15"/>
                    </a:lnTo>
                    <a:lnTo>
                      <a:pt x="23" y="17"/>
                    </a:lnTo>
                    <a:lnTo>
                      <a:pt x="20" y="18"/>
                    </a:lnTo>
                    <a:lnTo>
                      <a:pt x="20" y="18"/>
                    </a:lnTo>
                    <a:lnTo>
                      <a:pt x="17" y="17"/>
                    </a:lnTo>
                    <a:lnTo>
                      <a:pt x="15" y="15"/>
                    </a:lnTo>
                    <a:lnTo>
                      <a:pt x="15" y="12"/>
                    </a:lnTo>
                    <a:lnTo>
                      <a:pt x="13" y="9"/>
                    </a:lnTo>
                    <a:lnTo>
                      <a:pt x="13" y="9"/>
                    </a:lnTo>
                    <a:lnTo>
                      <a:pt x="15" y="6"/>
                    </a:lnTo>
                    <a:lnTo>
                      <a:pt x="17" y="3"/>
                    </a:lnTo>
                    <a:lnTo>
                      <a:pt x="20" y="2"/>
                    </a:lnTo>
                    <a:lnTo>
                      <a:pt x="23" y="0"/>
                    </a:lnTo>
                    <a:lnTo>
                      <a:pt x="23" y="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82" name="Freeform 82"/>
              <p:cNvSpPr>
                <a:spLocks/>
              </p:cNvSpPr>
              <p:nvPr userDrawn="1"/>
            </p:nvSpPr>
            <p:spPr bwMode="auto">
              <a:xfrm>
                <a:off x="4915" y="2900"/>
                <a:ext cx="31" cy="70"/>
              </a:xfrm>
              <a:custGeom>
                <a:avLst/>
                <a:gdLst/>
                <a:ahLst/>
                <a:cxnLst>
                  <a:cxn ang="0">
                    <a:pos x="31" y="19"/>
                  </a:cxn>
                  <a:cxn ang="0">
                    <a:pos x="31" y="19"/>
                  </a:cxn>
                  <a:cxn ang="0">
                    <a:pos x="31" y="22"/>
                  </a:cxn>
                  <a:cxn ang="0">
                    <a:pos x="31" y="22"/>
                  </a:cxn>
                  <a:cxn ang="0">
                    <a:pos x="30" y="25"/>
                  </a:cxn>
                  <a:cxn ang="0">
                    <a:pos x="21" y="23"/>
                  </a:cxn>
                  <a:cxn ang="0">
                    <a:pos x="21" y="23"/>
                  </a:cxn>
                  <a:cxn ang="0">
                    <a:pos x="16" y="46"/>
                  </a:cxn>
                  <a:cxn ang="0">
                    <a:pos x="16" y="46"/>
                  </a:cxn>
                  <a:cxn ang="0">
                    <a:pos x="15" y="55"/>
                  </a:cxn>
                  <a:cxn ang="0">
                    <a:pos x="14" y="61"/>
                  </a:cxn>
                  <a:cxn ang="0">
                    <a:pos x="15" y="64"/>
                  </a:cxn>
                  <a:cxn ang="0">
                    <a:pos x="18" y="64"/>
                  </a:cxn>
                  <a:cxn ang="0">
                    <a:pos x="18" y="64"/>
                  </a:cxn>
                  <a:cxn ang="0">
                    <a:pos x="24" y="62"/>
                  </a:cxn>
                  <a:cxn ang="0">
                    <a:pos x="22" y="67"/>
                  </a:cxn>
                  <a:cxn ang="0">
                    <a:pos x="22" y="67"/>
                  </a:cxn>
                  <a:cxn ang="0">
                    <a:pos x="16" y="70"/>
                  </a:cxn>
                  <a:cxn ang="0">
                    <a:pos x="11" y="70"/>
                  </a:cxn>
                  <a:cxn ang="0">
                    <a:pos x="11" y="70"/>
                  </a:cxn>
                  <a:cxn ang="0">
                    <a:pos x="5" y="68"/>
                  </a:cxn>
                  <a:cxn ang="0">
                    <a:pos x="2" y="65"/>
                  </a:cxn>
                  <a:cxn ang="0">
                    <a:pos x="0" y="61"/>
                  </a:cxn>
                  <a:cxn ang="0">
                    <a:pos x="0" y="54"/>
                  </a:cxn>
                  <a:cxn ang="0">
                    <a:pos x="0" y="54"/>
                  </a:cxn>
                  <a:cxn ang="0">
                    <a:pos x="8" y="23"/>
                  </a:cxn>
                  <a:cxn ang="0">
                    <a:pos x="0" y="25"/>
                  </a:cxn>
                  <a:cxn ang="0">
                    <a:pos x="0" y="25"/>
                  </a:cxn>
                  <a:cxn ang="0">
                    <a:pos x="0" y="22"/>
                  </a:cxn>
                  <a:cxn ang="0">
                    <a:pos x="0" y="22"/>
                  </a:cxn>
                  <a:cxn ang="0">
                    <a:pos x="0" y="19"/>
                  </a:cxn>
                  <a:cxn ang="0">
                    <a:pos x="8" y="19"/>
                  </a:cxn>
                  <a:cxn ang="0">
                    <a:pos x="8" y="19"/>
                  </a:cxn>
                  <a:cxn ang="0">
                    <a:pos x="11" y="6"/>
                  </a:cxn>
                  <a:cxn ang="0">
                    <a:pos x="11" y="6"/>
                  </a:cxn>
                  <a:cxn ang="0">
                    <a:pos x="25" y="0"/>
                  </a:cxn>
                  <a:cxn ang="0">
                    <a:pos x="27" y="0"/>
                  </a:cxn>
                  <a:cxn ang="0">
                    <a:pos x="27" y="0"/>
                  </a:cxn>
                  <a:cxn ang="0">
                    <a:pos x="22" y="19"/>
                  </a:cxn>
                  <a:cxn ang="0">
                    <a:pos x="31" y="19"/>
                  </a:cxn>
                </a:cxnLst>
                <a:rect l="0" t="0" r="r" b="b"/>
                <a:pathLst>
                  <a:path w="31" h="70">
                    <a:moveTo>
                      <a:pt x="31" y="19"/>
                    </a:moveTo>
                    <a:lnTo>
                      <a:pt x="31" y="19"/>
                    </a:lnTo>
                    <a:lnTo>
                      <a:pt x="31" y="22"/>
                    </a:lnTo>
                    <a:lnTo>
                      <a:pt x="31" y="22"/>
                    </a:lnTo>
                    <a:lnTo>
                      <a:pt x="30" y="25"/>
                    </a:lnTo>
                    <a:lnTo>
                      <a:pt x="21" y="23"/>
                    </a:lnTo>
                    <a:lnTo>
                      <a:pt x="21" y="23"/>
                    </a:lnTo>
                    <a:lnTo>
                      <a:pt x="16" y="46"/>
                    </a:lnTo>
                    <a:lnTo>
                      <a:pt x="16" y="46"/>
                    </a:lnTo>
                    <a:lnTo>
                      <a:pt x="15" y="55"/>
                    </a:lnTo>
                    <a:lnTo>
                      <a:pt x="14" y="61"/>
                    </a:lnTo>
                    <a:lnTo>
                      <a:pt x="15" y="64"/>
                    </a:lnTo>
                    <a:lnTo>
                      <a:pt x="18" y="64"/>
                    </a:lnTo>
                    <a:lnTo>
                      <a:pt x="18" y="64"/>
                    </a:lnTo>
                    <a:lnTo>
                      <a:pt x="24" y="62"/>
                    </a:lnTo>
                    <a:lnTo>
                      <a:pt x="22" y="67"/>
                    </a:lnTo>
                    <a:lnTo>
                      <a:pt x="22" y="67"/>
                    </a:lnTo>
                    <a:lnTo>
                      <a:pt x="16" y="70"/>
                    </a:lnTo>
                    <a:lnTo>
                      <a:pt x="11" y="70"/>
                    </a:lnTo>
                    <a:lnTo>
                      <a:pt x="11" y="70"/>
                    </a:lnTo>
                    <a:lnTo>
                      <a:pt x="5" y="68"/>
                    </a:lnTo>
                    <a:lnTo>
                      <a:pt x="2" y="65"/>
                    </a:lnTo>
                    <a:lnTo>
                      <a:pt x="0" y="61"/>
                    </a:lnTo>
                    <a:lnTo>
                      <a:pt x="0" y="54"/>
                    </a:lnTo>
                    <a:lnTo>
                      <a:pt x="0" y="54"/>
                    </a:lnTo>
                    <a:lnTo>
                      <a:pt x="8" y="23"/>
                    </a:lnTo>
                    <a:lnTo>
                      <a:pt x="0" y="25"/>
                    </a:lnTo>
                    <a:lnTo>
                      <a:pt x="0" y="25"/>
                    </a:lnTo>
                    <a:lnTo>
                      <a:pt x="0" y="22"/>
                    </a:lnTo>
                    <a:lnTo>
                      <a:pt x="0" y="22"/>
                    </a:lnTo>
                    <a:lnTo>
                      <a:pt x="0" y="19"/>
                    </a:lnTo>
                    <a:lnTo>
                      <a:pt x="8" y="19"/>
                    </a:lnTo>
                    <a:lnTo>
                      <a:pt x="8" y="19"/>
                    </a:lnTo>
                    <a:lnTo>
                      <a:pt x="11" y="6"/>
                    </a:lnTo>
                    <a:lnTo>
                      <a:pt x="11" y="6"/>
                    </a:lnTo>
                    <a:lnTo>
                      <a:pt x="25" y="0"/>
                    </a:lnTo>
                    <a:lnTo>
                      <a:pt x="27" y="0"/>
                    </a:lnTo>
                    <a:lnTo>
                      <a:pt x="27" y="0"/>
                    </a:lnTo>
                    <a:lnTo>
                      <a:pt x="22" y="19"/>
                    </a:lnTo>
                    <a:lnTo>
                      <a:pt x="31" y="19"/>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83" name="Freeform 83"/>
              <p:cNvSpPr>
                <a:spLocks/>
              </p:cNvSpPr>
              <p:nvPr userDrawn="1"/>
            </p:nvSpPr>
            <p:spPr bwMode="auto">
              <a:xfrm>
                <a:off x="4945" y="2917"/>
                <a:ext cx="56" cy="79"/>
              </a:xfrm>
              <a:custGeom>
                <a:avLst/>
                <a:gdLst/>
                <a:ahLst/>
                <a:cxnLst>
                  <a:cxn ang="0">
                    <a:pos x="46" y="0"/>
                  </a:cxn>
                  <a:cxn ang="0">
                    <a:pos x="46" y="0"/>
                  </a:cxn>
                  <a:cxn ang="0">
                    <a:pos x="51" y="2"/>
                  </a:cxn>
                  <a:cxn ang="0">
                    <a:pos x="51" y="2"/>
                  </a:cxn>
                  <a:cxn ang="0">
                    <a:pos x="56" y="0"/>
                  </a:cxn>
                  <a:cxn ang="0">
                    <a:pos x="56" y="0"/>
                  </a:cxn>
                  <a:cxn ang="0">
                    <a:pos x="38" y="32"/>
                  </a:cxn>
                  <a:cxn ang="0">
                    <a:pos x="8" y="79"/>
                  </a:cxn>
                  <a:cxn ang="0">
                    <a:pos x="8" y="79"/>
                  </a:cxn>
                  <a:cxn ang="0">
                    <a:pos x="4" y="79"/>
                  </a:cxn>
                  <a:cxn ang="0">
                    <a:pos x="4" y="79"/>
                  </a:cxn>
                  <a:cxn ang="0">
                    <a:pos x="0" y="79"/>
                  </a:cxn>
                  <a:cxn ang="0">
                    <a:pos x="0" y="79"/>
                  </a:cxn>
                  <a:cxn ang="0">
                    <a:pos x="17" y="51"/>
                  </a:cxn>
                  <a:cxn ang="0">
                    <a:pos x="17" y="51"/>
                  </a:cxn>
                  <a:cxn ang="0">
                    <a:pos x="7" y="0"/>
                  </a:cxn>
                  <a:cxn ang="0">
                    <a:pos x="7" y="0"/>
                  </a:cxn>
                  <a:cxn ang="0">
                    <a:pos x="14" y="2"/>
                  </a:cxn>
                  <a:cxn ang="0">
                    <a:pos x="14" y="2"/>
                  </a:cxn>
                  <a:cxn ang="0">
                    <a:pos x="23" y="0"/>
                  </a:cxn>
                  <a:cxn ang="0">
                    <a:pos x="23" y="0"/>
                  </a:cxn>
                  <a:cxn ang="0">
                    <a:pos x="29" y="34"/>
                  </a:cxn>
                  <a:cxn ang="0">
                    <a:pos x="29" y="34"/>
                  </a:cxn>
                  <a:cxn ang="0">
                    <a:pos x="46" y="0"/>
                  </a:cxn>
                  <a:cxn ang="0">
                    <a:pos x="46" y="0"/>
                  </a:cxn>
                </a:cxnLst>
                <a:rect l="0" t="0" r="r" b="b"/>
                <a:pathLst>
                  <a:path w="56" h="79">
                    <a:moveTo>
                      <a:pt x="46" y="0"/>
                    </a:moveTo>
                    <a:lnTo>
                      <a:pt x="46" y="0"/>
                    </a:lnTo>
                    <a:lnTo>
                      <a:pt x="51" y="2"/>
                    </a:lnTo>
                    <a:lnTo>
                      <a:pt x="51" y="2"/>
                    </a:lnTo>
                    <a:lnTo>
                      <a:pt x="56" y="0"/>
                    </a:lnTo>
                    <a:lnTo>
                      <a:pt x="56" y="0"/>
                    </a:lnTo>
                    <a:lnTo>
                      <a:pt x="38" y="32"/>
                    </a:lnTo>
                    <a:lnTo>
                      <a:pt x="8" y="79"/>
                    </a:lnTo>
                    <a:lnTo>
                      <a:pt x="8" y="79"/>
                    </a:lnTo>
                    <a:lnTo>
                      <a:pt x="4" y="79"/>
                    </a:lnTo>
                    <a:lnTo>
                      <a:pt x="4" y="79"/>
                    </a:lnTo>
                    <a:lnTo>
                      <a:pt x="0" y="79"/>
                    </a:lnTo>
                    <a:lnTo>
                      <a:pt x="0" y="79"/>
                    </a:lnTo>
                    <a:lnTo>
                      <a:pt x="17" y="51"/>
                    </a:lnTo>
                    <a:lnTo>
                      <a:pt x="17" y="51"/>
                    </a:lnTo>
                    <a:lnTo>
                      <a:pt x="7" y="0"/>
                    </a:lnTo>
                    <a:lnTo>
                      <a:pt x="7" y="0"/>
                    </a:lnTo>
                    <a:lnTo>
                      <a:pt x="14" y="2"/>
                    </a:lnTo>
                    <a:lnTo>
                      <a:pt x="14" y="2"/>
                    </a:lnTo>
                    <a:lnTo>
                      <a:pt x="23" y="0"/>
                    </a:lnTo>
                    <a:lnTo>
                      <a:pt x="23" y="0"/>
                    </a:lnTo>
                    <a:lnTo>
                      <a:pt x="29" y="34"/>
                    </a:lnTo>
                    <a:lnTo>
                      <a:pt x="29" y="34"/>
                    </a:lnTo>
                    <a:lnTo>
                      <a:pt x="46" y="0"/>
                    </a:lnTo>
                    <a:lnTo>
                      <a:pt x="46" y="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84" name="Freeform 84"/>
              <p:cNvSpPr>
                <a:spLocks/>
              </p:cNvSpPr>
              <p:nvPr userDrawn="1"/>
            </p:nvSpPr>
            <p:spPr bwMode="auto">
              <a:xfrm>
                <a:off x="5018" y="2897"/>
                <a:ext cx="32" cy="71"/>
              </a:xfrm>
              <a:custGeom>
                <a:avLst/>
                <a:gdLst/>
                <a:ahLst/>
                <a:cxnLst>
                  <a:cxn ang="0">
                    <a:pos x="8" y="29"/>
                  </a:cxn>
                  <a:cxn ang="0">
                    <a:pos x="8" y="29"/>
                  </a:cxn>
                  <a:cxn ang="0">
                    <a:pos x="14" y="0"/>
                  </a:cxn>
                  <a:cxn ang="0">
                    <a:pos x="14" y="0"/>
                  </a:cxn>
                  <a:cxn ang="0">
                    <a:pos x="23" y="0"/>
                  </a:cxn>
                  <a:cxn ang="0">
                    <a:pos x="23" y="0"/>
                  </a:cxn>
                  <a:cxn ang="0">
                    <a:pos x="32" y="0"/>
                  </a:cxn>
                  <a:cxn ang="0">
                    <a:pos x="32" y="0"/>
                  </a:cxn>
                  <a:cxn ang="0">
                    <a:pos x="24" y="29"/>
                  </a:cxn>
                  <a:cxn ang="0">
                    <a:pos x="21" y="42"/>
                  </a:cxn>
                  <a:cxn ang="0">
                    <a:pos x="21" y="42"/>
                  </a:cxn>
                  <a:cxn ang="0">
                    <a:pos x="17" y="71"/>
                  </a:cxn>
                  <a:cxn ang="0">
                    <a:pos x="17" y="71"/>
                  </a:cxn>
                  <a:cxn ang="0">
                    <a:pos x="8" y="71"/>
                  </a:cxn>
                  <a:cxn ang="0">
                    <a:pos x="8" y="71"/>
                  </a:cxn>
                  <a:cxn ang="0">
                    <a:pos x="0" y="71"/>
                  </a:cxn>
                  <a:cxn ang="0">
                    <a:pos x="0" y="71"/>
                  </a:cxn>
                  <a:cxn ang="0">
                    <a:pos x="7" y="42"/>
                  </a:cxn>
                  <a:cxn ang="0">
                    <a:pos x="8" y="29"/>
                  </a:cxn>
                </a:cxnLst>
                <a:rect l="0" t="0" r="r" b="b"/>
                <a:pathLst>
                  <a:path w="32" h="71">
                    <a:moveTo>
                      <a:pt x="8" y="29"/>
                    </a:moveTo>
                    <a:lnTo>
                      <a:pt x="8" y="29"/>
                    </a:lnTo>
                    <a:lnTo>
                      <a:pt x="14" y="0"/>
                    </a:lnTo>
                    <a:lnTo>
                      <a:pt x="14" y="0"/>
                    </a:lnTo>
                    <a:lnTo>
                      <a:pt x="23" y="0"/>
                    </a:lnTo>
                    <a:lnTo>
                      <a:pt x="23" y="0"/>
                    </a:lnTo>
                    <a:lnTo>
                      <a:pt x="32" y="0"/>
                    </a:lnTo>
                    <a:lnTo>
                      <a:pt x="32" y="0"/>
                    </a:lnTo>
                    <a:lnTo>
                      <a:pt x="24" y="29"/>
                    </a:lnTo>
                    <a:lnTo>
                      <a:pt x="21" y="42"/>
                    </a:lnTo>
                    <a:lnTo>
                      <a:pt x="21" y="42"/>
                    </a:lnTo>
                    <a:lnTo>
                      <a:pt x="17" y="71"/>
                    </a:lnTo>
                    <a:lnTo>
                      <a:pt x="17" y="71"/>
                    </a:lnTo>
                    <a:lnTo>
                      <a:pt x="8" y="71"/>
                    </a:lnTo>
                    <a:lnTo>
                      <a:pt x="8" y="71"/>
                    </a:lnTo>
                    <a:lnTo>
                      <a:pt x="0" y="71"/>
                    </a:lnTo>
                    <a:lnTo>
                      <a:pt x="0" y="71"/>
                    </a:lnTo>
                    <a:lnTo>
                      <a:pt x="7" y="42"/>
                    </a:lnTo>
                    <a:lnTo>
                      <a:pt x="8" y="29"/>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85" name="Freeform 85"/>
              <p:cNvSpPr>
                <a:spLocks/>
              </p:cNvSpPr>
              <p:nvPr userDrawn="1"/>
            </p:nvSpPr>
            <p:spPr bwMode="auto">
              <a:xfrm>
                <a:off x="5048" y="2916"/>
                <a:ext cx="54" cy="52"/>
              </a:xfrm>
              <a:custGeom>
                <a:avLst/>
                <a:gdLst/>
                <a:ahLst/>
                <a:cxnLst>
                  <a:cxn ang="0">
                    <a:pos x="24" y="10"/>
                  </a:cxn>
                  <a:cxn ang="0">
                    <a:pos x="24" y="10"/>
                  </a:cxn>
                  <a:cxn ang="0">
                    <a:pos x="24" y="10"/>
                  </a:cxn>
                  <a:cxn ang="0">
                    <a:pos x="28" y="6"/>
                  </a:cxn>
                  <a:cxn ang="0">
                    <a:pos x="32" y="3"/>
                  </a:cxn>
                  <a:cxn ang="0">
                    <a:pos x="37" y="1"/>
                  </a:cxn>
                  <a:cxn ang="0">
                    <a:pos x="41" y="0"/>
                  </a:cxn>
                  <a:cxn ang="0">
                    <a:pos x="41" y="0"/>
                  </a:cxn>
                  <a:cxn ang="0">
                    <a:pos x="48" y="1"/>
                  </a:cxn>
                  <a:cxn ang="0">
                    <a:pos x="53" y="6"/>
                  </a:cxn>
                  <a:cxn ang="0">
                    <a:pos x="54" y="11"/>
                  </a:cxn>
                  <a:cxn ang="0">
                    <a:pos x="54" y="20"/>
                  </a:cxn>
                  <a:cxn ang="0">
                    <a:pos x="54" y="20"/>
                  </a:cxn>
                  <a:cxn ang="0">
                    <a:pos x="50" y="38"/>
                  </a:cxn>
                  <a:cxn ang="0">
                    <a:pos x="50" y="38"/>
                  </a:cxn>
                  <a:cxn ang="0">
                    <a:pos x="47" y="52"/>
                  </a:cxn>
                  <a:cxn ang="0">
                    <a:pos x="47" y="52"/>
                  </a:cxn>
                  <a:cxn ang="0">
                    <a:pos x="40" y="52"/>
                  </a:cxn>
                  <a:cxn ang="0">
                    <a:pos x="40" y="52"/>
                  </a:cxn>
                  <a:cxn ang="0">
                    <a:pos x="32" y="52"/>
                  </a:cxn>
                  <a:cxn ang="0">
                    <a:pos x="32" y="52"/>
                  </a:cxn>
                  <a:cxn ang="0">
                    <a:pos x="35" y="39"/>
                  </a:cxn>
                  <a:cxn ang="0">
                    <a:pos x="38" y="23"/>
                  </a:cxn>
                  <a:cxn ang="0">
                    <a:pos x="38" y="23"/>
                  </a:cxn>
                  <a:cxn ang="0">
                    <a:pos x="40" y="17"/>
                  </a:cxn>
                  <a:cxn ang="0">
                    <a:pos x="38" y="13"/>
                  </a:cxn>
                  <a:cxn ang="0">
                    <a:pos x="37" y="10"/>
                  </a:cxn>
                  <a:cxn ang="0">
                    <a:pos x="32" y="10"/>
                  </a:cxn>
                  <a:cxn ang="0">
                    <a:pos x="32" y="10"/>
                  </a:cxn>
                  <a:cxn ang="0">
                    <a:pos x="28" y="11"/>
                  </a:cxn>
                  <a:cxn ang="0">
                    <a:pos x="25" y="14"/>
                  </a:cxn>
                  <a:cxn ang="0">
                    <a:pos x="22" y="19"/>
                  </a:cxn>
                  <a:cxn ang="0">
                    <a:pos x="21" y="25"/>
                  </a:cxn>
                  <a:cxn ang="0">
                    <a:pos x="19" y="29"/>
                  </a:cxn>
                  <a:cxn ang="0">
                    <a:pos x="19" y="29"/>
                  </a:cxn>
                  <a:cxn ang="0">
                    <a:pos x="16" y="52"/>
                  </a:cxn>
                  <a:cxn ang="0">
                    <a:pos x="16" y="52"/>
                  </a:cxn>
                  <a:cxn ang="0">
                    <a:pos x="7" y="52"/>
                  </a:cxn>
                  <a:cxn ang="0">
                    <a:pos x="7" y="52"/>
                  </a:cxn>
                  <a:cxn ang="0">
                    <a:pos x="0" y="52"/>
                  </a:cxn>
                  <a:cxn ang="0">
                    <a:pos x="0" y="52"/>
                  </a:cxn>
                  <a:cxn ang="0">
                    <a:pos x="6" y="29"/>
                  </a:cxn>
                  <a:cxn ang="0">
                    <a:pos x="6" y="25"/>
                  </a:cxn>
                  <a:cxn ang="0">
                    <a:pos x="6" y="25"/>
                  </a:cxn>
                  <a:cxn ang="0">
                    <a:pos x="10" y="1"/>
                  </a:cxn>
                  <a:cxn ang="0">
                    <a:pos x="10" y="1"/>
                  </a:cxn>
                  <a:cxn ang="0">
                    <a:pos x="18" y="3"/>
                  </a:cxn>
                  <a:cxn ang="0">
                    <a:pos x="18" y="3"/>
                  </a:cxn>
                  <a:cxn ang="0">
                    <a:pos x="25" y="1"/>
                  </a:cxn>
                  <a:cxn ang="0">
                    <a:pos x="24" y="10"/>
                  </a:cxn>
                </a:cxnLst>
                <a:rect l="0" t="0" r="r" b="b"/>
                <a:pathLst>
                  <a:path w="54" h="52">
                    <a:moveTo>
                      <a:pt x="24" y="10"/>
                    </a:moveTo>
                    <a:lnTo>
                      <a:pt x="24" y="10"/>
                    </a:lnTo>
                    <a:lnTo>
                      <a:pt x="24" y="10"/>
                    </a:lnTo>
                    <a:lnTo>
                      <a:pt x="28" y="6"/>
                    </a:lnTo>
                    <a:lnTo>
                      <a:pt x="32" y="3"/>
                    </a:lnTo>
                    <a:lnTo>
                      <a:pt x="37" y="1"/>
                    </a:lnTo>
                    <a:lnTo>
                      <a:pt x="41" y="0"/>
                    </a:lnTo>
                    <a:lnTo>
                      <a:pt x="41" y="0"/>
                    </a:lnTo>
                    <a:lnTo>
                      <a:pt x="48" y="1"/>
                    </a:lnTo>
                    <a:lnTo>
                      <a:pt x="53" y="6"/>
                    </a:lnTo>
                    <a:lnTo>
                      <a:pt x="54" y="11"/>
                    </a:lnTo>
                    <a:lnTo>
                      <a:pt x="54" y="20"/>
                    </a:lnTo>
                    <a:lnTo>
                      <a:pt x="54" y="20"/>
                    </a:lnTo>
                    <a:lnTo>
                      <a:pt x="50" y="38"/>
                    </a:lnTo>
                    <a:lnTo>
                      <a:pt x="50" y="38"/>
                    </a:lnTo>
                    <a:lnTo>
                      <a:pt x="47" y="52"/>
                    </a:lnTo>
                    <a:lnTo>
                      <a:pt x="47" y="52"/>
                    </a:lnTo>
                    <a:lnTo>
                      <a:pt x="40" y="52"/>
                    </a:lnTo>
                    <a:lnTo>
                      <a:pt x="40" y="52"/>
                    </a:lnTo>
                    <a:lnTo>
                      <a:pt x="32" y="52"/>
                    </a:lnTo>
                    <a:lnTo>
                      <a:pt x="32" y="52"/>
                    </a:lnTo>
                    <a:lnTo>
                      <a:pt x="35" y="39"/>
                    </a:lnTo>
                    <a:lnTo>
                      <a:pt x="38" y="23"/>
                    </a:lnTo>
                    <a:lnTo>
                      <a:pt x="38" y="23"/>
                    </a:lnTo>
                    <a:lnTo>
                      <a:pt x="40" y="17"/>
                    </a:lnTo>
                    <a:lnTo>
                      <a:pt x="38" y="13"/>
                    </a:lnTo>
                    <a:lnTo>
                      <a:pt x="37" y="10"/>
                    </a:lnTo>
                    <a:lnTo>
                      <a:pt x="32" y="10"/>
                    </a:lnTo>
                    <a:lnTo>
                      <a:pt x="32" y="10"/>
                    </a:lnTo>
                    <a:lnTo>
                      <a:pt x="28" y="11"/>
                    </a:lnTo>
                    <a:lnTo>
                      <a:pt x="25" y="14"/>
                    </a:lnTo>
                    <a:lnTo>
                      <a:pt x="22" y="19"/>
                    </a:lnTo>
                    <a:lnTo>
                      <a:pt x="21" y="25"/>
                    </a:lnTo>
                    <a:lnTo>
                      <a:pt x="19" y="29"/>
                    </a:lnTo>
                    <a:lnTo>
                      <a:pt x="19" y="29"/>
                    </a:lnTo>
                    <a:lnTo>
                      <a:pt x="16" y="52"/>
                    </a:lnTo>
                    <a:lnTo>
                      <a:pt x="16" y="52"/>
                    </a:lnTo>
                    <a:lnTo>
                      <a:pt x="7" y="52"/>
                    </a:lnTo>
                    <a:lnTo>
                      <a:pt x="7" y="52"/>
                    </a:lnTo>
                    <a:lnTo>
                      <a:pt x="0" y="52"/>
                    </a:lnTo>
                    <a:lnTo>
                      <a:pt x="0" y="52"/>
                    </a:lnTo>
                    <a:lnTo>
                      <a:pt x="6" y="29"/>
                    </a:lnTo>
                    <a:lnTo>
                      <a:pt x="6" y="25"/>
                    </a:lnTo>
                    <a:lnTo>
                      <a:pt x="6" y="25"/>
                    </a:lnTo>
                    <a:lnTo>
                      <a:pt x="10" y="1"/>
                    </a:lnTo>
                    <a:lnTo>
                      <a:pt x="10" y="1"/>
                    </a:lnTo>
                    <a:lnTo>
                      <a:pt x="18" y="3"/>
                    </a:lnTo>
                    <a:lnTo>
                      <a:pt x="18" y="3"/>
                    </a:lnTo>
                    <a:lnTo>
                      <a:pt x="25" y="1"/>
                    </a:lnTo>
                    <a:lnTo>
                      <a:pt x="24" y="1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86" name="Freeform 86"/>
              <p:cNvSpPr>
                <a:spLocks/>
              </p:cNvSpPr>
              <p:nvPr userDrawn="1"/>
            </p:nvSpPr>
            <p:spPr bwMode="auto">
              <a:xfrm>
                <a:off x="5131" y="2897"/>
                <a:ext cx="54" cy="71"/>
              </a:xfrm>
              <a:custGeom>
                <a:avLst/>
                <a:gdLst/>
                <a:ahLst/>
                <a:cxnLst>
                  <a:cxn ang="0">
                    <a:pos x="9" y="29"/>
                  </a:cxn>
                  <a:cxn ang="0">
                    <a:pos x="9" y="29"/>
                  </a:cxn>
                  <a:cxn ang="0">
                    <a:pos x="15" y="0"/>
                  </a:cxn>
                  <a:cxn ang="0">
                    <a:pos x="15" y="0"/>
                  </a:cxn>
                  <a:cxn ang="0">
                    <a:pos x="32" y="0"/>
                  </a:cxn>
                  <a:cxn ang="0">
                    <a:pos x="32" y="0"/>
                  </a:cxn>
                  <a:cxn ang="0">
                    <a:pos x="54" y="0"/>
                  </a:cxn>
                  <a:cxn ang="0">
                    <a:pos x="54" y="0"/>
                  </a:cxn>
                  <a:cxn ang="0">
                    <a:pos x="53" y="4"/>
                  </a:cxn>
                  <a:cxn ang="0">
                    <a:pos x="53" y="4"/>
                  </a:cxn>
                  <a:cxn ang="0">
                    <a:pos x="53" y="9"/>
                  </a:cxn>
                  <a:cxn ang="0">
                    <a:pos x="53" y="9"/>
                  </a:cxn>
                  <a:cxn ang="0">
                    <a:pos x="29" y="7"/>
                  </a:cxn>
                  <a:cxn ang="0">
                    <a:pos x="29" y="7"/>
                  </a:cxn>
                  <a:cxn ang="0">
                    <a:pos x="25" y="30"/>
                  </a:cxn>
                  <a:cxn ang="0">
                    <a:pos x="25" y="30"/>
                  </a:cxn>
                  <a:cxn ang="0">
                    <a:pos x="48" y="29"/>
                  </a:cxn>
                  <a:cxn ang="0">
                    <a:pos x="48" y="29"/>
                  </a:cxn>
                  <a:cxn ang="0">
                    <a:pos x="47" y="33"/>
                  </a:cxn>
                  <a:cxn ang="0">
                    <a:pos x="47" y="33"/>
                  </a:cxn>
                  <a:cxn ang="0">
                    <a:pos x="47" y="38"/>
                  </a:cxn>
                  <a:cxn ang="0">
                    <a:pos x="47" y="38"/>
                  </a:cxn>
                  <a:cxn ang="0">
                    <a:pos x="24" y="38"/>
                  </a:cxn>
                  <a:cxn ang="0">
                    <a:pos x="24" y="38"/>
                  </a:cxn>
                  <a:cxn ang="0">
                    <a:pos x="21" y="51"/>
                  </a:cxn>
                  <a:cxn ang="0">
                    <a:pos x="21" y="51"/>
                  </a:cxn>
                  <a:cxn ang="0">
                    <a:pos x="18" y="64"/>
                  </a:cxn>
                  <a:cxn ang="0">
                    <a:pos x="18" y="64"/>
                  </a:cxn>
                  <a:cxn ang="0">
                    <a:pos x="43" y="63"/>
                  </a:cxn>
                  <a:cxn ang="0">
                    <a:pos x="43" y="63"/>
                  </a:cxn>
                  <a:cxn ang="0">
                    <a:pos x="41" y="67"/>
                  </a:cxn>
                  <a:cxn ang="0">
                    <a:pos x="41" y="67"/>
                  </a:cxn>
                  <a:cxn ang="0">
                    <a:pos x="41" y="71"/>
                  </a:cxn>
                  <a:cxn ang="0">
                    <a:pos x="41" y="71"/>
                  </a:cxn>
                  <a:cxn ang="0">
                    <a:pos x="22" y="71"/>
                  </a:cxn>
                  <a:cxn ang="0">
                    <a:pos x="22" y="71"/>
                  </a:cxn>
                  <a:cxn ang="0">
                    <a:pos x="0" y="71"/>
                  </a:cxn>
                  <a:cxn ang="0">
                    <a:pos x="0" y="71"/>
                  </a:cxn>
                  <a:cxn ang="0">
                    <a:pos x="6" y="42"/>
                  </a:cxn>
                  <a:cxn ang="0">
                    <a:pos x="9" y="29"/>
                  </a:cxn>
                </a:cxnLst>
                <a:rect l="0" t="0" r="r" b="b"/>
                <a:pathLst>
                  <a:path w="54" h="71">
                    <a:moveTo>
                      <a:pt x="9" y="29"/>
                    </a:moveTo>
                    <a:lnTo>
                      <a:pt x="9" y="29"/>
                    </a:lnTo>
                    <a:lnTo>
                      <a:pt x="15" y="0"/>
                    </a:lnTo>
                    <a:lnTo>
                      <a:pt x="15" y="0"/>
                    </a:lnTo>
                    <a:lnTo>
                      <a:pt x="32" y="0"/>
                    </a:lnTo>
                    <a:lnTo>
                      <a:pt x="32" y="0"/>
                    </a:lnTo>
                    <a:lnTo>
                      <a:pt x="54" y="0"/>
                    </a:lnTo>
                    <a:lnTo>
                      <a:pt x="54" y="0"/>
                    </a:lnTo>
                    <a:lnTo>
                      <a:pt x="53" y="4"/>
                    </a:lnTo>
                    <a:lnTo>
                      <a:pt x="53" y="4"/>
                    </a:lnTo>
                    <a:lnTo>
                      <a:pt x="53" y="9"/>
                    </a:lnTo>
                    <a:lnTo>
                      <a:pt x="53" y="9"/>
                    </a:lnTo>
                    <a:lnTo>
                      <a:pt x="29" y="7"/>
                    </a:lnTo>
                    <a:lnTo>
                      <a:pt x="29" y="7"/>
                    </a:lnTo>
                    <a:lnTo>
                      <a:pt x="25" y="30"/>
                    </a:lnTo>
                    <a:lnTo>
                      <a:pt x="25" y="30"/>
                    </a:lnTo>
                    <a:lnTo>
                      <a:pt x="48" y="29"/>
                    </a:lnTo>
                    <a:lnTo>
                      <a:pt x="48" y="29"/>
                    </a:lnTo>
                    <a:lnTo>
                      <a:pt x="47" y="33"/>
                    </a:lnTo>
                    <a:lnTo>
                      <a:pt x="47" y="33"/>
                    </a:lnTo>
                    <a:lnTo>
                      <a:pt x="47" y="38"/>
                    </a:lnTo>
                    <a:lnTo>
                      <a:pt x="47" y="38"/>
                    </a:lnTo>
                    <a:lnTo>
                      <a:pt x="24" y="38"/>
                    </a:lnTo>
                    <a:lnTo>
                      <a:pt x="24" y="38"/>
                    </a:lnTo>
                    <a:lnTo>
                      <a:pt x="21" y="51"/>
                    </a:lnTo>
                    <a:lnTo>
                      <a:pt x="21" y="51"/>
                    </a:lnTo>
                    <a:lnTo>
                      <a:pt x="18" y="64"/>
                    </a:lnTo>
                    <a:lnTo>
                      <a:pt x="18" y="64"/>
                    </a:lnTo>
                    <a:lnTo>
                      <a:pt x="43" y="63"/>
                    </a:lnTo>
                    <a:lnTo>
                      <a:pt x="43" y="63"/>
                    </a:lnTo>
                    <a:lnTo>
                      <a:pt x="41" y="67"/>
                    </a:lnTo>
                    <a:lnTo>
                      <a:pt x="41" y="67"/>
                    </a:lnTo>
                    <a:lnTo>
                      <a:pt x="41" y="71"/>
                    </a:lnTo>
                    <a:lnTo>
                      <a:pt x="41" y="71"/>
                    </a:lnTo>
                    <a:lnTo>
                      <a:pt x="22" y="71"/>
                    </a:lnTo>
                    <a:lnTo>
                      <a:pt x="22" y="71"/>
                    </a:lnTo>
                    <a:lnTo>
                      <a:pt x="0" y="71"/>
                    </a:lnTo>
                    <a:lnTo>
                      <a:pt x="0" y="71"/>
                    </a:lnTo>
                    <a:lnTo>
                      <a:pt x="6" y="42"/>
                    </a:lnTo>
                    <a:lnTo>
                      <a:pt x="9" y="29"/>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87" name="Freeform 87"/>
              <p:cNvSpPr>
                <a:spLocks/>
              </p:cNvSpPr>
              <p:nvPr userDrawn="1"/>
            </p:nvSpPr>
            <p:spPr bwMode="auto">
              <a:xfrm>
                <a:off x="5190" y="2917"/>
                <a:ext cx="48" cy="51"/>
              </a:xfrm>
              <a:custGeom>
                <a:avLst/>
                <a:gdLst/>
                <a:ahLst/>
                <a:cxnLst>
                  <a:cxn ang="0">
                    <a:pos x="20" y="38"/>
                  </a:cxn>
                  <a:cxn ang="0">
                    <a:pos x="20" y="38"/>
                  </a:cxn>
                  <a:cxn ang="0">
                    <a:pos x="39" y="0"/>
                  </a:cxn>
                  <a:cxn ang="0">
                    <a:pos x="39" y="0"/>
                  </a:cxn>
                  <a:cxn ang="0">
                    <a:pos x="43" y="2"/>
                  </a:cxn>
                  <a:cxn ang="0">
                    <a:pos x="43" y="2"/>
                  </a:cxn>
                  <a:cxn ang="0">
                    <a:pos x="48" y="0"/>
                  </a:cxn>
                  <a:cxn ang="0">
                    <a:pos x="48" y="0"/>
                  </a:cxn>
                  <a:cxn ang="0">
                    <a:pos x="35" y="22"/>
                  </a:cxn>
                  <a:cxn ang="0">
                    <a:pos x="27" y="35"/>
                  </a:cxn>
                  <a:cxn ang="0">
                    <a:pos x="19" y="51"/>
                  </a:cxn>
                  <a:cxn ang="0">
                    <a:pos x="19" y="51"/>
                  </a:cxn>
                  <a:cxn ang="0">
                    <a:pos x="13" y="51"/>
                  </a:cxn>
                  <a:cxn ang="0">
                    <a:pos x="13" y="51"/>
                  </a:cxn>
                  <a:cxn ang="0">
                    <a:pos x="7" y="51"/>
                  </a:cxn>
                  <a:cxn ang="0">
                    <a:pos x="7" y="51"/>
                  </a:cxn>
                  <a:cxn ang="0">
                    <a:pos x="0" y="0"/>
                  </a:cxn>
                  <a:cxn ang="0">
                    <a:pos x="0" y="0"/>
                  </a:cxn>
                  <a:cxn ang="0">
                    <a:pos x="7" y="2"/>
                  </a:cxn>
                  <a:cxn ang="0">
                    <a:pos x="7" y="2"/>
                  </a:cxn>
                  <a:cxn ang="0">
                    <a:pos x="16" y="0"/>
                  </a:cxn>
                  <a:cxn ang="0">
                    <a:pos x="16" y="0"/>
                  </a:cxn>
                  <a:cxn ang="0">
                    <a:pos x="20" y="38"/>
                  </a:cxn>
                  <a:cxn ang="0">
                    <a:pos x="20" y="38"/>
                  </a:cxn>
                </a:cxnLst>
                <a:rect l="0" t="0" r="r" b="b"/>
                <a:pathLst>
                  <a:path w="48" h="51">
                    <a:moveTo>
                      <a:pt x="20" y="38"/>
                    </a:moveTo>
                    <a:lnTo>
                      <a:pt x="20" y="38"/>
                    </a:lnTo>
                    <a:lnTo>
                      <a:pt x="39" y="0"/>
                    </a:lnTo>
                    <a:lnTo>
                      <a:pt x="39" y="0"/>
                    </a:lnTo>
                    <a:lnTo>
                      <a:pt x="43" y="2"/>
                    </a:lnTo>
                    <a:lnTo>
                      <a:pt x="43" y="2"/>
                    </a:lnTo>
                    <a:lnTo>
                      <a:pt x="48" y="0"/>
                    </a:lnTo>
                    <a:lnTo>
                      <a:pt x="48" y="0"/>
                    </a:lnTo>
                    <a:lnTo>
                      <a:pt x="35" y="22"/>
                    </a:lnTo>
                    <a:lnTo>
                      <a:pt x="27" y="35"/>
                    </a:lnTo>
                    <a:lnTo>
                      <a:pt x="19" y="51"/>
                    </a:lnTo>
                    <a:lnTo>
                      <a:pt x="19" y="51"/>
                    </a:lnTo>
                    <a:lnTo>
                      <a:pt x="13" y="51"/>
                    </a:lnTo>
                    <a:lnTo>
                      <a:pt x="13" y="51"/>
                    </a:lnTo>
                    <a:lnTo>
                      <a:pt x="7" y="51"/>
                    </a:lnTo>
                    <a:lnTo>
                      <a:pt x="7" y="51"/>
                    </a:lnTo>
                    <a:lnTo>
                      <a:pt x="0" y="0"/>
                    </a:lnTo>
                    <a:lnTo>
                      <a:pt x="0" y="0"/>
                    </a:lnTo>
                    <a:lnTo>
                      <a:pt x="7" y="2"/>
                    </a:lnTo>
                    <a:lnTo>
                      <a:pt x="7" y="2"/>
                    </a:lnTo>
                    <a:lnTo>
                      <a:pt x="16" y="0"/>
                    </a:lnTo>
                    <a:lnTo>
                      <a:pt x="16" y="0"/>
                    </a:lnTo>
                    <a:lnTo>
                      <a:pt x="20" y="38"/>
                    </a:lnTo>
                    <a:lnTo>
                      <a:pt x="20" y="38"/>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88" name="Freeform 88"/>
              <p:cNvSpPr>
                <a:spLocks noEditPoints="1"/>
              </p:cNvSpPr>
              <p:nvPr userDrawn="1"/>
            </p:nvSpPr>
            <p:spPr bwMode="auto">
              <a:xfrm>
                <a:off x="5236" y="2916"/>
                <a:ext cx="49" cy="54"/>
              </a:xfrm>
              <a:custGeom>
                <a:avLst/>
                <a:gdLst/>
                <a:ahLst/>
                <a:cxnLst>
                  <a:cxn ang="0">
                    <a:pos x="18" y="23"/>
                  </a:cxn>
                  <a:cxn ang="0">
                    <a:pos x="18" y="23"/>
                  </a:cxn>
                  <a:cxn ang="0">
                    <a:pos x="19" y="16"/>
                  </a:cxn>
                  <a:cxn ang="0">
                    <a:pos x="22" y="11"/>
                  </a:cxn>
                  <a:cxn ang="0">
                    <a:pos x="25" y="7"/>
                  </a:cxn>
                  <a:cxn ang="0">
                    <a:pos x="30" y="6"/>
                  </a:cxn>
                  <a:cxn ang="0">
                    <a:pos x="30" y="6"/>
                  </a:cxn>
                  <a:cxn ang="0">
                    <a:pos x="32" y="7"/>
                  </a:cxn>
                  <a:cxn ang="0">
                    <a:pos x="35" y="10"/>
                  </a:cxn>
                  <a:cxn ang="0">
                    <a:pos x="35" y="16"/>
                  </a:cxn>
                  <a:cxn ang="0">
                    <a:pos x="34" y="23"/>
                  </a:cxn>
                  <a:cxn ang="0">
                    <a:pos x="18" y="23"/>
                  </a:cxn>
                  <a:cxn ang="0">
                    <a:pos x="47" y="27"/>
                  </a:cxn>
                  <a:cxn ang="0">
                    <a:pos x="47" y="27"/>
                  </a:cxn>
                  <a:cxn ang="0">
                    <a:pos x="49" y="23"/>
                  </a:cxn>
                  <a:cxn ang="0">
                    <a:pos x="49" y="23"/>
                  </a:cxn>
                  <a:cxn ang="0">
                    <a:pos x="49" y="14"/>
                  </a:cxn>
                  <a:cxn ang="0">
                    <a:pos x="47" y="10"/>
                  </a:cxn>
                  <a:cxn ang="0">
                    <a:pos x="46" y="7"/>
                  </a:cxn>
                  <a:cxn ang="0">
                    <a:pos x="43" y="4"/>
                  </a:cxn>
                  <a:cxn ang="0">
                    <a:pos x="40" y="3"/>
                  </a:cxn>
                  <a:cxn ang="0">
                    <a:pos x="35" y="1"/>
                  </a:cxn>
                  <a:cxn ang="0">
                    <a:pos x="31" y="0"/>
                  </a:cxn>
                  <a:cxn ang="0">
                    <a:pos x="31" y="0"/>
                  </a:cxn>
                  <a:cxn ang="0">
                    <a:pos x="21" y="3"/>
                  </a:cxn>
                  <a:cxn ang="0">
                    <a:pos x="16" y="4"/>
                  </a:cxn>
                  <a:cxn ang="0">
                    <a:pos x="12" y="7"/>
                  </a:cxn>
                  <a:cxn ang="0">
                    <a:pos x="9" y="11"/>
                  </a:cxn>
                  <a:cxn ang="0">
                    <a:pos x="6" y="16"/>
                  </a:cxn>
                  <a:cxn ang="0">
                    <a:pos x="3" y="22"/>
                  </a:cxn>
                  <a:cxn ang="0">
                    <a:pos x="2" y="27"/>
                  </a:cxn>
                  <a:cxn ang="0">
                    <a:pos x="2" y="27"/>
                  </a:cxn>
                  <a:cxn ang="0">
                    <a:pos x="0" y="33"/>
                  </a:cxn>
                  <a:cxn ang="0">
                    <a:pos x="2" y="39"/>
                  </a:cxn>
                  <a:cxn ang="0">
                    <a:pos x="3" y="44"/>
                  </a:cxn>
                  <a:cxn ang="0">
                    <a:pos x="5" y="48"/>
                  </a:cxn>
                  <a:cxn ang="0">
                    <a:pos x="9" y="51"/>
                  </a:cxn>
                  <a:cxn ang="0">
                    <a:pos x="12" y="52"/>
                  </a:cxn>
                  <a:cxn ang="0">
                    <a:pos x="22" y="54"/>
                  </a:cxn>
                  <a:cxn ang="0">
                    <a:pos x="22" y="54"/>
                  </a:cxn>
                  <a:cxn ang="0">
                    <a:pos x="32" y="52"/>
                  </a:cxn>
                  <a:cxn ang="0">
                    <a:pos x="38" y="49"/>
                  </a:cxn>
                  <a:cxn ang="0">
                    <a:pos x="43" y="44"/>
                  </a:cxn>
                  <a:cxn ang="0">
                    <a:pos x="41" y="42"/>
                  </a:cxn>
                  <a:cxn ang="0">
                    <a:pos x="41" y="42"/>
                  </a:cxn>
                  <a:cxn ang="0">
                    <a:pos x="34" y="46"/>
                  </a:cxn>
                  <a:cxn ang="0">
                    <a:pos x="28" y="46"/>
                  </a:cxn>
                  <a:cxn ang="0">
                    <a:pos x="28" y="46"/>
                  </a:cxn>
                  <a:cxn ang="0">
                    <a:pos x="24" y="46"/>
                  </a:cxn>
                  <a:cxn ang="0">
                    <a:pos x="21" y="45"/>
                  </a:cxn>
                  <a:cxn ang="0">
                    <a:pos x="18" y="42"/>
                  </a:cxn>
                  <a:cxn ang="0">
                    <a:pos x="16" y="35"/>
                  </a:cxn>
                  <a:cxn ang="0">
                    <a:pos x="18" y="27"/>
                  </a:cxn>
                  <a:cxn ang="0">
                    <a:pos x="47" y="27"/>
                  </a:cxn>
                </a:cxnLst>
                <a:rect l="0" t="0" r="r" b="b"/>
                <a:pathLst>
                  <a:path w="49" h="54">
                    <a:moveTo>
                      <a:pt x="18" y="23"/>
                    </a:moveTo>
                    <a:lnTo>
                      <a:pt x="18" y="23"/>
                    </a:lnTo>
                    <a:lnTo>
                      <a:pt x="19" y="16"/>
                    </a:lnTo>
                    <a:lnTo>
                      <a:pt x="22" y="11"/>
                    </a:lnTo>
                    <a:lnTo>
                      <a:pt x="25" y="7"/>
                    </a:lnTo>
                    <a:lnTo>
                      <a:pt x="30" y="6"/>
                    </a:lnTo>
                    <a:lnTo>
                      <a:pt x="30" y="6"/>
                    </a:lnTo>
                    <a:lnTo>
                      <a:pt x="32" y="7"/>
                    </a:lnTo>
                    <a:lnTo>
                      <a:pt x="35" y="10"/>
                    </a:lnTo>
                    <a:lnTo>
                      <a:pt x="35" y="16"/>
                    </a:lnTo>
                    <a:lnTo>
                      <a:pt x="34" y="23"/>
                    </a:lnTo>
                    <a:lnTo>
                      <a:pt x="18" y="23"/>
                    </a:lnTo>
                    <a:close/>
                    <a:moveTo>
                      <a:pt x="47" y="27"/>
                    </a:moveTo>
                    <a:lnTo>
                      <a:pt x="47" y="27"/>
                    </a:lnTo>
                    <a:lnTo>
                      <a:pt x="49" y="23"/>
                    </a:lnTo>
                    <a:lnTo>
                      <a:pt x="49" y="23"/>
                    </a:lnTo>
                    <a:lnTo>
                      <a:pt x="49" y="14"/>
                    </a:lnTo>
                    <a:lnTo>
                      <a:pt x="47" y="10"/>
                    </a:lnTo>
                    <a:lnTo>
                      <a:pt x="46" y="7"/>
                    </a:lnTo>
                    <a:lnTo>
                      <a:pt x="43" y="4"/>
                    </a:lnTo>
                    <a:lnTo>
                      <a:pt x="40" y="3"/>
                    </a:lnTo>
                    <a:lnTo>
                      <a:pt x="35" y="1"/>
                    </a:lnTo>
                    <a:lnTo>
                      <a:pt x="31" y="0"/>
                    </a:lnTo>
                    <a:lnTo>
                      <a:pt x="31" y="0"/>
                    </a:lnTo>
                    <a:lnTo>
                      <a:pt x="21" y="3"/>
                    </a:lnTo>
                    <a:lnTo>
                      <a:pt x="16" y="4"/>
                    </a:lnTo>
                    <a:lnTo>
                      <a:pt x="12" y="7"/>
                    </a:lnTo>
                    <a:lnTo>
                      <a:pt x="9" y="11"/>
                    </a:lnTo>
                    <a:lnTo>
                      <a:pt x="6" y="16"/>
                    </a:lnTo>
                    <a:lnTo>
                      <a:pt x="3" y="22"/>
                    </a:lnTo>
                    <a:lnTo>
                      <a:pt x="2" y="27"/>
                    </a:lnTo>
                    <a:lnTo>
                      <a:pt x="2" y="27"/>
                    </a:lnTo>
                    <a:lnTo>
                      <a:pt x="0" y="33"/>
                    </a:lnTo>
                    <a:lnTo>
                      <a:pt x="2" y="39"/>
                    </a:lnTo>
                    <a:lnTo>
                      <a:pt x="3" y="44"/>
                    </a:lnTo>
                    <a:lnTo>
                      <a:pt x="5" y="48"/>
                    </a:lnTo>
                    <a:lnTo>
                      <a:pt x="9" y="51"/>
                    </a:lnTo>
                    <a:lnTo>
                      <a:pt x="12" y="52"/>
                    </a:lnTo>
                    <a:lnTo>
                      <a:pt x="22" y="54"/>
                    </a:lnTo>
                    <a:lnTo>
                      <a:pt x="22" y="54"/>
                    </a:lnTo>
                    <a:lnTo>
                      <a:pt x="32" y="52"/>
                    </a:lnTo>
                    <a:lnTo>
                      <a:pt x="38" y="49"/>
                    </a:lnTo>
                    <a:lnTo>
                      <a:pt x="43" y="44"/>
                    </a:lnTo>
                    <a:lnTo>
                      <a:pt x="41" y="42"/>
                    </a:lnTo>
                    <a:lnTo>
                      <a:pt x="41" y="42"/>
                    </a:lnTo>
                    <a:lnTo>
                      <a:pt x="34" y="46"/>
                    </a:lnTo>
                    <a:lnTo>
                      <a:pt x="28" y="46"/>
                    </a:lnTo>
                    <a:lnTo>
                      <a:pt x="28" y="46"/>
                    </a:lnTo>
                    <a:lnTo>
                      <a:pt x="24" y="46"/>
                    </a:lnTo>
                    <a:lnTo>
                      <a:pt x="21" y="45"/>
                    </a:lnTo>
                    <a:lnTo>
                      <a:pt x="18" y="42"/>
                    </a:lnTo>
                    <a:lnTo>
                      <a:pt x="16" y="35"/>
                    </a:lnTo>
                    <a:lnTo>
                      <a:pt x="18" y="27"/>
                    </a:lnTo>
                    <a:lnTo>
                      <a:pt x="47" y="27"/>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89" name="Freeform 89"/>
              <p:cNvSpPr>
                <a:spLocks/>
              </p:cNvSpPr>
              <p:nvPr userDrawn="1"/>
            </p:nvSpPr>
            <p:spPr bwMode="auto">
              <a:xfrm>
                <a:off x="5289" y="2917"/>
                <a:ext cx="41" cy="51"/>
              </a:xfrm>
              <a:custGeom>
                <a:avLst/>
                <a:gdLst/>
                <a:ahLst/>
                <a:cxnLst>
                  <a:cxn ang="0">
                    <a:pos x="22" y="13"/>
                  </a:cxn>
                  <a:cxn ang="0">
                    <a:pos x="22" y="13"/>
                  </a:cxn>
                  <a:cxn ang="0">
                    <a:pos x="22" y="13"/>
                  </a:cxn>
                  <a:cxn ang="0">
                    <a:pos x="26" y="8"/>
                  </a:cxn>
                  <a:cxn ang="0">
                    <a:pos x="31" y="3"/>
                  </a:cxn>
                  <a:cxn ang="0">
                    <a:pos x="36" y="0"/>
                  </a:cxn>
                  <a:cxn ang="0">
                    <a:pos x="41" y="0"/>
                  </a:cxn>
                  <a:cxn ang="0">
                    <a:pos x="41" y="0"/>
                  </a:cxn>
                  <a:cxn ang="0">
                    <a:pos x="42" y="0"/>
                  </a:cxn>
                  <a:cxn ang="0">
                    <a:pos x="42" y="0"/>
                  </a:cxn>
                  <a:cxn ang="0">
                    <a:pos x="41" y="8"/>
                  </a:cxn>
                  <a:cxn ang="0">
                    <a:pos x="41" y="8"/>
                  </a:cxn>
                  <a:cxn ang="0">
                    <a:pos x="39" y="15"/>
                  </a:cxn>
                  <a:cxn ang="0">
                    <a:pos x="38" y="15"/>
                  </a:cxn>
                  <a:cxn ang="0">
                    <a:pos x="38" y="15"/>
                  </a:cxn>
                  <a:cxn ang="0">
                    <a:pos x="36" y="15"/>
                  </a:cxn>
                  <a:cxn ang="0">
                    <a:pos x="33" y="13"/>
                  </a:cxn>
                  <a:cxn ang="0">
                    <a:pos x="33" y="13"/>
                  </a:cxn>
                  <a:cxn ang="0">
                    <a:pos x="29" y="15"/>
                  </a:cxn>
                  <a:cxn ang="0">
                    <a:pos x="25" y="16"/>
                  </a:cxn>
                  <a:cxn ang="0">
                    <a:pos x="22" y="21"/>
                  </a:cxn>
                  <a:cxn ang="0">
                    <a:pos x="20" y="24"/>
                  </a:cxn>
                  <a:cxn ang="0">
                    <a:pos x="20" y="28"/>
                  </a:cxn>
                  <a:cxn ang="0">
                    <a:pos x="20" y="28"/>
                  </a:cxn>
                  <a:cxn ang="0">
                    <a:pos x="16" y="51"/>
                  </a:cxn>
                  <a:cxn ang="0">
                    <a:pos x="16" y="51"/>
                  </a:cxn>
                  <a:cxn ang="0">
                    <a:pos x="9" y="51"/>
                  </a:cxn>
                  <a:cxn ang="0">
                    <a:pos x="9" y="51"/>
                  </a:cxn>
                  <a:cxn ang="0">
                    <a:pos x="0" y="51"/>
                  </a:cxn>
                  <a:cxn ang="0">
                    <a:pos x="0" y="51"/>
                  </a:cxn>
                  <a:cxn ang="0">
                    <a:pos x="6" y="28"/>
                  </a:cxn>
                  <a:cxn ang="0">
                    <a:pos x="7" y="24"/>
                  </a:cxn>
                  <a:cxn ang="0">
                    <a:pos x="7" y="24"/>
                  </a:cxn>
                  <a:cxn ang="0">
                    <a:pos x="10" y="0"/>
                  </a:cxn>
                  <a:cxn ang="0">
                    <a:pos x="10" y="0"/>
                  </a:cxn>
                  <a:cxn ang="0">
                    <a:pos x="17" y="2"/>
                  </a:cxn>
                  <a:cxn ang="0">
                    <a:pos x="17" y="2"/>
                  </a:cxn>
                  <a:cxn ang="0">
                    <a:pos x="25" y="0"/>
                  </a:cxn>
                  <a:cxn ang="0">
                    <a:pos x="22" y="13"/>
                  </a:cxn>
                </a:cxnLst>
                <a:rect l="0" t="0" r="r" b="b"/>
                <a:pathLst>
                  <a:path w="42" h="51">
                    <a:moveTo>
                      <a:pt x="22" y="13"/>
                    </a:moveTo>
                    <a:lnTo>
                      <a:pt x="22" y="13"/>
                    </a:lnTo>
                    <a:lnTo>
                      <a:pt x="22" y="13"/>
                    </a:lnTo>
                    <a:lnTo>
                      <a:pt x="26" y="8"/>
                    </a:lnTo>
                    <a:lnTo>
                      <a:pt x="31" y="3"/>
                    </a:lnTo>
                    <a:lnTo>
                      <a:pt x="36" y="0"/>
                    </a:lnTo>
                    <a:lnTo>
                      <a:pt x="41" y="0"/>
                    </a:lnTo>
                    <a:lnTo>
                      <a:pt x="41" y="0"/>
                    </a:lnTo>
                    <a:lnTo>
                      <a:pt x="42" y="0"/>
                    </a:lnTo>
                    <a:lnTo>
                      <a:pt x="42" y="0"/>
                    </a:lnTo>
                    <a:lnTo>
                      <a:pt x="41" y="8"/>
                    </a:lnTo>
                    <a:lnTo>
                      <a:pt x="41" y="8"/>
                    </a:lnTo>
                    <a:lnTo>
                      <a:pt x="39" y="15"/>
                    </a:lnTo>
                    <a:lnTo>
                      <a:pt x="38" y="15"/>
                    </a:lnTo>
                    <a:lnTo>
                      <a:pt x="38" y="15"/>
                    </a:lnTo>
                    <a:lnTo>
                      <a:pt x="36" y="15"/>
                    </a:lnTo>
                    <a:lnTo>
                      <a:pt x="33" y="13"/>
                    </a:lnTo>
                    <a:lnTo>
                      <a:pt x="33" y="13"/>
                    </a:lnTo>
                    <a:lnTo>
                      <a:pt x="29" y="15"/>
                    </a:lnTo>
                    <a:lnTo>
                      <a:pt x="25" y="16"/>
                    </a:lnTo>
                    <a:lnTo>
                      <a:pt x="22" y="21"/>
                    </a:lnTo>
                    <a:lnTo>
                      <a:pt x="20" y="24"/>
                    </a:lnTo>
                    <a:lnTo>
                      <a:pt x="20" y="28"/>
                    </a:lnTo>
                    <a:lnTo>
                      <a:pt x="20" y="28"/>
                    </a:lnTo>
                    <a:lnTo>
                      <a:pt x="16" y="51"/>
                    </a:lnTo>
                    <a:lnTo>
                      <a:pt x="16" y="51"/>
                    </a:lnTo>
                    <a:lnTo>
                      <a:pt x="9" y="51"/>
                    </a:lnTo>
                    <a:lnTo>
                      <a:pt x="9" y="51"/>
                    </a:lnTo>
                    <a:lnTo>
                      <a:pt x="0" y="51"/>
                    </a:lnTo>
                    <a:lnTo>
                      <a:pt x="0" y="51"/>
                    </a:lnTo>
                    <a:lnTo>
                      <a:pt x="6" y="28"/>
                    </a:lnTo>
                    <a:lnTo>
                      <a:pt x="7" y="24"/>
                    </a:lnTo>
                    <a:lnTo>
                      <a:pt x="7" y="24"/>
                    </a:lnTo>
                    <a:lnTo>
                      <a:pt x="10" y="0"/>
                    </a:lnTo>
                    <a:lnTo>
                      <a:pt x="10" y="0"/>
                    </a:lnTo>
                    <a:lnTo>
                      <a:pt x="17" y="2"/>
                    </a:lnTo>
                    <a:lnTo>
                      <a:pt x="17" y="2"/>
                    </a:lnTo>
                    <a:lnTo>
                      <a:pt x="25" y="0"/>
                    </a:lnTo>
                    <a:lnTo>
                      <a:pt x="22" y="13"/>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90" name="Freeform 90"/>
              <p:cNvSpPr>
                <a:spLocks/>
              </p:cNvSpPr>
              <p:nvPr userDrawn="1"/>
            </p:nvSpPr>
            <p:spPr bwMode="auto">
              <a:xfrm>
                <a:off x="5329" y="2917"/>
                <a:ext cx="57" cy="79"/>
              </a:xfrm>
              <a:custGeom>
                <a:avLst/>
                <a:gdLst/>
                <a:ahLst/>
                <a:cxnLst>
                  <a:cxn ang="0">
                    <a:pos x="46" y="0"/>
                  </a:cxn>
                  <a:cxn ang="0">
                    <a:pos x="46" y="0"/>
                  </a:cxn>
                  <a:cxn ang="0">
                    <a:pos x="51" y="2"/>
                  </a:cxn>
                  <a:cxn ang="0">
                    <a:pos x="51" y="2"/>
                  </a:cxn>
                  <a:cxn ang="0">
                    <a:pos x="57" y="0"/>
                  </a:cxn>
                  <a:cxn ang="0">
                    <a:pos x="57" y="0"/>
                  </a:cxn>
                  <a:cxn ang="0">
                    <a:pos x="38" y="32"/>
                  </a:cxn>
                  <a:cxn ang="0">
                    <a:pos x="8" y="79"/>
                  </a:cxn>
                  <a:cxn ang="0">
                    <a:pos x="8" y="79"/>
                  </a:cxn>
                  <a:cxn ang="0">
                    <a:pos x="4" y="79"/>
                  </a:cxn>
                  <a:cxn ang="0">
                    <a:pos x="4" y="79"/>
                  </a:cxn>
                  <a:cxn ang="0">
                    <a:pos x="0" y="79"/>
                  </a:cxn>
                  <a:cxn ang="0">
                    <a:pos x="0" y="79"/>
                  </a:cxn>
                  <a:cxn ang="0">
                    <a:pos x="17" y="51"/>
                  </a:cxn>
                  <a:cxn ang="0">
                    <a:pos x="17" y="51"/>
                  </a:cxn>
                  <a:cxn ang="0">
                    <a:pos x="7" y="0"/>
                  </a:cxn>
                  <a:cxn ang="0">
                    <a:pos x="7" y="0"/>
                  </a:cxn>
                  <a:cxn ang="0">
                    <a:pos x="14" y="2"/>
                  </a:cxn>
                  <a:cxn ang="0">
                    <a:pos x="14" y="2"/>
                  </a:cxn>
                  <a:cxn ang="0">
                    <a:pos x="23" y="0"/>
                  </a:cxn>
                  <a:cxn ang="0">
                    <a:pos x="23" y="0"/>
                  </a:cxn>
                  <a:cxn ang="0">
                    <a:pos x="29" y="34"/>
                  </a:cxn>
                  <a:cxn ang="0">
                    <a:pos x="29" y="34"/>
                  </a:cxn>
                  <a:cxn ang="0">
                    <a:pos x="46" y="0"/>
                  </a:cxn>
                  <a:cxn ang="0">
                    <a:pos x="46" y="0"/>
                  </a:cxn>
                </a:cxnLst>
                <a:rect l="0" t="0" r="r" b="b"/>
                <a:pathLst>
                  <a:path w="57" h="79">
                    <a:moveTo>
                      <a:pt x="46" y="0"/>
                    </a:moveTo>
                    <a:lnTo>
                      <a:pt x="46" y="0"/>
                    </a:lnTo>
                    <a:lnTo>
                      <a:pt x="51" y="2"/>
                    </a:lnTo>
                    <a:lnTo>
                      <a:pt x="51" y="2"/>
                    </a:lnTo>
                    <a:lnTo>
                      <a:pt x="57" y="0"/>
                    </a:lnTo>
                    <a:lnTo>
                      <a:pt x="57" y="0"/>
                    </a:lnTo>
                    <a:lnTo>
                      <a:pt x="38" y="32"/>
                    </a:lnTo>
                    <a:lnTo>
                      <a:pt x="8" y="79"/>
                    </a:lnTo>
                    <a:lnTo>
                      <a:pt x="8" y="79"/>
                    </a:lnTo>
                    <a:lnTo>
                      <a:pt x="4" y="79"/>
                    </a:lnTo>
                    <a:lnTo>
                      <a:pt x="4" y="79"/>
                    </a:lnTo>
                    <a:lnTo>
                      <a:pt x="0" y="79"/>
                    </a:lnTo>
                    <a:lnTo>
                      <a:pt x="0" y="79"/>
                    </a:lnTo>
                    <a:lnTo>
                      <a:pt x="17" y="51"/>
                    </a:lnTo>
                    <a:lnTo>
                      <a:pt x="17" y="51"/>
                    </a:lnTo>
                    <a:lnTo>
                      <a:pt x="7" y="0"/>
                    </a:lnTo>
                    <a:lnTo>
                      <a:pt x="7" y="0"/>
                    </a:lnTo>
                    <a:lnTo>
                      <a:pt x="14" y="2"/>
                    </a:lnTo>
                    <a:lnTo>
                      <a:pt x="14" y="2"/>
                    </a:lnTo>
                    <a:lnTo>
                      <a:pt x="23" y="0"/>
                    </a:lnTo>
                    <a:lnTo>
                      <a:pt x="23" y="0"/>
                    </a:lnTo>
                    <a:lnTo>
                      <a:pt x="29" y="34"/>
                    </a:lnTo>
                    <a:lnTo>
                      <a:pt x="29" y="34"/>
                    </a:lnTo>
                    <a:lnTo>
                      <a:pt x="46" y="0"/>
                    </a:lnTo>
                    <a:lnTo>
                      <a:pt x="46" y="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91" name="Freeform 91"/>
              <p:cNvSpPr>
                <a:spLocks/>
              </p:cNvSpPr>
              <p:nvPr userDrawn="1"/>
            </p:nvSpPr>
            <p:spPr bwMode="auto">
              <a:xfrm>
                <a:off x="5389" y="2900"/>
                <a:ext cx="32" cy="70"/>
              </a:xfrm>
              <a:custGeom>
                <a:avLst/>
                <a:gdLst/>
                <a:ahLst/>
                <a:cxnLst>
                  <a:cxn ang="0">
                    <a:pos x="32" y="19"/>
                  </a:cxn>
                  <a:cxn ang="0">
                    <a:pos x="32" y="19"/>
                  </a:cxn>
                  <a:cxn ang="0">
                    <a:pos x="30" y="22"/>
                  </a:cxn>
                  <a:cxn ang="0">
                    <a:pos x="30" y="22"/>
                  </a:cxn>
                  <a:cxn ang="0">
                    <a:pos x="30" y="25"/>
                  </a:cxn>
                  <a:cxn ang="0">
                    <a:pos x="21" y="23"/>
                  </a:cxn>
                  <a:cxn ang="0">
                    <a:pos x="21" y="23"/>
                  </a:cxn>
                  <a:cxn ang="0">
                    <a:pos x="16" y="46"/>
                  </a:cxn>
                  <a:cxn ang="0">
                    <a:pos x="16" y="46"/>
                  </a:cxn>
                  <a:cxn ang="0">
                    <a:pos x="14" y="55"/>
                  </a:cxn>
                  <a:cxn ang="0">
                    <a:pos x="14" y="61"/>
                  </a:cxn>
                  <a:cxn ang="0">
                    <a:pos x="16" y="64"/>
                  </a:cxn>
                  <a:cxn ang="0">
                    <a:pos x="19" y="64"/>
                  </a:cxn>
                  <a:cxn ang="0">
                    <a:pos x="19" y="64"/>
                  </a:cxn>
                  <a:cxn ang="0">
                    <a:pos x="23" y="62"/>
                  </a:cxn>
                  <a:cxn ang="0">
                    <a:pos x="23" y="67"/>
                  </a:cxn>
                  <a:cxn ang="0">
                    <a:pos x="23" y="67"/>
                  </a:cxn>
                  <a:cxn ang="0">
                    <a:pos x="17" y="70"/>
                  </a:cxn>
                  <a:cxn ang="0">
                    <a:pos x="11" y="70"/>
                  </a:cxn>
                  <a:cxn ang="0">
                    <a:pos x="11" y="70"/>
                  </a:cxn>
                  <a:cxn ang="0">
                    <a:pos x="5" y="68"/>
                  </a:cxn>
                  <a:cxn ang="0">
                    <a:pos x="1" y="65"/>
                  </a:cxn>
                  <a:cxn ang="0">
                    <a:pos x="0" y="61"/>
                  </a:cxn>
                  <a:cxn ang="0">
                    <a:pos x="1" y="54"/>
                  </a:cxn>
                  <a:cxn ang="0">
                    <a:pos x="1" y="54"/>
                  </a:cxn>
                  <a:cxn ang="0">
                    <a:pos x="7" y="23"/>
                  </a:cxn>
                  <a:cxn ang="0">
                    <a:pos x="0" y="25"/>
                  </a:cxn>
                  <a:cxn ang="0">
                    <a:pos x="0" y="25"/>
                  </a:cxn>
                  <a:cxn ang="0">
                    <a:pos x="1" y="22"/>
                  </a:cxn>
                  <a:cxn ang="0">
                    <a:pos x="1" y="22"/>
                  </a:cxn>
                  <a:cxn ang="0">
                    <a:pos x="1" y="19"/>
                  </a:cxn>
                  <a:cxn ang="0">
                    <a:pos x="8" y="19"/>
                  </a:cxn>
                  <a:cxn ang="0">
                    <a:pos x="8" y="19"/>
                  </a:cxn>
                  <a:cxn ang="0">
                    <a:pos x="10" y="6"/>
                  </a:cxn>
                  <a:cxn ang="0">
                    <a:pos x="10" y="6"/>
                  </a:cxn>
                  <a:cxn ang="0">
                    <a:pos x="26" y="0"/>
                  </a:cxn>
                  <a:cxn ang="0">
                    <a:pos x="27" y="0"/>
                  </a:cxn>
                  <a:cxn ang="0">
                    <a:pos x="27" y="0"/>
                  </a:cxn>
                  <a:cxn ang="0">
                    <a:pos x="21" y="19"/>
                  </a:cxn>
                  <a:cxn ang="0">
                    <a:pos x="32" y="19"/>
                  </a:cxn>
                </a:cxnLst>
                <a:rect l="0" t="0" r="r" b="b"/>
                <a:pathLst>
                  <a:path w="32" h="70">
                    <a:moveTo>
                      <a:pt x="32" y="19"/>
                    </a:moveTo>
                    <a:lnTo>
                      <a:pt x="32" y="19"/>
                    </a:lnTo>
                    <a:lnTo>
                      <a:pt x="30" y="22"/>
                    </a:lnTo>
                    <a:lnTo>
                      <a:pt x="30" y="22"/>
                    </a:lnTo>
                    <a:lnTo>
                      <a:pt x="30" y="25"/>
                    </a:lnTo>
                    <a:lnTo>
                      <a:pt x="21" y="23"/>
                    </a:lnTo>
                    <a:lnTo>
                      <a:pt x="21" y="23"/>
                    </a:lnTo>
                    <a:lnTo>
                      <a:pt x="16" y="46"/>
                    </a:lnTo>
                    <a:lnTo>
                      <a:pt x="16" y="46"/>
                    </a:lnTo>
                    <a:lnTo>
                      <a:pt x="14" y="55"/>
                    </a:lnTo>
                    <a:lnTo>
                      <a:pt x="14" y="61"/>
                    </a:lnTo>
                    <a:lnTo>
                      <a:pt x="16" y="64"/>
                    </a:lnTo>
                    <a:lnTo>
                      <a:pt x="19" y="64"/>
                    </a:lnTo>
                    <a:lnTo>
                      <a:pt x="19" y="64"/>
                    </a:lnTo>
                    <a:lnTo>
                      <a:pt x="23" y="62"/>
                    </a:lnTo>
                    <a:lnTo>
                      <a:pt x="23" y="67"/>
                    </a:lnTo>
                    <a:lnTo>
                      <a:pt x="23" y="67"/>
                    </a:lnTo>
                    <a:lnTo>
                      <a:pt x="17" y="70"/>
                    </a:lnTo>
                    <a:lnTo>
                      <a:pt x="11" y="70"/>
                    </a:lnTo>
                    <a:lnTo>
                      <a:pt x="11" y="70"/>
                    </a:lnTo>
                    <a:lnTo>
                      <a:pt x="5" y="68"/>
                    </a:lnTo>
                    <a:lnTo>
                      <a:pt x="1" y="65"/>
                    </a:lnTo>
                    <a:lnTo>
                      <a:pt x="0" y="61"/>
                    </a:lnTo>
                    <a:lnTo>
                      <a:pt x="1" y="54"/>
                    </a:lnTo>
                    <a:lnTo>
                      <a:pt x="1" y="54"/>
                    </a:lnTo>
                    <a:lnTo>
                      <a:pt x="7" y="23"/>
                    </a:lnTo>
                    <a:lnTo>
                      <a:pt x="0" y="25"/>
                    </a:lnTo>
                    <a:lnTo>
                      <a:pt x="0" y="25"/>
                    </a:lnTo>
                    <a:lnTo>
                      <a:pt x="1" y="22"/>
                    </a:lnTo>
                    <a:lnTo>
                      <a:pt x="1" y="22"/>
                    </a:lnTo>
                    <a:lnTo>
                      <a:pt x="1" y="19"/>
                    </a:lnTo>
                    <a:lnTo>
                      <a:pt x="8" y="19"/>
                    </a:lnTo>
                    <a:lnTo>
                      <a:pt x="8" y="19"/>
                    </a:lnTo>
                    <a:lnTo>
                      <a:pt x="10" y="6"/>
                    </a:lnTo>
                    <a:lnTo>
                      <a:pt x="10" y="6"/>
                    </a:lnTo>
                    <a:lnTo>
                      <a:pt x="26" y="0"/>
                    </a:lnTo>
                    <a:lnTo>
                      <a:pt x="27" y="0"/>
                    </a:lnTo>
                    <a:lnTo>
                      <a:pt x="27" y="0"/>
                    </a:lnTo>
                    <a:lnTo>
                      <a:pt x="21" y="19"/>
                    </a:lnTo>
                    <a:lnTo>
                      <a:pt x="32" y="19"/>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92" name="Freeform 92"/>
              <p:cNvSpPr>
                <a:spLocks/>
              </p:cNvSpPr>
              <p:nvPr userDrawn="1"/>
            </p:nvSpPr>
            <p:spPr bwMode="auto">
              <a:xfrm>
                <a:off x="5422" y="2889"/>
                <a:ext cx="54" cy="79"/>
              </a:xfrm>
              <a:custGeom>
                <a:avLst/>
                <a:gdLst/>
                <a:ahLst/>
                <a:cxnLst>
                  <a:cxn ang="0">
                    <a:pos x="10" y="37"/>
                  </a:cxn>
                  <a:cxn ang="0">
                    <a:pos x="10" y="37"/>
                  </a:cxn>
                  <a:cxn ang="0">
                    <a:pos x="16" y="0"/>
                  </a:cxn>
                  <a:cxn ang="0">
                    <a:pos x="16" y="0"/>
                  </a:cxn>
                  <a:cxn ang="0">
                    <a:pos x="23" y="0"/>
                  </a:cxn>
                  <a:cxn ang="0">
                    <a:pos x="23" y="0"/>
                  </a:cxn>
                  <a:cxn ang="0">
                    <a:pos x="32" y="0"/>
                  </a:cxn>
                  <a:cxn ang="0">
                    <a:pos x="32" y="0"/>
                  </a:cxn>
                  <a:cxn ang="0">
                    <a:pos x="23" y="37"/>
                  </a:cxn>
                  <a:cxn ang="0">
                    <a:pos x="23" y="37"/>
                  </a:cxn>
                  <a:cxn ang="0">
                    <a:pos x="23" y="37"/>
                  </a:cxn>
                  <a:cxn ang="0">
                    <a:pos x="28" y="33"/>
                  </a:cxn>
                  <a:cxn ang="0">
                    <a:pos x="32" y="30"/>
                  </a:cxn>
                  <a:cxn ang="0">
                    <a:pos x="37" y="28"/>
                  </a:cxn>
                  <a:cxn ang="0">
                    <a:pos x="41" y="27"/>
                  </a:cxn>
                  <a:cxn ang="0">
                    <a:pos x="41" y="27"/>
                  </a:cxn>
                  <a:cxn ang="0">
                    <a:pos x="48" y="28"/>
                  </a:cxn>
                  <a:cxn ang="0">
                    <a:pos x="53" y="33"/>
                  </a:cxn>
                  <a:cxn ang="0">
                    <a:pos x="54" y="38"/>
                  </a:cxn>
                  <a:cxn ang="0">
                    <a:pos x="54" y="47"/>
                  </a:cxn>
                  <a:cxn ang="0">
                    <a:pos x="54" y="47"/>
                  </a:cxn>
                  <a:cxn ang="0">
                    <a:pos x="50" y="65"/>
                  </a:cxn>
                  <a:cxn ang="0">
                    <a:pos x="50" y="65"/>
                  </a:cxn>
                  <a:cxn ang="0">
                    <a:pos x="48" y="79"/>
                  </a:cxn>
                  <a:cxn ang="0">
                    <a:pos x="48" y="79"/>
                  </a:cxn>
                  <a:cxn ang="0">
                    <a:pos x="39" y="79"/>
                  </a:cxn>
                  <a:cxn ang="0">
                    <a:pos x="39" y="79"/>
                  </a:cxn>
                  <a:cxn ang="0">
                    <a:pos x="32" y="79"/>
                  </a:cxn>
                  <a:cxn ang="0">
                    <a:pos x="32" y="79"/>
                  </a:cxn>
                  <a:cxn ang="0">
                    <a:pos x="35" y="66"/>
                  </a:cxn>
                  <a:cxn ang="0">
                    <a:pos x="39" y="50"/>
                  </a:cxn>
                  <a:cxn ang="0">
                    <a:pos x="39" y="50"/>
                  </a:cxn>
                  <a:cxn ang="0">
                    <a:pos x="39" y="44"/>
                  </a:cxn>
                  <a:cxn ang="0">
                    <a:pos x="38" y="40"/>
                  </a:cxn>
                  <a:cxn ang="0">
                    <a:pos x="37" y="37"/>
                  </a:cxn>
                  <a:cxn ang="0">
                    <a:pos x="32" y="37"/>
                  </a:cxn>
                  <a:cxn ang="0">
                    <a:pos x="32" y="37"/>
                  </a:cxn>
                  <a:cxn ang="0">
                    <a:pos x="29" y="38"/>
                  </a:cxn>
                  <a:cxn ang="0">
                    <a:pos x="25" y="41"/>
                  </a:cxn>
                  <a:cxn ang="0">
                    <a:pos x="22" y="46"/>
                  </a:cxn>
                  <a:cxn ang="0">
                    <a:pos x="21" y="52"/>
                  </a:cxn>
                  <a:cxn ang="0">
                    <a:pos x="21" y="56"/>
                  </a:cxn>
                  <a:cxn ang="0">
                    <a:pos x="21" y="56"/>
                  </a:cxn>
                  <a:cxn ang="0">
                    <a:pos x="16" y="79"/>
                  </a:cxn>
                  <a:cxn ang="0">
                    <a:pos x="16" y="79"/>
                  </a:cxn>
                  <a:cxn ang="0">
                    <a:pos x="9" y="79"/>
                  </a:cxn>
                  <a:cxn ang="0">
                    <a:pos x="9" y="79"/>
                  </a:cxn>
                  <a:cxn ang="0">
                    <a:pos x="0" y="79"/>
                  </a:cxn>
                  <a:cxn ang="0">
                    <a:pos x="0" y="79"/>
                  </a:cxn>
                  <a:cxn ang="0">
                    <a:pos x="9" y="43"/>
                  </a:cxn>
                  <a:cxn ang="0">
                    <a:pos x="10" y="37"/>
                  </a:cxn>
                </a:cxnLst>
                <a:rect l="0" t="0" r="r" b="b"/>
                <a:pathLst>
                  <a:path w="54" h="79">
                    <a:moveTo>
                      <a:pt x="10" y="37"/>
                    </a:moveTo>
                    <a:lnTo>
                      <a:pt x="10" y="37"/>
                    </a:lnTo>
                    <a:lnTo>
                      <a:pt x="16" y="0"/>
                    </a:lnTo>
                    <a:lnTo>
                      <a:pt x="16" y="0"/>
                    </a:lnTo>
                    <a:lnTo>
                      <a:pt x="23" y="0"/>
                    </a:lnTo>
                    <a:lnTo>
                      <a:pt x="23" y="0"/>
                    </a:lnTo>
                    <a:lnTo>
                      <a:pt x="32" y="0"/>
                    </a:lnTo>
                    <a:lnTo>
                      <a:pt x="32" y="0"/>
                    </a:lnTo>
                    <a:lnTo>
                      <a:pt x="23" y="37"/>
                    </a:lnTo>
                    <a:lnTo>
                      <a:pt x="23" y="37"/>
                    </a:lnTo>
                    <a:lnTo>
                      <a:pt x="23" y="37"/>
                    </a:lnTo>
                    <a:lnTo>
                      <a:pt x="28" y="33"/>
                    </a:lnTo>
                    <a:lnTo>
                      <a:pt x="32" y="30"/>
                    </a:lnTo>
                    <a:lnTo>
                      <a:pt x="37" y="28"/>
                    </a:lnTo>
                    <a:lnTo>
                      <a:pt x="41" y="27"/>
                    </a:lnTo>
                    <a:lnTo>
                      <a:pt x="41" y="27"/>
                    </a:lnTo>
                    <a:lnTo>
                      <a:pt x="48" y="28"/>
                    </a:lnTo>
                    <a:lnTo>
                      <a:pt x="53" y="33"/>
                    </a:lnTo>
                    <a:lnTo>
                      <a:pt x="54" y="38"/>
                    </a:lnTo>
                    <a:lnTo>
                      <a:pt x="54" y="47"/>
                    </a:lnTo>
                    <a:lnTo>
                      <a:pt x="54" y="47"/>
                    </a:lnTo>
                    <a:lnTo>
                      <a:pt x="50" y="65"/>
                    </a:lnTo>
                    <a:lnTo>
                      <a:pt x="50" y="65"/>
                    </a:lnTo>
                    <a:lnTo>
                      <a:pt x="48" y="79"/>
                    </a:lnTo>
                    <a:lnTo>
                      <a:pt x="48" y="79"/>
                    </a:lnTo>
                    <a:lnTo>
                      <a:pt x="39" y="79"/>
                    </a:lnTo>
                    <a:lnTo>
                      <a:pt x="39" y="79"/>
                    </a:lnTo>
                    <a:lnTo>
                      <a:pt x="32" y="79"/>
                    </a:lnTo>
                    <a:lnTo>
                      <a:pt x="32" y="79"/>
                    </a:lnTo>
                    <a:lnTo>
                      <a:pt x="35" y="66"/>
                    </a:lnTo>
                    <a:lnTo>
                      <a:pt x="39" y="50"/>
                    </a:lnTo>
                    <a:lnTo>
                      <a:pt x="39" y="50"/>
                    </a:lnTo>
                    <a:lnTo>
                      <a:pt x="39" y="44"/>
                    </a:lnTo>
                    <a:lnTo>
                      <a:pt x="38" y="40"/>
                    </a:lnTo>
                    <a:lnTo>
                      <a:pt x="37" y="37"/>
                    </a:lnTo>
                    <a:lnTo>
                      <a:pt x="32" y="37"/>
                    </a:lnTo>
                    <a:lnTo>
                      <a:pt x="32" y="37"/>
                    </a:lnTo>
                    <a:lnTo>
                      <a:pt x="29" y="38"/>
                    </a:lnTo>
                    <a:lnTo>
                      <a:pt x="25" y="41"/>
                    </a:lnTo>
                    <a:lnTo>
                      <a:pt x="22" y="46"/>
                    </a:lnTo>
                    <a:lnTo>
                      <a:pt x="21" y="52"/>
                    </a:lnTo>
                    <a:lnTo>
                      <a:pt x="21" y="56"/>
                    </a:lnTo>
                    <a:lnTo>
                      <a:pt x="21" y="56"/>
                    </a:lnTo>
                    <a:lnTo>
                      <a:pt x="16" y="79"/>
                    </a:lnTo>
                    <a:lnTo>
                      <a:pt x="16" y="79"/>
                    </a:lnTo>
                    <a:lnTo>
                      <a:pt x="9" y="79"/>
                    </a:lnTo>
                    <a:lnTo>
                      <a:pt x="9" y="79"/>
                    </a:lnTo>
                    <a:lnTo>
                      <a:pt x="0" y="79"/>
                    </a:lnTo>
                    <a:lnTo>
                      <a:pt x="0" y="79"/>
                    </a:lnTo>
                    <a:lnTo>
                      <a:pt x="9" y="43"/>
                    </a:lnTo>
                    <a:lnTo>
                      <a:pt x="10" y="37"/>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93" name="Freeform 93"/>
              <p:cNvSpPr>
                <a:spLocks noEditPoints="1"/>
              </p:cNvSpPr>
              <p:nvPr userDrawn="1"/>
            </p:nvSpPr>
            <p:spPr bwMode="auto">
              <a:xfrm>
                <a:off x="5483" y="2889"/>
                <a:ext cx="31" cy="79"/>
              </a:xfrm>
              <a:custGeom>
                <a:avLst/>
                <a:gdLst/>
                <a:ahLst/>
                <a:cxnLst>
                  <a:cxn ang="0">
                    <a:pos x="6" y="52"/>
                  </a:cxn>
                  <a:cxn ang="0">
                    <a:pos x="6" y="52"/>
                  </a:cxn>
                  <a:cxn ang="0">
                    <a:pos x="11" y="28"/>
                  </a:cxn>
                  <a:cxn ang="0">
                    <a:pos x="11" y="28"/>
                  </a:cxn>
                  <a:cxn ang="0">
                    <a:pos x="18" y="30"/>
                  </a:cxn>
                  <a:cxn ang="0">
                    <a:pos x="18" y="30"/>
                  </a:cxn>
                  <a:cxn ang="0">
                    <a:pos x="27" y="28"/>
                  </a:cxn>
                  <a:cxn ang="0">
                    <a:pos x="27" y="28"/>
                  </a:cxn>
                  <a:cxn ang="0">
                    <a:pos x="21" y="52"/>
                  </a:cxn>
                  <a:cxn ang="0">
                    <a:pos x="19" y="56"/>
                  </a:cxn>
                  <a:cxn ang="0">
                    <a:pos x="19" y="56"/>
                  </a:cxn>
                  <a:cxn ang="0">
                    <a:pos x="16" y="79"/>
                  </a:cxn>
                  <a:cxn ang="0">
                    <a:pos x="16" y="79"/>
                  </a:cxn>
                  <a:cxn ang="0">
                    <a:pos x="9" y="79"/>
                  </a:cxn>
                  <a:cxn ang="0">
                    <a:pos x="9" y="79"/>
                  </a:cxn>
                  <a:cxn ang="0">
                    <a:pos x="0" y="79"/>
                  </a:cxn>
                  <a:cxn ang="0">
                    <a:pos x="0" y="79"/>
                  </a:cxn>
                  <a:cxn ang="0">
                    <a:pos x="6" y="56"/>
                  </a:cxn>
                  <a:cxn ang="0">
                    <a:pos x="6" y="52"/>
                  </a:cxn>
                  <a:cxn ang="0">
                    <a:pos x="24" y="0"/>
                  </a:cxn>
                  <a:cxn ang="0">
                    <a:pos x="24" y="0"/>
                  </a:cxn>
                  <a:cxn ang="0">
                    <a:pos x="27" y="2"/>
                  </a:cxn>
                  <a:cxn ang="0">
                    <a:pos x="30" y="3"/>
                  </a:cxn>
                  <a:cxn ang="0">
                    <a:pos x="31" y="6"/>
                  </a:cxn>
                  <a:cxn ang="0">
                    <a:pos x="31" y="9"/>
                  </a:cxn>
                  <a:cxn ang="0">
                    <a:pos x="31" y="9"/>
                  </a:cxn>
                  <a:cxn ang="0">
                    <a:pos x="30" y="12"/>
                  </a:cxn>
                  <a:cxn ang="0">
                    <a:pos x="27" y="15"/>
                  </a:cxn>
                  <a:cxn ang="0">
                    <a:pos x="24" y="17"/>
                  </a:cxn>
                  <a:cxn ang="0">
                    <a:pos x="21" y="18"/>
                  </a:cxn>
                  <a:cxn ang="0">
                    <a:pos x="21" y="18"/>
                  </a:cxn>
                  <a:cxn ang="0">
                    <a:pos x="18" y="17"/>
                  </a:cxn>
                  <a:cxn ang="0">
                    <a:pos x="15" y="15"/>
                  </a:cxn>
                  <a:cxn ang="0">
                    <a:pos x="14" y="12"/>
                  </a:cxn>
                  <a:cxn ang="0">
                    <a:pos x="14" y="9"/>
                  </a:cxn>
                  <a:cxn ang="0">
                    <a:pos x="14" y="9"/>
                  </a:cxn>
                  <a:cxn ang="0">
                    <a:pos x="15" y="6"/>
                  </a:cxn>
                  <a:cxn ang="0">
                    <a:pos x="18" y="3"/>
                  </a:cxn>
                  <a:cxn ang="0">
                    <a:pos x="21" y="2"/>
                  </a:cxn>
                  <a:cxn ang="0">
                    <a:pos x="24" y="0"/>
                  </a:cxn>
                  <a:cxn ang="0">
                    <a:pos x="24" y="0"/>
                  </a:cxn>
                </a:cxnLst>
                <a:rect l="0" t="0" r="r" b="b"/>
                <a:pathLst>
                  <a:path w="31" h="79">
                    <a:moveTo>
                      <a:pt x="6" y="52"/>
                    </a:moveTo>
                    <a:lnTo>
                      <a:pt x="6" y="52"/>
                    </a:lnTo>
                    <a:lnTo>
                      <a:pt x="11" y="28"/>
                    </a:lnTo>
                    <a:lnTo>
                      <a:pt x="11" y="28"/>
                    </a:lnTo>
                    <a:lnTo>
                      <a:pt x="18" y="30"/>
                    </a:lnTo>
                    <a:lnTo>
                      <a:pt x="18" y="30"/>
                    </a:lnTo>
                    <a:lnTo>
                      <a:pt x="27" y="28"/>
                    </a:lnTo>
                    <a:lnTo>
                      <a:pt x="27" y="28"/>
                    </a:lnTo>
                    <a:lnTo>
                      <a:pt x="21" y="52"/>
                    </a:lnTo>
                    <a:lnTo>
                      <a:pt x="19" y="56"/>
                    </a:lnTo>
                    <a:lnTo>
                      <a:pt x="19" y="56"/>
                    </a:lnTo>
                    <a:lnTo>
                      <a:pt x="16" y="79"/>
                    </a:lnTo>
                    <a:lnTo>
                      <a:pt x="16" y="79"/>
                    </a:lnTo>
                    <a:lnTo>
                      <a:pt x="9" y="79"/>
                    </a:lnTo>
                    <a:lnTo>
                      <a:pt x="9" y="79"/>
                    </a:lnTo>
                    <a:lnTo>
                      <a:pt x="0" y="79"/>
                    </a:lnTo>
                    <a:lnTo>
                      <a:pt x="0" y="79"/>
                    </a:lnTo>
                    <a:lnTo>
                      <a:pt x="6" y="56"/>
                    </a:lnTo>
                    <a:lnTo>
                      <a:pt x="6" y="52"/>
                    </a:lnTo>
                    <a:close/>
                    <a:moveTo>
                      <a:pt x="24" y="0"/>
                    </a:moveTo>
                    <a:lnTo>
                      <a:pt x="24" y="0"/>
                    </a:lnTo>
                    <a:lnTo>
                      <a:pt x="27" y="2"/>
                    </a:lnTo>
                    <a:lnTo>
                      <a:pt x="30" y="3"/>
                    </a:lnTo>
                    <a:lnTo>
                      <a:pt x="31" y="6"/>
                    </a:lnTo>
                    <a:lnTo>
                      <a:pt x="31" y="9"/>
                    </a:lnTo>
                    <a:lnTo>
                      <a:pt x="31" y="9"/>
                    </a:lnTo>
                    <a:lnTo>
                      <a:pt x="30" y="12"/>
                    </a:lnTo>
                    <a:lnTo>
                      <a:pt x="27" y="15"/>
                    </a:lnTo>
                    <a:lnTo>
                      <a:pt x="24" y="17"/>
                    </a:lnTo>
                    <a:lnTo>
                      <a:pt x="21" y="18"/>
                    </a:lnTo>
                    <a:lnTo>
                      <a:pt x="21" y="18"/>
                    </a:lnTo>
                    <a:lnTo>
                      <a:pt x="18" y="17"/>
                    </a:lnTo>
                    <a:lnTo>
                      <a:pt x="15" y="15"/>
                    </a:lnTo>
                    <a:lnTo>
                      <a:pt x="14" y="12"/>
                    </a:lnTo>
                    <a:lnTo>
                      <a:pt x="14" y="9"/>
                    </a:lnTo>
                    <a:lnTo>
                      <a:pt x="14" y="9"/>
                    </a:lnTo>
                    <a:lnTo>
                      <a:pt x="15" y="6"/>
                    </a:lnTo>
                    <a:lnTo>
                      <a:pt x="18" y="3"/>
                    </a:lnTo>
                    <a:lnTo>
                      <a:pt x="21" y="2"/>
                    </a:lnTo>
                    <a:lnTo>
                      <a:pt x="24" y="0"/>
                    </a:lnTo>
                    <a:lnTo>
                      <a:pt x="24" y="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94" name="Freeform 94"/>
              <p:cNvSpPr>
                <a:spLocks/>
              </p:cNvSpPr>
              <p:nvPr userDrawn="1"/>
            </p:nvSpPr>
            <p:spPr bwMode="auto">
              <a:xfrm>
                <a:off x="5514" y="2916"/>
                <a:ext cx="54" cy="52"/>
              </a:xfrm>
              <a:custGeom>
                <a:avLst/>
                <a:gdLst/>
                <a:ahLst/>
                <a:cxnLst>
                  <a:cxn ang="0">
                    <a:pos x="23" y="10"/>
                  </a:cxn>
                  <a:cxn ang="0">
                    <a:pos x="23" y="10"/>
                  </a:cxn>
                  <a:cxn ang="0">
                    <a:pos x="23" y="10"/>
                  </a:cxn>
                  <a:cxn ang="0">
                    <a:pos x="28" y="6"/>
                  </a:cxn>
                  <a:cxn ang="0">
                    <a:pos x="32" y="3"/>
                  </a:cxn>
                  <a:cxn ang="0">
                    <a:pos x="36" y="1"/>
                  </a:cxn>
                  <a:cxn ang="0">
                    <a:pos x="41" y="0"/>
                  </a:cxn>
                  <a:cxn ang="0">
                    <a:pos x="41" y="0"/>
                  </a:cxn>
                  <a:cxn ang="0">
                    <a:pos x="48" y="1"/>
                  </a:cxn>
                  <a:cxn ang="0">
                    <a:pos x="53" y="6"/>
                  </a:cxn>
                  <a:cxn ang="0">
                    <a:pos x="54" y="11"/>
                  </a:cxn>
                  <a:cxn ang="0">
                    <a:pos x="54" y="20"/>
                  </a:cxn>
                  <a:cxn ang="0">
                    <a:pos x="54" y="20"/>
                  </a:cxn>
                  <a:cxn ang="0">
                    <a:pos x="50" y="38"/>
                  </a:cxn>
                  <a:cxn ang="0">
                    <a:pos x="50" y="38"/>
                  </a:cxn>
                  <a:cxn ang="0">
                    <a:pos x="48" y="52"/>
                  </a:cxn>
                  <a:cxn ang="0">
                    <a:pos x="48" y="52"/>
                  </a:cxn>
                  <a:cxn ang="0">
                    <a:pos x="39" y="52"/>
                  </a:cxn>
                  <a:cxn ang="0">
                    <a:pos x="39" y="52"/>
                  </a:cxn>
                  <a:cxn ang="0">
                    <a:pos x="32" y="52"/>
                  </a:cxn>
                  <a:cxn ang="0">
                    <a:pos x="32" y="52"/>
                  </a:cxn>
                  <a:cxn ang="0">
                    <a:pos x="35" y="39"/>
                  </a:cxn>
                  <a:cxn ang="0">
                    <a:pos x="39" y="23"/>
                  </a:cxn>
                  <a:cxn ang="0">
                    <a:pos x="39" y="23"/>
                  </a:cxn>
                  <a:cxn ang="0">
                    <a:pos x="39" y="17"/>
                  </a:cxn>
                  <a:cxn ang="0">
                    <a:pos x="38" y="13"/>
                  </a:cxn>
                  <a:cxn ang="0">
                    <a:pos x="36" y="10"/>
                  </a:cxn>
                  <a:cxn ang="0">
                    <a:pos x="34" y="10"/>
                  </a:cxn>
                  <a:cxn ang="0">
                    <a:pos x="34" y="10"/>
                  </a:cxn>
                  <a:cxn ang="0">
                    <a:pos x="29" y="11"/>
                  </a:cxn>
                  <a:cxn ang="0">
                    <a:pos x="25" y="14"/>
                  </a:cxn>
                  <a:cxn ang="0">
                    <a:pos x="22" y="19"/>
                  </a:cxn>
                  <a:cxn ang="0">
                    <a:pos x="20" y="25"/>
                  </a:cxn>
                  <a:cxn ang="0">
                    <a:pos x="20" y="29"/>
                  </a:cxn>
                  <a:cxn ang="0">
                    <a:pos x="20" y="29"/>
                  </a:cxn>
                  <a:cxn ang="0">
                    <a:pos x="16" y="52"/>
                  </a:cxn>
                  <a:cxn ang="0">
                    <a:pos x="16" y="52"/>
                  </a:cxn>
                  <a:cxn ang="0">
                    <a:pos x="9" y="52"/>
                  </a:cxn>
                  <a:cxn ang="0">
                    <a:pos x="9" y="52"/>
                  </a:cxn>
                  <a:cxn ang="0">
                    <a:pos x="0" y="52"/>
                  </a:cxn>
                  <a:cxn ang="0">
                    <a:pos x="0" y="52"/>
                  </a:cxn>
                  <a:cxn ang="0">
                    <a:pos x="6" y="29"/>
                  </a:cxn>
                  <a:cxn ang="0">
                    <a:pos x="7" y="25"/>
                  </a:cxn>
                  <a:cxn ang="0">
                    <a:pos x="7" y="25"/>
                  </a:cxn>
                  <a:cxn ang="0">
                    <a:pos x="10" y="1"/>
                  </a:cxn>
                  <a:cxn ang="0">
                    <a:pos x="10" y="1"/>
                  </a:cxn>
                  <a:cxn ang="0">
                    <a:pos x="18" y="3"/>
                  </a:cxn>
                  <a:cxn ang="0">
                    <a:pos x="18" y="3"/>
                  </a:cxn>
                  <a:cxn ang="0">
                    <a:pos x="26" y="1"/>
                  </a:cxn>
                  <a:cxn ang="0">
                    <a:pos x="23" y="10"/>
                  </a:cxn>
                </a:cxnLst>
                <a:rect l="0" t="0" r="r" b="b"/>
                <a:pathLst>
                  <a:path w="54" h="52">
                    <a:moveTo>
                      <a:pt x="23" y="10"/>
                    </a:moveTo>
                    <a:lnTo>
                      <a:pt x="23" y="10"/>
                    </a:lnTo>
                    <a:lnTo>
                      <a:pt x="23" y="10"/>
                    </a:lnTo>
                    <a:lnTo>
                      <a:pt x="28" y="6"/>
                    </a:lnTo>
                    <a:lnTo>
                      <a:pt x="32" y="3"/>
                    </a:lnTo>
                    <a:lnTo>
                      <a:pt x="36" y="1"/>
                    </a:lnTo>
                    <a:lnTo>
                      <a:pt x="41" y="0"/>
                    </a:lnTo>
                    <a:lnTo>
                      <a:pt x="41" y="0"/>
                    </a:lnTo>
                    <a:lnTo>
                      <a:pt x="48" y="1"/>
                    </a:lnTo>
                    <a:lnTo>
                      <a:pt x="53" y="6"/>
                    </a:lnTo>
                    <a:lnTo>
                      <a:pt x="54" y="11"/>
                    </a:lnTo>
                    <a:lnTo>
                      <a:pt x="54" y="20"/>
                    </a:lnTo>
                    <a:lnTo>
                      <a:pt x="54" y="20"/>
                    </a:lnTo>
                    <a:lnTo>
                      <a:pt x="50" y="38"/>
                    </a:lnTo>
                    <a:lnTo>
                      <a:pt x="50" y="38"/>
                    </a:lnTo>
                    <a:lnTo>
                      <a:pt x="48" y="52"/>
                    </a:lnTo>
                    <a:lnTo>
                      <a:pt x="48" y="52"/>
                    </a:lnTo>
                    <a:lnTo>
                      <a:pt x="39" y="52"/>
                    </a:lnTo>
                    <a:lnTo>
                      <a:pt x="39" y="52"/>
                    </a:lnTo>
                    <a:lnTo>
                      <a:pt x="32" y="52"/>
                    </a:lnTo>
                    <a:lnTo>
                      <a:pt x="32" y="52"/>
                    </a:lnTo>
                    <a:lnTo>
                      <a:pt x="35" y="39"/>
                    </a:lnTo>
                    <a:lnTo>
                      <a:pt x="39" y="23"/>
                    </a:lnTo>
                    <a:lnTo>
                      <a:pt x="39" y="23"/>
                    </a:lnTo>
                    <a:lnTo>
                      <a:pt x="39" y="17"/>
                    </a:lnTo>
                    <a:lnTo>
                      <a:pt x="38" y="13"/>
                    </a:lnTo>
                    <a:lnTo>
                      <a:pt x="36" y="10"/>
                    </a:lnTo>
                    <a:lnTo>
                      <a:pt x="34" y="10"/>
                    </a:lnTo>
                    <a:lnTo>
                      <a:pt x="34" y="10"/>
                    </a:lnTo>
                    <a:lnTo>
                      <a:pt x="29" y="11"/>
                    </a:lnTo>
                    <a:lnTo>
                      <a:pt x="25" y="14"/>
                    </a:lnTo>
                    <a:lnTo>
                      <a:pt x="22" y="19"/>
                    </a:lnTo>
                    <a:lnTo>
                      <a:pt x="20" y="25"/>
                    </a:lnTo>
                    <a:lnTo>
                      <a:pt x="20" y="29"/>
                    </a:lnTo>
                    <a:lnTo>
                      <a:pt x="20" y="29"/>
                    </a:lnTo>
                    <a:lnTo>
                      <a:pt x="16" y="52"/>
                    </a:lnTo>
                    <a:lnTo>
                      <a:pt x="16" y="52"/>
                    </a:lnTo>
                    <a:lnTo>
                      <a:pt x="9" y="52"/>
                    </a:lnTo>
                    <a:lnTo>
                      <a:pt x="9" y="52"/>
                    </a:lnTo>
                    <a:lnTo>
                      <a:pt x="0" y="52"/>
                    </a:lnTo>
                    <a:lnTo>
                      <a:pt x="0" y="52"/>
                    </a:lnTo>
                    <a:lnTo>
                      <a:pt x="6" y="29"/>
                    </a:lnTo>
                    <a:lnTo>
                      <a:pt x="7" y="25"/>
                    </a:lnTo>
                    <a:lnTo>
                      <a:pt x="7" y="25"/>
                    </a:lnTo>
                    <a:lnTo>
                      <a:pt x="10" y="1"/>
                    </a:lnTo>
                    <a:lnTo>
                      <a:pt x="10" y="1"/>
                    </a:lnTo>
                    <a:lnTo>
                      <a:pt x="18" y="3"/>
                    </a:lnTo>
                    <a:lnTo>
                      <a:pt x="18" y="3"/>
                    </a:lnTo>
                    <a:lnTo>
                      <a:pt x="26" y="1"/>
                    </a:lnTo>
                    <a:lnTo>
                      <a:pt x="23" y="1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95" name="Freeform 95"/>
              <p:cNvSpPr>
                <a:spLocks noEditPoints="1"/>
              </p:cNvSpPr>
              <p:nvPr userDrawn="1"/>
            </p:nvSpPr>
            <p:spPr bwMode="auto">
              <a:xfrm>
                <a:off x="5569" y="2916"/>
                <a:ext cx="60" cy="80"/>
              </a:xfrm>
              <a:custGeom>
                <a:avLst/>
                <a:gdLst/>
                <a:ahLst/>
                <a:cxnLst>
                  <a:cxn ang="0">
                    <a:pos x="37" y="64"/>
                  </a:cxn>
                  <a:cxn ang="0">
                    <a:pos x="33" y="73"/>
                  </a:cxn>
                  <a:cxn ang="0">
                    <a:pos x="22" y="76"/>
                  </a:cxn>
                  <a:cxn ang="0">
                    <a:pos x="17" y="76"/>
                  </a:cxn>
                  <a:cxn ang="0">
                    <a:pos x="11" y="70"/>
                  </a:cxn>
                  <a:cxn ang="0">
                    <a:pos x="11" y="64"/>
                  </a:cxn>
                  <a:cxn ang="0">
                    <a:pos x="17" y="55"/>
                  </a:cxn>
                  <a:cxn ang="0">
                    <a:pos x="24" y="54"/>
                  </a:cxn>
                  <a:cxn ang="0">
                    <a:pos x="30" y="54"/>
                  </a:cxn>
                  <a:cxn ang="0">
                    <a:pos x="37" y="58"/>
                  </a:cxn>
                  <a:cxn ang="0">
                    <a:pos x="37" y="64"/>
                  </a:cxn>
                  <a:cxn ang="0">
                    <a:pos x="60" y="6"/>
                  </a:cxn>
                  <a:cxn ang="0">
                    <a:pos x="60" y="4"/>
                  </a:cxn>
                  <a:cxn ang="0">
                    <a:pos x="60" y="1"/>
                  </a:cxn>
                  <a:cxn ang="0">
                    <a:pos x="50" y="1"/>
                  </a:cxn>
                  <a:cxn ang="0">
                    <a:pos x="44" y="1"/>
                  </a:cxn>
                  <a:cxn ang="0">
                    <a:pos x="35" y="0"/>
                  </a:cxn>
                  <a:cxn ang="0">
                    <a:pos x="19" y="6"/>
                  </a:cxn>
                  <a:cxn ang="0">
                    <a:pos x="11" y="17"/>
                  </a:cxn>
                  <a:cxn ang="0">
                    <a:pos x="11" y="23"/>
                  </a:cxn>
                  <a:cxn ang="0">
                    <a:pos x="12" y="29"/>
                  </a:cxn>
                  <a:cxn ang="0">
                    <a:pos x="21" y="33"/>
                  </a:cxn>
                  <a:cxn ang="0">
                    <a:pos x="21" y="35"/>
                  </a:cxn>
                  <a:cxn ang="0">
                    <a:pos x="12" y="39"/>
                  </a:cxn>
                  <a:cxn ang="0">
                    <a:pos x="9" y="45"/>
                  </a:cxn>
                  <a:cxn ang="0">
                    <a:pos x="9" y="48"/>
                  </a:cxn>
                  <a:cxn ang="0">
                    <a:pos x="14" y="54"/>
                  </a:cxn>
                  <a:cxn ang="0">
                    <a:pos x="14" y="54"/>
                  </a:cxn>
                  <a:cxn ang="0">
                    <a:pos x="5" y="58"/>
                  </a:cxn>
                  <a:cxn ang="0">
                    <a:pos x="0" y="67"/>
                  </a:cxn>
                  <a:cxn ang="0">
                    <a:pos x="0" y="73"/>
                  </a:cxn>
                  <a:cxn ang="0">
                    <a:pos x="9" y="80"/>
                  </a:cxn>
                  <a:cxn ang="0">
                    <a:pos x="18" y="80"/>
                  </a:cxn>
                  <a:cxn ang="0">
                    <a:pos x="38" y="76"/>
                  </a:cxn>
                  <a:cxn ang="0">
                    <a:pos x="46" y="68"/>
                  </a:cxn>
                  <a:cxn ang="0">
                    <a:pos x="50" y="58"/>
                  </a:cxn>
                  <a:cxn ang="0">
                    <a:pos x="50" y="52"/>
                  </a:cxn>
                  <a:cxn ang="0">
                    <a:pos x="43" y="45"/>
                  </a:cxn>
                  <a:cxn ang="0">
                    <a:pos x="28" y="44"/>
                  </a:cxn>
                  <a:cxn ang="0">
                    <a:pos x="25" y="44"/>
                  </a:cxn>
                  <a:cxn ang="0">
                    <a:pos x="21" y="41"/>
                  </a:cxn>
                  <a:cxn ang="0">
                    <a:pos x="21" y="39"/>
                  </a:cxn>
                  <a:cxn ang="0">
                    <a:pos x="25" y="35"/>
                  </a:cxn>
                  <a:cxn ang="0">
                    <a:pos x="30" y="35"/>
                  </a:cxn>
                  <a:cxn ang="0">
                    <a:pos x="38" y="33"/>
                  </a:cxn>
                  <a:cxn ang="0">
                    <a:pos x="50" y="25"/>
                  </a:cxn>
                  <a:cxn ang="0">
                    <a:pos x="53" y="17"/>
                  </a:cxn>
                  <a:cxn ang="0">
                    <a:pos x="53" y="10"/>
                  </a:cxn>
                  <a:cxn ang="0">
                    <a:pos x="50" y="6"/>
                  </a:cxn>
                  <a:cxn ang="0">
                    <a:pos x="34" y="4"/>
                  </a:cxn>
                  <a:cxn ang="0">
                    <a:pos x="37" y="6"/>
                  </a:cxn>
                  <a:cxn ang="0">
                    <a:pos x="40" y="11"/>
                  </a:cxn>
                  <a:cxn ang="0">
                    <a:pos x="38" y="17"/>
                  </a:cxn>
                  <a:cxn ang="0">
                    <a:pos x="35" y="27"/>
                  </a:cxn>
                  <a:cxn ang="0">
                    <a:pos x="30" y="30"/>
                  </a:cxn>
                  <a:cxn ang="0">
                    <a:pos x="27" y="30"/>
                  </a:cxn>
                  <a:cxn ang="0">
                    <a:pos x="24" y="25"/>
                  </a:cxn>
                  <a:cxn ang="0">
                    <a:pos x="25" y="19"/>
                  </a:cxn>
                  <a:cxn ang="0">
                    <a:pos x="28" y="9"/>
                  </a:cxn>
                  <a:cxn ang="0">
                    <a:pos x="34" y="4"/>
                  </a:cxn>
                </a:cxnLst>
                <a:rect l="0" t="0" r="r" b="b"/>
                <a:pathLst>
                  <a:path w="60" h="80">
                    <a:moveTo>
                      <a:pt x="37" y="64"/>
                    </a:moveTo>
                    <a:lnTo>
                      <a:pt x="37" y="64"/>
                    </a:lnTo>
                    <a:lnTo>
                      <a:pt x="35" y="68"/>
                    </a:lnTo>
                    <a:lnTo>
                      <a:pt x="33" y="73"/>
                    </a:lnTo>
                    <a:lnTo>
                      <a:pt x="27" y="76"/>
                    </a:lnTo>
                    <a:lnTo>
                      <a:pt x="22" y="76"/>
                    </a:lnTo>
                    <a:lnTo>
                      <a:pt x="22" y="76"/>
                    </a:lnTo>
                    <a:lnTo>
                      <a:pt x="17" y="76"/>
                    </a:lnTo>
                    <a:lnTo>
                      <a:pt x="12" y="73"/>
                    </a:lnTo>
                    <a:lnTo>
                      <a:pt x="11" y="70"/>
                    </a:lnTo>
                    <a:lnTo>
                      <a:pt x="11" y="64"/>
                    </a:lnTo>
                    <a:lnTo>
                      <a:pt x="11" y="64"/>
                    </a:lnTo>
                    <a:lnTo>
                      <a:pt x="14" y="58"/>
                    </a:lnTo>
                    <a:lnTo>
                      <a:pt x="17" y="55"/>
                    </a:lnTo>
                    <a:lnTo>
                      <a:pt x="17" y="55"/>
                    </a:lnTo>
                    <a:lnTo>
                      <a:pt x="24" y="54"/>
                    </a:lnTo>
                    <a:lnTo>
                      <a:pt x="24" y="54"/>
                    </a:lnTo>
                    <a:lnTo>
                      <a:pt x="30" y="54"/>
                    </a:lnTo>
                    <a:lnTo>
                      <a:pt x="34" y="55"/>
                    </a:lnTo>
                    <a:lnTo>
                      <a:pt x="37" y="58"/>
                    </a:lnTo>
                    <a:lnTo>
                      <a:pt x="37" y="64"/>
                    </a:lnTo>
                    <a:lnTo>
                      <a:pt x="37" y="64"/>
                    </a:lnTo>
                    <a:close/>
                    <a:moveTo>
                      <a:pt x="60" y="6"/>
                    </a:moveTo>
                    <a:lnTo>
                      <a:pt x="60" y="6"/>
                    </a:lnTo>
                    <a:lnTo>
                      <a:pt x="60" y="4"/>
                    </a:lnTo>
                    <a:lnTo>
                      <a:pt x="60" y="4"/>
                    </a:lnTo>
                    <a:lnTo>
                      <a:pt x="60" y="1"/>
                    </a:lnTo>
                    <a:lnTo>
                      <a:pt x="60" y="1"/>
                    </a:lnTo>
                    <a:lnTo>
                      <a:pt x="50" y="1"/>
                    </a:lnTo>
                    <a:lnTo>
                      <a:pt x="50" y="1"/>
                    </a:lnTo>
                    <a:lnTo>
                      <a:pt x="44" y="1"/>
                    </a:lnTo>
                    <a:lnTo>
                      <a:pt x="44" y="1"/>
                    </a:lnTo>
                    <a:lnTo>
                      <a:pt x="35" y="0"/>
                    </a:lnTo>
                    <a:lnTo>
                      <a:pt x="35" y="0"/>
                    </a:lnTo>
                    <a:lnTo>
                      <a:pt x="27" y="1"/>
                    </a:lnTo>
                    <a:lnTo>
                      <a:pt x="19" y="6"/>
                    </a:lnTo>
                    <a:lnTo>
                      <a:pt x="14" y="10"/>
                    </a:lnTo>
                    <a:lnTo>
                      <a:pt x="11" y="17"/>
                    </a:lnTo>
                    <a:lnTo>
                      <a:pt x="11" y="17"/>
                    </a:lnTo>
                    <a:lnTo>
                      <a:pt x="11" y="23"/>
                    </a:lnTo>
                    <a:lnTo>
                      <a:pt x="12" y="29"/>
                    </a:lnTo>
                    <a:lnTo>
                      <a:pt x="12" y="29"/>
                    </a:lnTo>
                    <a:lnTo>
                      <a:pt x="15" y="32"/>
                    </a:lnTo>
                    <a:lnTo>
                      <a:pt x="21" y="33"/>
                    </a:lnTo>
                    <a:lnTo>
                      <a:pt x="21" y="35"/>
                    </a:lnTo>
                    <a:lnTo>
                      <a:pt x="21" y="35"/>
                    </a:lnTo>
                    <a:lnTo>
                      <a:pt x="17" y="36"/>
                    </a:lnTo>
                    <a:lnTo>
                      <a:pt x="12" y="39"/>
                    </a:lnTo>
                    <a:lnTo>
                      <a:pt x="11" y="42"/>
                    </a:lnTo>
                    <a:lnTo>
                      <a:pt x="9" y="45"/>
                    </a:lnTo>
                    <a:lnTo>
                      <a:pt x="9" y="45"/>
                    </a:lnTo>
                    <a:lnTo>
                      <a:pt x="9" y="48"/>
                    </a:lnTo>
                    <a:lnTo>
                      <a:pt x="9" y="49"/>
                    </a:lnTo>
                    <a:lnTo>
                      <a:pt x="14" y="54"/>
                    </a:lnTo>
                    <a:lnTo>
                      <a:pt x="14" y="54"/>
                    </a:lnTo>
                    <a:lnTo>
                      <a:pt x="14" y="54"/>
                    </a:lnTo>
                    <a:lnTo>
                      <a:pt x="9" y="55"/>
                    </a:lnTo>
                    <a:lnTo>
                      <a:pt x="5" y="58"/>
                    </a:lnTo>
                    <a:lnTo>
                      <a:pt x="2" y="63"/>
                    </a:lnTo>
                    <a:lnTo>
                      <a:pt x="0" y="67"/>
                    </a:lnTo>
                    <a:lnTo>
                      <a:pt x="0" y="67"/>
                    </a:lnTo>
                    <a:lnTo>
                      <a:pt x="0" y="73"/>
                    </a:lnTo>
                    <a:lnTo>
                      <a:pt x="3" y="77"/>
                    </a:lnTo>
                    <a:lnTo>
                      <a:pt x="9" y="80"/>
                    </a:lnTo>
                    <a:lnTo>
                      <a:pt x="18" y="80"/>
                    </a:lnTo>
                    <a:lnTo>
                      <a:pt x="18" y="80"/>
                    </a:lnTo>
                    <a:lnTo>
                      <a:pt x="28" y="79"/>
                    </a:lnTo>
                    <a:lnTo>
                      <a:pt x="38" y="76"/>
                    </a:lnTo>
                    <a:lnTo>
                      <a:pt x="43" y="73"/>
                    </a:lnTo>
                    <a:lnTo>
                      <a:pt x="46" y="68"/>
                    </a:lnTo>
                    <a:lnTo>
                      <a:pt x="49" y="64"/>
                    </a:lnTo>
                    <a:lnTo>
                      <a:pt x="50" y="58"/>
                    </a:lnTo>
                    <a:lnTo>
                      <a:pt x="50" y="58"/>
                    </a:lnTo>
                    <a:lnTo>
                      <a:pt x="50" y="52"/>
                    </a:lnTo>
                    <a:lnTo>
                      <a:pt x="49" y="48"/>
                    </a:lnTo>
                    <a:lnTo>
                      <a:pt x="43" y="45"/>
                    </a:lnTo>
                    <a:lnTo>
                      <a:pt x="35" y="44"/>
                    </a:lnTo>
                    <a:lnTo>
                      <a:pt x="28" y="44"/>
                    </a:lnTo>
                    <a:lnTo>
                      <a:pt x="28" y="44"/>
                    </a:lnTo>
                    <a:lnTo>
                      <a:pt x="25" y="44"/>
                    </a:lnTo>
                    <a:lnTo>
                      <a:pt x="22" y="42"/>
                    </a:lnTo>
                    <a:lnTo>
                      <a:pt x="21" y="41"/>
                    </a:lnTo>
                    <a:lnTo>
                      <a:pt x="21" y="39"/>
                    </a:lnTo>
                    <a:lnTo>
                      <a:pt x="21" y="39"/>
                    </a:lnTo>
                    <a:lnTo>
                      <a:pt x="22" y="36"/>
                    </a:lnTo>
                    <a:lnTo>
                      <a:pt x="25" y="35"/>
                    </a:lnTo>
                    <a:lnTo>
                      <a:pt x="25" y="35"/>
                    </a:lnTo>
                    <a:lnTo>
                      <a:pt x="30" y="35"/>
                    </a:lnTo>
                    <a:lnTo>
                      <a:pt x="30" y="35"/>
                    </a:lnTo>
                    <a:lnTo>
                      <a:pt x="38" y="33"/>
                    </a:lnTo>
                    <a:lnTo>
                      <a:pt x="46" y="30"/>
                    </a:lnTo>
                    <a:lnTo>
                      <a:pt x="50" y="25"/>
                    </a:lnTo>
                    <a:lnTo>
                      <a:pt x="53" y="17"/>
                    </a:lnTo>
                    <a:lnTo>
                      <a:pt x="53" y="17"/>
                    </a:lnTo>
                    <a:lnTo>
                      <a:pt x="54" y="14"/>
                    </a:lnTo>
                    <a:lnTo>
                      <a:pt x="53" y="10"/>
                    </a:lnTo>
                    <a:lnTo>
                      <a:pt x="50" y="6"/>
                    </a:lnTo>
                    <a:lnTo>
                      <a:pt x="50" y="6"/>
                    </a:lnTo>
                    <a:lnTo>
                      <a:pt x="60" y="6"/>
                    </a:lnTo>
                    <a:close/>
                    <a:moveTo>
                      <a:pt x="34" y="4"/>
                    </a:moveTo>
                    <a:lnTo>
                      <a:pt x="34" y="4"/>
                    </a:lnTo>
                    <a:lnTo>
                      <a:pt x="37" y="6"/>
                    </a:lnTo>
                    <a:lnTo>
                      <a:pt x="38" y="7"/>
                    </a:lnTo>
                    <a:lnTo>
                      <a:pt x="40" y="11"/>
                    </a:lnTo>
                    <a:lnTo>
                      <a:pt x="38" y="17"/>
                    </a:lnTo>
                    <a:lnTo>
                      <a:pt x="38" y="17"/>
                    </a:lnTo>
                    <a:lnTo>
                      <a:pt x="37" y="23"/>
                    </a:lnTo>
                    <a:lnTo>
                      <a:pt x="35" y="27"/>
                    </a:lnTo>
                    <a:lnTo>
                      <a:pt x="33" y="30"/>
                    </a:lnTo>
                    <a:lnTo>
                      <a:pt x="30" y="30"/>
                    </a:lnTo>
                    <a:lnTo>
                      <a:pt x="30" y="30"/>
                    </a:lnTo>
                    <a:lnTo>
                      <a:pt x="27" y="30"/>
                    </a:lnTo>
                    <a:lnTo>
                      <a:pt x="25" y="27"/>
                    </a:lnTo>
                    <a:lnTo>
                      <a:pt x="24" y="25"/>
                    </a:lnTo>
                    <a:lnTo>
                      <a:pt x="25" y="19"/>
                    </a:lnTo>
                    <a:lnTo>
                      <a:pt x="25" y="19"/>
                    </a:lnTo>
                    <a:lnTo>
                      <a:pt x="27" y="13"/>
                    </a:lnTo>
                    <a:lnTo>
                      <a:pt x="28" y="9"/>
                    </a:lnTo>
                    <a:lnTo>
                      <a:pt x="31" y="6"/>
                    </a:lnTo>
                    <a:lnTo>
                      <a:pt x="34" y="4"/>
                    </a:lnTo>
                    <a:lnTo>
                      <a:pt x="34" y="4"/>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96" name="Freeform 96"/>
              <p:cNvSpPr>
                <a:spLocks/>
              </p:cNvSpPr>
              <p:nvPr userDrawn="1"/>
            </p:nvSpPr>
            <p:spPr bwMode="auto">
              <a:xfrm>
                <a:off x="5658" y="2897"/>
                <a:ext cx="101" cy="71"/>
              </a:xfrm>
              <a:custGeom>
                <a:avLst/>
                <a:gdLst/>
                <a:ahLst/>
                <a:cxnLst>
                  <a:cxn ang="0">
                    <a:pos x="46" y="20"/>
                  </a:cxn>
                  <a:cxn ang="0">
                    <a:pos x="46" y="20"/>
                  </a:cxn>
                  <a:cxn ang="0">
                    <a:pos x="33" y="45"/>
                  </a:cxn>
                  <a:cxn ang="0">
                    <a:pos x="18" y="71"/>
                  </a:cxn>
                  <a:cxn ang="0">
                    <a:pos x="18" y="71"/>
                  </a:cxn>
                  <a:cxn ang="0">
                    <a:pos x="14" y="71"/>
                  </a:cxn>
                  <a:cxn ang="0">
                    <a:pos x="14" y="71"/>
                  </a:cxn>
                  <a:cxn ang="0">
                    <a:pos x="8" y="71"/>
                  </a:cxn>
                  <a:cxn ang="0">
                    <a:pos x="8" y="71"/>
                  </a:cxn>
                  <a:cxn ang="0">
                    <a:pos x="5" y="30"/>
                  </a:cxn>
                  <a:cxn ang="0">
                    <a:pos x="0" y="0"/>
                  </a:cxn>
                  <a:cxn ang="0">
                    <a:pos x="0" y="0"/>
                  </a:cxn>
                  <a:cxn ang="0">
                    <a:pos x="9" y="0"/>
                  </a:cxn>
                  <a:cxn ang="0">
                    <a:pos x="9" y="0"/>
                  </a:cxn>
                  <a:cxn ang="0">
                    <a:pos x="18" y="0"/>
                  </a:cxn>
                  <a:cxn ang="0">
                    <a:pos x="18" y="0"/>
                  </a:cxn>
                  <a:cxn ang="0">
                    <a:pos x="21" y="52"/>
                  </a:cxn>
                  <a:cxn ang="0">
                    <a:pos x="22" y="52"/>
                  </a:cxn>
                  <a:cxn ang="0">
                    <a:pos x="22" y="52"/>
                  </a:cxn>
                  <a:cxn ang="0">
                    <a:pos x="50" y="0"/>
                  </a:cxn>
                  <a:cxn ang="0">
                    <a:pos x="50" y="0"/>
                  </a:cxn>
                  <a:cxn ang="0">
                    <a:pos x="54" y="0"/>
                  </a:cxn>
                  <a:cxn ang="0">
                    <a:pos x="54" y="0"/>
                  </a:cxn>
                  <a:cxn ang="0">
                    <a:pos x="60" y="0"/>
                  </a:cxn>
                  <a:cxn ang="0">
                    <a:pos x="60" y="0"/>
                  </a:cxn>
                  <a:cxn ang="0">
                    <a:pos x="63" y="25"/>
                  </a:cxn>
                  <a:cxn ang="0">
                    <a:pos x="66" y="52"/>
                  </a:cxn>
                  <a:cxn ang="0">
                    <a:pos x="68" y="52"/>
                  </a:cxn>
                  <a:cxn ang="0">
                    <a:pos x="68" y="52"/>
                  </a:cxn>
                  <a:cxn ang="0">
                    <a:pos x="92" y="0"/>
                  </a:cxn>
                  <a:cxn ang="0">
                    <a:pos x="92" y="0"/>
                  </a:cxn>
                  <a:cxn ang="0">
                    <a:pos x="97" y="0"/>
                  </a:cxn>
                  <a:cxn ang="0">
                    <a:pos x="97" y="0"/>
                  </a:cxn>
                  <a:cxn ang="0">
                    <a:pos x="101" y="0"/>
                  </a:cxn>
                  <a:cxn ang="0">
                    <a:pos x="101" y="0"/>
                  </a:cxn>
                  <a:cxn ang="0">
                    <a:pos x="85" y="30"/>
                  </a:cxn>
                  <a:cxn ang="0">
                    <a:pos x="65" y="71"/>
                  </a:cxn>
                  <a:cxn ang="0">
                    <a:pos x="65" y="71"/>
                  </a:cxn>
                  <a:cxn ang="0">
                    <a:pos x="59" y="71"/>
                  </a:cxn>
                  <a:cxn ang="0">
                    <a:pos x="59" y="71"/>
                  </a:cxn>
                  <a:cxn ang="0">
                    <a:pos x="53" y="71"/>
                  </a:cxn>
                  <a:cxn ang="0">
                    <a:pos x="53" y="71"/>
                  </a:cxn>
                  <a:cxn ang="0">
                    <a:pos x="50" y="46"/>
                  </a:cxn>
                  <a:cxn ang="0">
                    <a:pos x="47" y="20"/>
                  </a:cxn>
                  <a:cxn ang="0">
                    <a:pos x="46" y="20"/>
                  </a:cxn>
                </a:cxnLst>
                <a:rect l="0" t="0" r="r" b="b"/>
                <a:pathLst>
                  <a:path w="101" h="71">
                    <a:moveTo>
                      <a:pt x="46" y="20"/>
                    </a:moveTo>
                    <a:lnTo>
                      <a:pt x="46" y="20"/>
                    </a:lnTo>
                    <a:lnTo>
                      <a:pt x="33" y="45"/>
                    </a:lnTo>
                    <a:lnTo>
                      <a:pt x="18" y="71"/>
                    </a:lnTo>
                    <a:lnTo>
                      <a:pt x="18" y="71"/>
                    </a:lnTo>
                    <a:lnTo>
                      <a:pt x="14" y="71"/>
                    </a:lnTo>
                    <a:lnTo>
                      <a:pt x="14" y="71"/>
                    </a:lnTo>
                    <a:lnTo>
                      <a:pt x="8" y="71"/>
                    </a:lnTo>
                    <a:lnTo>
                      <a:pt x="8" y="71"/>
                    </a:lnTo>
                    <a:lnTo>
                      <a:pt x="5" y="30"/>
                    </a:lnTo>
                    <a:lnTo>
                      <a:pt x="0" y="0"/>
                    </a:lnTo>
                    <a:lnTo>
                      <a:pt x="0" y="0"/>
                    </a:lnTo>
                    <a:lnTo>
                      <a:pt x="9" y="0"/>
                    </a:lnTo>
                    <a:lnTo>
                      <a:pt x="9" y="0"/>
                    </a:lnTo>
                    <a:lnTo>
                      <a:pt x="18" y="0"/>
                    </a:lnTo>
                    <a:lnTo>
                      <a:pt x="18" y="0"/>
                    </a:lnTo>
                    <a:lnTo>
                      <a:pt x="21" y="52"/>
                    </a:lnTo>
                    <a:lnTo>
                      <a:pt x="22" y="52"/>
                    </a:lnTo>
                    <a:lnTo>
                      <a:pt x="22" y="52"/>
                    </a:lnTo>
                    <a:lnTo>
                      <a:pt x="50" y="0"/>
                    </a:lnTo>
                    <a:lnTo>
                      <a:pt x="50" y="0"/>
                    </a:lnTo>
                    <a:lnTo>
                      <a:pt x="54" y="0"/>
                    </a:lnTo>
                    <a:lnTo>
                      <a:pt x="54" y="0"/>
                    </a:lnTo>
                    <a:lnTo>
                      <a:pt x="60" y="0"/>
                    </a:lnTo>
                    <a:lnTo>
                      <a:pt x="60" y="0"/>
                    </a:lnTo>
                    <a:lnTo>
                      <a:pt x="63" y="25"/>
                    </a:lnTo>
                    <a:lnTo>
                      <a:pt x="66" y="52"/>
                    </a:lnTo>
                    <a:lnTo>
                      <a:pt x="68" y="52"/>
                    </a:lnTo>
                    <a:lnTo>
                      <a:pt x="68" y="52"/>
                    </a:lnTo>
                    <a:lnTo>
                      <a:pt x="92" y="0"/>
                    </a:lnTo>
                    <a:lnTo>
                      <a:pt x="92" y="0"/>
                    </a:lnTo>
                    <a:lnTo>
                      <a:pt x="97" y="0"/>
                    </a:lnTo>
                    <a:lnTo>
                      <a:pt x="97" y="0"/>
                    </a:lnTo>
                    <a:lnTo>
                      <a:pt x="101" y="0"/>
                    </a:lnTo>
                    <a:lnTo>
                      <a:pt x="101" y="0"/>
                    </a:lnTo>
                    <a:lnTo>
                      <a:pt x="85" y="30"/>
                    </a:lnTo>
                    <a:lnTo>
                      <a:pt x="65" y="71"/>
                    </a:lnTo>
                    <a:lnTo>
                      <a:pt x="65" y="71"/>
                    </a:lnTo>
                    <a:lnTo>
                      <a:pt x="59" y="71"/>
                    </a:lnTo>
                    <a:lnTo>
                      <a:pt x="59" y="71"/>
                    </a:lnTo>
                    <a:lnTo>
                      <a:pt x="53" y="71"/>
                    </a:lnTo>
                    <a:lnTo>
                      <a:pt x="53" y="71"/>
                    </a:lnTo>
                    <a:lnTo>
                      <a:pt x="50" y="46"/>
                    </a:lnTo>
                    <a:lnTo>
                      <a:pt x="47" y="20"/>
                    </a:lnTo>
                    <a:lnTo>
                      <a:pt x="46" y="2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97" name="Freeform 97"/>
              <p:cNvSpPr>
                <a:spLocks noEditPoints="1"/>
              </p:cNvSpPr>
              <p:nvPr userDrawn="1"/>
            </p:nvSpPr>
            <p:spPr bwMode="auto">
              <a:xfrm>
                <a:off x="5747" y="2916"/>
                <a:ext cx="49" cy="54"/>
              </a:xfrm>
              <a:custGeom>
                <a:avLst/>
                <a:gdLst/>
                <a:ahLst/>
                <a:cxnLst>
                  <a:cxn ang="0">
                    <a:pos x="18" y="23"/>
                  </a:cxn>
                  <a:cxn ang="0">
                    <a:pos x="18" y="23"/>
                  </a:cxn>
                  <a:cxn ang="0">
                    <a:pos x="19" y="16"/>
                  </a:cxn>
                  <a:cxn ang="0">
                    <a:pos x="22" y="11"/>
                  </a:cxn>
                  <a:cxn ang="0">
                    <a:pos x="25" y="7"/>
                  </a:cxn>
                  <a:cxn ang="0">
                    <a:pos x="30" y="6"/>
                  </a:cxn>
                  <a:cxn ang="0">
                    <a:pos x="30" y="6"/>
                  </a:cxn>
                  <a:cxn ang="0">
                    <a:pos x="33" y="7"/>
                  </a:cxn>
                  <a:cxn ang="0">
                    <a:pos x="35" y="10"/>
                  </a:cxn>
                  <a:cxn ang="0">
                    <a:pos x="35" y="16"/>
                  </a:cxn>
                  <a:cxn ang="0">
                    <a:pos x="34" y="23"/>
                  </a:cxn>
                  <a:cxn ang="0">
                    <a:pos x="18" y="23"/>
                  </a:cxn>
                  <a:cxn ang="0">
                    <a:pos x="47" y="27"/>
                  </a:cxn>
                  <a:cxn ang="0">
                    <a:pos x="47" y="27"/>
                  </a:cxn>
                  <a:cxn ang="0">
                    <a:pos x="49" y="23"/>
                  </a:cxn>
                  <a:cxn ang="0">
                    <a:pos x="49" y="23"/>
                  </a:cxn>
                  <a:cxn ang="0">
                    <a:pos x="49" y="14"/>
                  </a:cxn>
                  <a:cxn ang="0">
                    <a:pos x="47" y="10"/>
                  </a:cxn>
                  <a:cxn ang="0">
                    <a:pos x="46" y="7"/>
                  </a:cxn>
                  <a:cxn ang="0">
                    <a:pos x="43" y="4"/>
                  </a:cxn>
                  <a:cxn ang="0">
                    <a:pos x="40" y="3"/>
                  </a:cxn>
                  <a:cxn ang="0">
                    <a:pos x="35" y="1"/>
                  </a:cxn>
                  <a:cxn ang="0">
                    <a:pos x="31" y="0"/>
                  </a:cxn>
                  <a:cxn ang="0">
                    <a:pos x="31" y="0"/>
                  </a:cxn>
                  <a:cxn ang="0">
                    <a:pos x="21" y="3"/>
                  </a:cxn>
                  <a:cxn ang="0">
                    <a:pos x="16" y="4"/>
                  </a:cxn>
                  <a:cxn ang="0">
                    <a:pos x="12" y="7"/>
                  </a:cxn>
                  <a:cxn ang="0">
                    <a:pos x="9" y="11"/>
                  </a:cxn>
                  <a:cxn ang="0">
                    <a:pos x="6" y="16"/>
                  </a:cxn>
                  <a:cxn ang="0">
                    <a:pos x="3" y="22"/>
                  </a:cxn>
                  <a:cxn ang="0">
                    <a:pos x="2" y="27"/>
                  </a:cxn>
                  <a:cxn ang="0">
                    <a:pos x="2" y="27"/>
                  </a:cxn>
                  <a:cxn ang="0">
                    <a:pos x="0" y="33"/>
                  </a:cxn>
                  <a:cxn ang="0">
                    <a:pos x="2" y="39"/>
                  </a:cxn>
                  <a:cxn ang="0">
                    <a:pos x="3" y="44"/>
                  </a:cxn>
                  <a:cxn ang="0">
                    <a:pos x="5" y="48"/>
                  </a:cxn>
                  <a:cxn ang="0">
                    <a:pos x="9" y="51"/>
                  </a:cxn>
                  <a:cxn ang="0">
                    <a:pos x="12" y="52"/>
                  </a:cxn>
                  <a:cxn ang="0">
                    <a:pos x="22" y="54"/>
                  </a:cxn>
                  <a:cxn ang="0">
                    <a:pos x="22" y="54"/>
                  </a:cxn>
                  <a:cxn ang="0">
                    <a:pos x="33" y="52"/>
                  </a:cxn>
                  <a:cxn ang="0">
                    <a:pos x="38" y="49"/>
                  </a:cxn>
                  <a:cxn ang="0">
                    <a:pos x="43" y="44"/>
                  </a:cxn>
                  <a:cxn ang="0">
                    <a:pos x="41" y="42"/>
                  </a:cxn>
                  <a:cxn ang="0">
                    <a:pos x="41" y="42"/>
                  </a:cxn>
                  <a:cxn ang="0">
                    <a:pos x="34" y="46"/>
                  </a:cxn>
                  <a:cxn ang="0">
                    <a:pos x="27" y="46"/>
                  </a:cxn>
                  <a:cxn ang="0">
                    <a:pos x="27" y="46"/>
                  </a:cxn>
                  <a:cxn ang="0">
                    <a:pos x="24" y="46"/>
                  </a:cxn>
                  <a:cxn ang="0">
                    <a:pos x="21" y="45"/>
                  </a:cxn>
                  <a:cxn ang="0">
                    <a:pos x="18" y="42"/>
                  </a:cxn>
                  <a:cxn ang="0">
                    <a:pos x="16" y="35"/>
                  </a:cxn>
                  <a:cxn ang="0">
                    <a:pos x="18" y="27"/>
                  </a:cxn>
                  <a:cxn ang="0">
                    <a:pos x="47" y="27"/>
                  </a:cxn>
                </a:cxnLst>
                <a:rect l="0" t="0" r="r" b="b"/>
                <a:pathLst>
                  <a:path w="49" h="54">
                    <a:moveTo>
                      <a:pt x="18" y="23"/>
                    </a:moveTo>
                    <a:lnTo>
                      <a:pt x="18" y="23"/>
                    </a:lnTo>
                    <a:lnTo>
                      <a:pt x="19" y="16"/>
                    </a:lnTo>
                    <a:lnTo>
                      <a:pt x="22" y="11"/>
                    </a:lnTo>
                    <a:lnTo>
                      <a:pt x="25" y="7"/>
                    </a:lnTo>
                    <a:lnTo>
                      <a:pt x="30" y="6"/>
                    </a:lnTo>
                    <a:lnTo>
                      <a:pt x="30" y="6"/>
                    </a:lnTo>
                    <a:lnTo>
                      <a:pt x="33" y="7"/>
                    </a:lnTo>
                    <a:lnTo>
                      <a:pt x="35" y="10"/>
                    </a:lnTo>
                    <a:lnTo>
                      <a:pt x="35" y="16"/>
                    </a:lnTo>
                    <a:lnTo>
                      <a:pt x="34" y="23"/>
                    </a:lnTo>
                    <a:lnTo>
                      <a:pt x="18" y="23"/>
                    </a:lnTo>
                    <a:close/>
                    <a:moveTo>
                      <a:pt x="47" y="27"/>
                    </a:moveTo>
                    <a:lnTo>
                      <a:pt x="47" y="27"/>
                    </a:lnTo>
                    <a:lnTo>
                      <a:pt x="49" y="23"/>
                    </a:lnTo>
                    <a:lnTo>
                      <a:pt x="49" y="23"/>
                    </a:lnTo>
                    <a:lnTo>
                      <a:pt x="49" y="14"/>
                    </a:lnTo>
                    <a:lnTo>
                      <a:pt x="47" y="10"/>
                    </a:lnTo>
                    <a:lnTo>
                      <a:pt x="46" y="7"/>
                    </a:lnTo>
                    <a:lnTo>
                      <a:pt x="43" y="4"/>
                    </a:lnTo>
                    <a:lnTo>
                      <a:pt x="40" y="3"/>
                    </a:lnTo>
                    <a:lnTo>
                      <a:pt x="35" y="1"/>
                    </a:lnTo>
                    <a:lnTo>
                      <a:pt x="31" y="0"/>
                    </a:lnTo>
                    <a:lnTo>
                      <a:pt x="31" y="0"/>
                    </a:lnTo>
                    <a:lnTo>
                      <a:pt x="21" y="3"/>
                    </a:lnTo>
                    <a:lnTo>
                      <a:pt x="16" y="4"/>
                    </a:lnTo>
                    <a:lnTo>
                      <a:pt x="12" y="7"/>
                    </a:lnTo>
                    <a:lnTo>
                      <a:pt x="9" y="11"/>
                    </a:lnTo>
                    <a:lnTo>
                      <a:pt x="6" y="16"/>
                    </a:lnTo>
                    <a:lnTo>
                      <a:pt x="3" y="22"/>
                    </a:lnTo>
                    <a:lnTo>
                      <a:pt x="2" y="27"/>
                    </a:lnTo>
                    <a:lnTo>
                      <a:pt x="2" y="27"/>
                    </a:lnTo>
                    <a:lnTo>
                      <a:pt x="0" y="33"/>
                    </a:lnTo>
                    <a:lnTo>
                      <a:pt x="2" y="39"/>
                    </a:lnTo>
                    <a:lnTo>
                      <a:pt x="3" y="44"/>
                    </a:lnTo>
                    <a:lnTo>
                      <a:pt x="5" y="48"/>
                    </a:lnTo>
                    <a:lnTo>
                      <a:pt x="9" y="51"/>
                    </a:lnTo>
                    <a:lnTo>
                      <a:pt x="12" y="52"/>
                    </a:lnTo>
                    <a:lnTo>
                      <a:pt x="22" y="54"/>
                    </a:lnTo>
                    <a:lnTo>
                      <a:pt x="22" y="54"/>
                    </a:lnTo>
                    <a:lnTo>
                      <a:pt x="33" y="52"/>
                    </a:lnTo>
                    <a:lnTo>
                      <a:pt x="38" y="49"/>
                    </a:lnTo>
                    <a:lnTo>
                      <a:pt x="43" y="44"/>
                    </a:lnTo>
                    <a:lnTo>
                      <a:pt x="41" y="42"/>
                    </a:lnTo>
                    <a:lnTo>
                      <a:pt x="41" y="42"/>
                    </a:lnTo>
                    <a:lnTo>
                      <a:pt x="34" y="46"/>
                    </a:lnTo>
                    <a:lnTo>
                      <a:pt x="27" y="46"/>
                    </a:lnTo>
                    <a:lnTo>
                      <a:pt x="27" y="46"/>
                    </a:lnTo>
                    <a:lnTo>
                      <a:pt x="24" y="46"/>
                    </a:lnTo>
                    <a:lnTo>
                      <a:pt x="21" y="45"/>
                    </a:lnTo>
                    <a:lnTo>
                      <a:pt x="18" y="42"/>
                    </a:lnTo>
                    <a:lnTo>
                      <a:pt x="16" y="35"/>
                    </a:lnTo>
                    <a:lnTo>
                      <a:pt x="18" y="27"/>
                    </a:lnTo>
                    <a:lnTo>
                      <a:pt x="47" y="27"/>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98" name="Freeform 98"/>
              <p:cNvSpPr>
                <a:spLocks noEditPoints="1"/>
              </p:cNvSpPr>
              <p:nvPr userDrawn="1"/>
            </p:nvSpPr>
            <p:spPr bwMode="auto">
              <a:xfrm>
                <a:off x="5826" y="2897"/>
                <a:ext cx="76" cy="71"/>
              </a:xfrm>
              <a:custGeom>
                <a:avLst/>
                <a:gdLst/>
                <a:ahLst/>
                <a:cxnLst>
                  <a:cxn ang="0">
                    <a:pos x="25" y="26"/>
                  </a:cxn>
                  <a:cxn ang="0">
                    <a:pos x="25" y="26"/>
                  </a:cxn>
                  <a:cxn ang="0">
                    <a:pos x="29" y="6"/>
                  </a:cxn>
                  <a:cxn ang="0">
                    <a:pos x="29" y="6"/>
                  </a:cxn>
                  <a:cxn ang="0">
                    <a:pos x="40" y="6"/>
                  </a:cxn>
                  <a:cxn ang="0">
                    <a:pos x="40" y="6"/>
                  </a:cxn>
                  <a:cxn ang="0">
                    <a:pos x="45" y="6"/>
                  </a:cxn>
                  <a:cxn ang="0">
                    <a:pos x="50" y="7"/>
                  </a:cxn>
                  <a:cxn ang="0">
                    <a:pos x="53" y="10"/>
                  </a:cxn>
                  <a:cxn ang="0">
                    <a:pos x="56" y="13"/>
                  </a:cxn>
                  <a:cxn ang="0">
                    <a:pos x="59" y="17"/>
                  </a:cxn>
                  <a:cxn ang="0">
                    <a:pos x="60" y="22"/>
                  </a:cxn>
                  <a:cxn ang="0">
                    <a:pos x="60" y="28"/>
                  </a:cxn>
                  <a:cxn ang="0">
                    <a:pos x="59" y="33"/>
                  </a:cxn>
                  <a:cxn ang="0">
                    <a:pos x="59" y="33"/>
                  </a:cxn>
                  <a:cxn ang="0">
                    <a:pos x="57" y="41"/>
                  </a:cxn>
                  <a:cxn ang="0">
                    <a:pos x="54" y="48"/>
                  </a:cxn>
                  <a:cxn ang="0">
                    <a:pos x="51" y="52"/>
                  </a:cxn>
                  <a:cxn ang="0">
                    <a:pos x="47" y="58"/>
                  </a:cxn>
                  <a:cxn ang="0">
                    <a:pos x="43" y="61"/>
                  </a:cxn>
                  <a:cxn ang="0">
                    <a:pos x="38" y="64"/>
                  </a:cxn>
                  <a:cxn ang="0">
                    <a:pos x="32" y="65"/>
                  </a:cxn>
                  <a:cxn ang="0">
                    <a:pos x="26" y="65"/>
                  </a:cxn>
                  <a:cxn ang="0">
                    <a:pos x="26" y="65"/>
                  </a:cxn>
                  <a:cxn ang="0">
                    <a:pos x="18" y="65"/>
                  </a:cxn>
                  <a:cxn ang="0">
                    <a:pos x="18" y="65"/>
                  </a:cxn>
                  <a:cxn ang="0">
                    <a:pos x="22" y="45"/>
                  </a:cxn>
                  <a:cxn ang="0">
                    <a:pos x="25" y="26"/>
                  </a:cxn>
                  <a:cxn ang="0">
                    <a:pos x="6" y="42"/>
                  </a:cxn>
                  <a:cxn ang="0">
                    <a:pos x="6" y="42"/>
                  </a:cxn>
                  <a:cxn ang="0">
                    <a:pos x="0" y="71"/>
                  </a:cxn>
                  <a:cxn ang="0">
                    <a:pos x="0" y="71"/>
                  </a:cxn>
                  <a:cxn ang="0">
                    <a:pos x="9" y="71"/>
                  </a:cxn>
                  <a:cxn ang="0">
                    <a:pos x="9" y="71"/>
                  </a:cxn>
                  <a:cxn ang="0">
                    <a:pos x="32" y="71"/>
                  </a:cxn>
                  <a:cxn ang="0">
                    <a:pos x="32" y="71"/>
                  </a:cxn>
                  <a:cxn ang="0">
                    <a:pos x="40" y="71"/>
                  </a:cxn>
                  <a:cxn ang="0">
                    <a:pos x="47" y="68"/>
                  </a:cxn>
                  <a:cxn ang="0">
                    <a:pos x="53" y="65"/>
                  </a:cxn>
                  <a:cxn ang="0">
                    <a:pos x="59" y="61"/>
                  </a:cxn>
                  <a:cxn ang="0">
                    <a:pos x="64" y="55"/>
                  </a:cxn>
                  <a:cxn ang="0">
                    <a:pos x="69" y="49"/>
                  </a:cxn>
                  <a:cxn ang="0">
                    <a:pos x="73" y="42"/>
                  </a:cxn>
                  <a:cxn ang="0">
                    <a:pos x="76" y="33"/>
                  </a:cxn>
                  <a:cxn ang="0">
                    <a:pos x="76" y="33"/>
                  </a:cxn>
                  <a:cxn ang="0">
                    <a:pos x="76" y="25"/>
                  </a:cxn>
                  <a:cxn ang="0">
                    <a:pos x="76" y="17"/>
                  </a:cxn>
                  <a:cxn ang="0">
                    <a:pos x="73" y="11"/>
                  </a:cxn>
                  <a:cxn ang="0">
                    <a:pos x="69" y="7"/>
                  </a:cxn>
                  <a:cxn ang="0">
                    <a:pos x="64" y="3"/>
                  </a:cxn>
                  <a:cxn ang="0">
                    <a:pos x="57" y="1"/>
                  </a:cxn>
                  <a:cxn ang="0">
                    <a:pos x="50" y="0"/>
                  </a:cxn>
                  <a:cxn ang="0">
                    <a:pos x="41" y="0"/>
                  </a:cxn>
                  <a:cxn ang="0">
                    <a:pos x="41" y="0"/>
                  </a:cxn>
                  <a:cxn ang="0">
                    <a:pos x="22" y="0"/>
                  </a:cxn>
                  <a:cxn ang="0">
                    <a:pos x="22" y="0"/>
                  </a:cxn>
                  <a:cxn ang="0">
                    <a:pos x="15" y="0"/>
                  </a:cxn>
                  <a:cxn ang="0">
                    <a:pos x="15" y="0"/>
                  </a:cxn>
                  <a:cxn ang="0">
                    <a:pos x="9" y="29"/>
                  </a:cxn>
                  <a:cxn ang="0">
                    <a:pos x="6" y="42"/>
                  </a:cxn>
                </a:cxnLst>
                <a:rect l="0" t="0" r="r" b="b"/>
                <a:pathLst>
                  <a:path w="76" h="71">
                    <a:moveTo>
                      <a:pt x="25" y="26"/>
                    </a:moveTo>
                    <a:lnTo>
                      <a:pt x="25" y="26"/>
                    </a:lnTo>
                    <a:lnTo>
                      <a:pt x="29" y="6"/>
                    </a:lnTo>
                    <a:lnTo>
                      <a:pt x="29" y="6"/>
                    </a:lnTo>
                    <a:lnTo>
                      <a:pt x="40" y="6"/>
                    </a:lnTo>
                    <a:lnTo>
                      <a:pt x="40" y="6"/>
                    </a:lnTo>
                    <a:lnTo>
                      <a:pt x="45" y="6"/>
                    </a:lnTo>
                    <a:lnTo>
                      <a:pt x="50" y="7"/>
                    </a:lnTo>
                    <a:lnTo>
                      <a:pt x="53" y="10"/>
                    </a:lnTo>
                    <a:lnTo>
                      <a:pt x="56" y="13"/>
                    </a:lnTo>
                    <a:lnTo>
                      <a:pt x="59" y="17"/>
                    </a:lnTo>
                    <a:lnTo>
                      <a:pt x="60" y="22"/>
                    </a:lnTo>
                    <a:lnTo>
                      <a:pt x="60" y="28"/>
                    </a:lnTo>
                    <a:lnTo>
                      <a:pt x="59" y="33"/>
                    </a:lnTo>
                    <a:lnTo>
                      <a:pt x="59" y="33"/>
                    </a:lnTo>
                    <a:lnTo>
                      <a:pt x="57" y="41"/>
                    </a:lnTo>
                    <a:lnTo>
                      <a:pt x="54" y="48"/>
                    </a:lnTo>
                    <a:lnTo>
                      <a:pt x="51" y="52"/>
                    </a:lnTo>
                    <a:lnTo>
                      <a:pt x="47" y="58"/>
                    </a:lnTo>
                    <a:lnTo>
                      <a:pt x="43" y="61"/>
                    </a:lnTo>
                    <a:lnTo>
                      <a:pt x="38" y="64"/>
                    </a:lnTo>
                    <a:lnTo>
                      <a:pt x="32" y="65"/>
                    </a:lnTo>
                    <a:lnTo>
                      <a:pt x="26" y="65"/>
                    </a:lnTo>
                    <a:lnTo>
                      <a:pt x="26" y="65"/>
                    </a:lnTo>
                    <a:lnTo>
                      <a:pt x="18" y="65"/>
                    </a:lnTo>
                    <a:lnTo>
                      <a:pt x="18" y="65"/>
                    </a:lnTo>
                    <a:lnTo>
                      <a:pt x="22" y="45"/>
                    </a:lnTo>
                    <a:lnTo>
                      <a:pt x="25" y="26"/>
                    </a:lnTo>
                    <a:close/>
                    <a:moveTo>
                      <a:pt x="6" y="42"/>
                    </a:moveTo>
                    <a:lnTo>
                      <a:pt x="6" y="42"/>
                    </a:lnTo>
                    <a:lnTo>
                      <a:pt x="0" y="71"/>
                    </a:lnTo>
                    <a:lnTo>
                      <a:pt x="0" y="71"/>
                    </a:lnTo>
                    <a:lnTo>
                      <a:pt x="9" y="71"/>
                    </a:lnTo>
                    <a:lnTo>
                      <a:pt x="9" y="71"/>
                    </a:lnTo>
                    <a:lnTo>
                      <a:pt x="32" y="71"/>
                    </a:lnTo>
                    <a:lnTo>
                      <a:pt x="32" y="71"/>
                    </a:lnTo>
                    <a:lnTo>
                      <a:pt x="40" y="71"/>
                    </a:lnTo>
                    <a:lnTo>
                      <a:pt x="47" y="68"/>
                    </a:lnTo>
                    <a:lnTo>
                      <a:pt x="53" y="65"/>
                    </a:lnTo>
                    <a:lnTo>
                      <a:pt x="59" y="61"/>
                    </a:lnTo>
                    <a:lnTo>
                      <a:pt x="64" y="55"/>
                    </a:lnTo>
                    <a:lnTo>
                      <a:pt x="69" y="49"/>
                    </a:lnTo>
                    <a:lnTo>
                      <a:pt x="73" y="42"/>
                    </a:lnTo>
                    <a:lnTo>
                      <a:pt x="76" y="33"/>
                    </a:lnTo>
                    <a:lnTo>
                      <a:pt x="76" y="33"/>
                    </a:lnTo>
                    <a:lnTo>
                      <a:pt x="76" y="25"/>
                    </a:lnTo>
                    <a:lnTo>
                      <a:pt x="76" y="17"/>
                    </a:lnTo>
                    <a:lnTo>
                      <a:pt x="73" y="11"/>
                    </a:lnTo>
                    <a:lnTo>
                      <a:pt x="69" y="7"/>
                    </a:lnTo>
                    <a:lnTo>
                      <a:pt x="64" y="3"/>
                    </a:lnTo>
                    <a:lnTo>
                      <a:pt x="57" y="1"/>
                    </a:lnTo>
                    <a:lnTo>
                      <a:pt x="50" y="0"/>
                    </a:lnTo>
                    <a:lnTo>
                      <a:pt x="41" y="0"/>
                    </a:lnTo>
                    <a:lnTo>
                      <a:pt x="41" y="0"/>
                    </a:lnTo>
                    <a:lnTo>
                      <a:pt x="22" y="0"/>
                    </a:lnTo>
                    <a:lnTo>
                      <a:pt x="22" y="0"/>
                    </a:lnTo>
                    <a:lnTo>
                      <a:pt x="15" y="0"/>
                    </a:lnTo>
                    <a:lnTo>
                      <a:pt x="15" y="0"/>
                    </a:lnTo>
                    <a:lnTo>
                      <a:pt x="9" y="29"/>
                    </a:lnTo>
                    <a:lnTo>
                      <a:pt x="6" y="42"/>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99" name="Freeform 99"/>
              <p:cNvSpPr>
                <a:spLocks noEditPoints="1"/>
              </p:cNvSpPr>
              <p:nvPr userDrawn="1"/>
            </p:nvSpPr>
            <p:spPr bwMode="auto">
              <a:xfrm>
                <a:off x="5905" y="2916"/>
                <a:ext cx="53" cy="54"/>
              </a:xfrm>
              <a:custGeom>
                <a:avLst/>
                <a:gdLst/>
                <a:ahLst/>
                <a:cxnLst>
                  <a:cxn ang="0">
                    <a:pos x="36" y="25"/>
                  </a:cxn>
                  <a:cxn ang="0">
                    <a:pos x="36" y="25"/>
                  </a:cxn>
                  <a:cxn ang="0">
                    <a:pos x="35" y="35"/>
                  </a:cxn>
                  <a:cxn ang="0">
                    <a:pos x="31" y="44"/>
                  </a:cxn>
                  <a:cxn ang="0">
                    <a:pos x="26" y="48"/>
                  </a:cxn>
                  <a:cxn ang="0">
                    <a:pos x="22" y="49"/>
                  </a:cxn>
                  <a:cxn ang="0">
                    <a:pos x="22" y="49"/>
                  </a:cxn>
                  <a:cxn ang="0">
                    <a:pos x="20" y="49"/>
                  </a:cxn>
                  <a:cxn ang="0">
                    <a:pos x="18" y="48"/>
                  </a:cxn>
                  <a:cxn ang="0">
                    <a:pos x="16" y="44"/>
                  </a:cxn>
                  <a:cxn ang="0">
                    <a:pos x="15" y="36"/>
                  </a:cxn>
                  <a:cxn ang="0">
                    <a:pos x="16" y="29"/>
                  </a:cxn>
                  <a:cxn ang="0">
                    <a:pos x="16" y="29"/>
                  </a:cxn>
                  <a:cxn ang="0">
                    <a:pos x="19" y="19"/>
                  </a:cxn>
                  <a:cxn ang="0">
                    <a:pos x="22" y="11"/>
                  </a:cxn>
                  <a:cxn ang="0">
                    <a:pos x="26" y="7"/>
                  </a:cxn>
                  <a:cxn ang="0">
                    <a:pos x="31" y="6"/>
                  </a:cxn>
                  <a:cxn ang="0">
                    <a:pos x="31" y="6"/>
                  </a:cxn>
                  <a:cxn ang="0">
                    <a:pos x="35" y="7"/>
                  </a:cxn>
                  <a:cxn ang="0">
                    <a:pos x="38" y="10"/>
                  </a:cxn>
                  <a:cxn ang="0">
                    <a:pos x="38" y="16"/>
                  </a:cxn>
                  <a:cxn ang="0">
                    <a:pos x="36" y="25"/>
                  </a:cxn>
                  <a:cxn ang="0">
                    <a:pos x="36" y="25"/>
                  </a:cxn>
                  <a:cxn ang="0">
                    <a:pos x="0" y="29"/>
                  </a:cxn>
                  <a:cxn ang="0">
                    <a:pos x="0" y="29"/>
                  </a:cxn>
                  <a:cxn ang="0">
                    <a:pos x="0" y="35"/>
                  </a:cxn>
                  <a:cxn ang="0">
                    <a:pos x="0" y="41"/>
                  </a:cxn>
                  <a:cxn ang="0">
                    <a:pos x="3" y="45"/>
                  </a:cxn>
                  <a:cxn ang="0">
                    <a:pos x="4" y="48"/>
                  </a:cxn>
                  <a:cxn ang="0">
                    <a:pos x="9" y="51"/>
                  </a:cxn>
                  <a:cxn ang="0">
                    <a:pos x="12" y="52"/>
                  </a:cxn>
                  <a:cxn ang="0">
                    <a:pos x="22" y="54"/>
                  </a:cxn>
                  <a:cxn ang="0">
                    <a:pos x="22" y="54"/>
                  </a:cxn>
                  <a:cxn ang="0">
                    <a:pos x="26" y="54"/>
                  </a:cxn>
                  <a:cxn ang="0">
                    <a:pos x="32" y="52"/>
                  </a:cxn>
                  <a:cxn ang="0">
                    <a:pos x="36" y="49"/>
                  </a:cxn>
                  <a:cxn ang="0">
                    <a:pos x="41" y="46"/>
                  </a:cxn>
                  <a:cxn ang="0">
                    <a:pos x="45" y="42"/>
                  </a:cxn>
                  <a:cxn ang="0">
                    <a:pos x="48" y="38"/>
                  </a:cxn>
                  <a:cxn ang="0">
                    <a:pos x="51" y="32"/>
                  </a:cxn>
                  <a:cxn ang="0">
                    <a:pos x="53" y="26"/>
                  </a:cxn>
                  <a:cxn ang="0">
                    <a:pos x="53" y="26"/>
                  </a:cxn>
                  <a:cxn ang="0">
                    <a:pos x="53" y="20"/>
                  </a:cxn>
                  <a:cxn ang="0">
                    <a:pos x="53" y="16"/>
                  </a:cxn>
                  <a:cxn ang="0">
                    <a:pos x="51" y="11"/>
                  </a:cxn>
                  <a:cxn ang="0">
                    <a:pos x="50" y="7"/>
                  </a:cxn>
                  <a:cxn ang="0">
                    <a:pos x="47" y="4"/>
                  </a:cxn>
                  <a:cxn ang="0">
                    <a:pos x="42" y="3"/>
                  </a:cxn>
                  <a:cxn ang="0">
                    <a:pos x="38" y="1"/>
                  </a:cxn>
                  <a:cxn ang="0">
                    <a:pos x="32" y="0"/>
                  </a:cxn>
                  <a:cxn ang="0">
                    <a:pos x="32" y="0"/>
                  </a:cxn>
                  <a:cxn ang="0">
                    <a:pos x="22" y="3"/>
                  </a:cxn>
                  <a:cxn ang="0">
                    <a:pos x="18" y="4"/>
                  </a:cxn>
                  <a:cxn ang="0">
                    <a:pos x="13" y="7"/>
                  </a:cxn>
                  <a:cxn ang="0">
                    <a:pos x="9" y="11"/>
                  </a:cxn>
                  <a:cxn ang="0">
                    <a:pos x="6" y="16"/>
                  </a:cxn>
                  <a:cxn ang="0">
                    <a:pos x="3" y="22"/>
                  </a:cxn>
                  <a:cxn ang="0">
                    <a:pos x="0" y="29"/>
                  </a:cxn>
                  <a:cxn ang="0">
                    <a:pos x="0" y="29"/>
                  </a:cxn>
                </a:cxnLst>
                <a:rect l="0" t="0" r="r" b="b"/>
                <a:pathLst>
                  <a:path w="53" h="54">
                    <a:moveTo>
                      <a:pt x="36" y="25"/>
                    </a:moveTo>
                    <a:lnTo>
                      <a:pt x="36" y="25"/>
                    </a:lnTo>
                    <a:lnTo>
                      <a:pt x="35" y="35"/>
                    </a:lnTo>
                    <a:lnTo>
                      <a:pt x="31" y="44"/>
                    </a:lnTo>
                    <a:lnTo>
                      <a:pt x="26" y="48"/>
                    </a:lnTo>
                    <a:lnTo>
                      <a:pt x="22" y="49"/>
                    </a:lnTo>
                    <a:lnTo>
                      <a:pt x="22" y="49"/>
                    </a:lnTo>
                    <a:lnTo>
                      <a:pt x="20" y="49"/>
                    </a:lnTo>
                    <a:lnTo>
                      <a:pt x="18" y="48"/>
                    </a:lnTo>
                    <a:lnTo>
                      <a:pt x="16" y="44"/>
                    </a:lnTo>
                    <a:lnTo>
                      <a:pt x="15" y="36"/>
                    </a:lnTo>
                    <a:lnTo>
                      <a:pt x="16" y="29"/>
                    </a:lnTo>
                    <a:lnTo>
                      <a:pt x="16" y="29"/>
                    </a:lnTo>
                    <a:lnTo>
                      <a:pt x="19" y="19"/>
                    </a:lnTo>
                    <a:lnTo>
                      <a:pt x="22" y="11"/>
                    </a:lnTo>
                    <a:lnTo>
                      <a:pt x="26" y="7"/>
                    </a:lnTo>
                    <a:lnTo>
                      <a:pt x="31" y="6"/>
                    </a:lnTo>
                    <a:lnTo>
                      <a:pt x="31" y="6"/>
                    </a:lnTo>
                    <a:lnTo>
                      <a:pt x="35" y="7"/>
                    </a:lnTo>
                    <a:lnTo>
                      <a:pt x="38" y="10"/>
                    </a:lnTo>
                    <a:lnTo>
                      <a:pt x="38" y="16"/>
                    </a:lnTo>
                    <a:lnTo>
                      <a:pt x="36" y="25"/>
                    </a:lnTo>
                    <a:lnTo>
                      <a:pt x="36" y="25"/>
                    </a:lnTo>
                    <a:close/>
                    <a:moveTo>
                      <a:pt x="0" y="29"/>
                    </a:moveTo>
                    <a:lnTo>
                      <a:pt x="0" y="29"/>
                    </a:lnTo>
                    <a:lnTo>
                      <a:pt x="0" y="35"/>
                    </a:lnTo>
                    <a:lnTo>
                      <a:pt x="0" y="41"/>
                    </a:lnTo>
                    <a:lnTo>
                      <a:pt x="3" y="45"/>
                    </a:lnTo>
                    <a:lnTo>
                      <a:pt x="4" y="48"/>
                    </a:lnTo>
                    <a:lnTo>
                      <a:pt x="9" y="51"/>
                    </a:lnTo>
                    <a:lnTo>
                      <a:pt x="12" y="52"/>
                    </a:lnTo>
                    <a:lnTo>
                      <a:pt x="22" y="54"/>
                    </a:lnTo>
                    <a:lnTo>
                      <a:pt x="22" y="54"/>
                    </a:lnTo>
                    <a:lnTo>
                      <a:pt x="26" y="54"/>
                    </a:lnTo>
                    <a:lnTo>
                      <a:pt x="32" y="52"/>
                    </a:lnTo>
                    <a:lnTo>
                      <a:pt x="36" y="49"/>
                    </a:lnTo>
                    <a:lnTo>
                      <a:pt x="41" y="46"/>
                    </a:lnTo>
                    <a:lnTo>
                      <a:pt x="45" y="42"/>
                    </a:lnTo>
                    <a:lnTo>
                      <a:pt x="48" y="38"/>
                    </a:lnTo>
                    <a:lnTo>
                      <a:pt x="51" y="32"/>
                    </a:lnTo>
                    <a:lnTo>
                      <a:pt x="53" y="26"/>
                    </a:lnTo>
                    <a:lnTo>
                      <a:pt x="53" y="26"/>
                    </a:lnTo>
                    <a:lnTo>
                      <a:pt x="53" y="20"/>
                    </a:lnTo>
                    <a:lnTo>
                      <a:pt x="53" y="16"/>
                    </a:lnTo>
                    <a:lnTo>
                      <a:pt x="51" y="11"/>
                    </a:lnTo>
                    <a:lnTo>
                      <a:pt x="50" y="7"/>
                    </a:lnTo>
                    <a:lnTo>
                      <a:pt x="47" y="4"/>
                    </a:lnTo>
                    <a:lnTo>
                      <a:pt x="42" y="3"/>
                    </a:lnTo>
                    <a:lnTo>
                      <a:pt x="38" y="1"/>
                    </a:lnTo>
                    <a:lnTo>
                      <a:pt x="32" y="0"/>
                    </a:lnTo>
                    <a:lnTo>
                      <a:pt x="32" y="0"/>
                    </a:lnTo>
                    <a:lnTo>
                      <a:pt x="22" y="3"/>
                    </a:lnTo>
                    <a:lnTo>
                      <a:pt x="18" y="4"/>
                    </a:lnTo>
                    <a:lnTo>
                      <a:pt x="13" y="7"/>
                    </a:lnTo>
                    <a:lnTo>
                      <a:pt x="9" y="11"/>
                    </a:lnTo>
                    <a:lnTo>
                      <a:pt x="6" y="16"/>
                    </a:lnTo>
                    <a:lnTo>
                      <a:pt x="3" y="22"/>
                    </a:lnTo>
                    <a:lnTo>
                      <a:pt x="0" y="29"/>
                    </a:lnTo>
                    <a:lnTo>
                      <a:pt x="0" y="29"/>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grpSp>
      </p:grpSp>
      <p:sp>
        <p:nvSpPr>
          <p:cNvPr id="256100" name="Rectangle 100"/>
          <p:cNvSpPr>
            <a:spLocks noChangeArrowheads="1"/>
          </p:cNvSpPr>
          <p:nvPr userDrawn="1"/>
        </p:nvSpPr>
        <p:spPr bwMode="auto">
          <a:xfrm>
            <a:off x="6604489" y="-4762"/>
            <a:ext cx="2552700" cy="696913"/>
          </a:xfrm>
          <a:prstGeom prst="rect">
            <a:avLst/>
          </a:prstGeom>
          <a:solidFill>
            <a:schemeClr val="accent1"/>
          </a:solidFill>
          <a:ln w="9525">
            <a:noFill/>
            <a:miter lim="800000"/>
            <a:headEnd/>
            <a:tailEnd/>
          </a:ln>
          <a:effectLst/>
        </p:spPr>
        <p:txBody>
          <a:bodyPr wrap="none" anchor="ctr"/>
          <a:lstStyle/>
          <a:p>
            <a:pPr marL="92075" indent="-92075" algn="ctr">
              <a:lnSpc>
                <a:spcPct val="95000"/>
              </a:lnSpc>
              <a:buClr>
                <a:srgbClr val="B7B8FF"/>
              </a:buClr>
              <a:buSzPct val="45000"/>
              <a:buFont typeface="Wingdings" pitchFamily="2" charset="2"/>
              <a:buNone/>
            </a:pPr>
            <a:endParaRPr lang="en-US" sz="1000">
              <a:solidFill>
                <a:srgbClr val="FFFFFF"/>
              </a:solidFill>
              <a:latin typeface="Times New Roman" pitchFamily="18" charset="0"/>
              <a:cs typeface="+mn-cs"/>
            </a:endParaRPr>
          </a:p>
        </p:txBody>
      </p:sp>
      <p:sp>
        <p:nvSpPr>
          <p:cNvPr id="256103" name="Rectangle 103"/>
          <p:cNvSpPr>
            <a:spLocks noChangeArrowheads="1"/>
          </p:cNvSpPr>
          <p:nvPr userDrawn="1"/>
        </p:nvSpPr>
        <p:spPr bwMode="auto">
          <a:xfrm>
            <a:off x="6699740" y="493713"/>
            <a:ext cx="2092569" cy="152400"/>
          </a:xfrm>
          <a:prstGeom prst="rect">
            <a:avLst/>
          </a:prstGeom>
          <a:noFill/>
          <a:ln w="9525">
            <a:noFill/>
            <a:miter lim="800000"/>
            <a:headEnd/>
            <a:tailEnd/>
          </a:ln>
          <a:effectLst/>
        </p:spPr>
        <p:txBody>
          <a:bodyPr lIns="0" tIns="0" rIns="0" bIns="0">
            <a:spAutoFit/>
          </a:bodyPr>
          <a:lstStyle/>
          <a:p>
            <a:pPr defTabSz="839788">
              <a:spcBef>
                <a:spcPct val="50000"/>
              </a:spcBef>
            </a:pPr>
            <a:r>
              <a:rPr lang="en-GB" sz="1000" b="1">
                <a:solidFill>
                  <a:srgbClr val="FFFFFF"/>
                </a:solidFill>
                <a:latin typeface="Times New Roman" pitchFamily="18" charset="0"/>
                <a:cs typeface="+mn-cs"/>
              </a:rPr>
              <a:t>FINANCIAL SERVICES</a:t>
            </a:r>
          </a:p>
        </p:txBody>
      </p:sp>
      <p:sp>
        <p:nvSpPr>
          <p:cNvPr id="256104" name="Rectangle 104"/>
          <p:cNvSpPr>
            <a:spLocks noGrp="1" noChangeArrowheads="1"/>
          </p:cNvSpPr>
          <p:nvPr>
            <p:ph type="dt" sz="quarter" idx="2"/>
          </p:nvPr>
        </p:nvSpPr>
        <p:spPr bwMode="auto">
          <a:xfrm>
            <a:off x="6699740" y="731945"/>
            <a:ext cx="2092569" cy="187325"/>
          </a:xfrm>
          <a:prstGeom prst="rect">
            <a:avLst/>
          </a:prstGeom>
          <a:noFill/>
          <a:ln>
            <a:miter lim="800000"/>
            <a:headEnd/>
            <a:tailEnd/>
          </a:ln>
        </p:spPr>
        <p:txBody>
          <a:bodyPr vert="horz" wrap="square" lIns="0" tIns="0" rIns="0" bIns="0" numCol="1" anchor="t" anchorCtr="0" compatLnSpc="1">
            <a:prstTxWarp prst="textNoShape">
              <a:avLst/>
            </a:prstTxWarp>
          </a:bodyPr>
          <a:lstStyle>
            <a:lvl1pPr algn="l">
              <a:spcBef>
                <a:spcPct val="0"/>
              </a:spcBef>
              <a:defRPr sz="1000">
                <a:solidFill>
                  <a:schemeClr val="bg1"/>
                </a:solidFill>
                <a:latin typeface="Times New Roman" pitchFamily="18" charset="0"/>
              </a:defRPr>
            </a:lvl1pPr>
          </a:lstStyle>
          <a:p>
            <a:fld id="{D422C103-1765-4524-92CC-53EB32375037}" type="datetime4">
              <a:rPr lang="en-GB">
                <a:solidFill>
                  <a:srgbClr val="FFFFFF"/>
                </a:solidFill>
                <a:cs typeface="+mn-cs"/>
              </a:rPr>
              <a:pPr/>
              <a:t>28 April 2015</a:t>
            </a:fld>
            <a:endParaRPr lang="en-GB">
              <a:solidFill>
                <a:srgbClr val="FFFFFF"/>
              </a:solidFill>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descr="logo.gif"/>
          <p:cNvPicPr>
            <a:picLocks noChangeAspect="1"/>
          </p:cNvPicPr>
          <p:nvPr userDrawn="1"/>
        </p:nvPicPr>
        <p:blipFill>
          <a:blip r:embed="rId2" cstate="print"/>
          <a:stretch>
            <a:fillRect/>
          </a:stretch>
        </p:blipFill>
        <p:spPr>
          <a:xfrm>
            <a:off x="6862943" y="249334"/>
            <a:ext cx="1903094" cy="543880"/>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007"/>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3158" y="1268420"/>
            <a:ext cx="4148503"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340" y="1268420"/>
            <a:ext cx="4149969"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701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8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620" y="435014"/>
            <a:ext cx="2108688" cy="58023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3164" y="435014"/>
            <a:ext cx="6189785" cy="58023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53158" y="435011"/>
            <a:ext cx="7477857" cy="5810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53158" y="1268420"/>
            <a:ext cx="4148503" cy="4968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2340" y="1268420"/>
            <a:ext cx="4149969" cy="4968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56109" name="Picture 109" descr="HBOSImage"/>
          <p:cNvPicPr>
            <a:picLocks noChangeAspect="1" noChangeArrowheads="1"/>
          </p:cNvPicPr>
          <p:nvPr userDrawn="1"/>
        </p:nvPicPr>
        <p:blipFill>
          <a:blip r:embed="rId2" cstate="print"/>
          <a:srcRect/>
          <a:stretch>
            <a:fillRect/>
          </a:stretch>
        </p:blipFill>
        <p:spPr bwMode="auto">
          <a:xfrm>
            <a:off x="0" y="13"/>
            <a:ext cx="9144000" cy="4418013"/>
          </a:xfrm>
          <a:prstGeom prst="rect">
            <a:avLst/>
          </a:prstGeom>
          <a:noFill/>
        </p:spPr>
      </p:pic>
      <p:sp>
        <p:nvSpPr>
          <p:cNvPr id="256002" name="Rectangle 2"/>
          <p:cNvSpPr>
            <a:spLocks noGrp="1" noChangeArrowheads="1"/>
          </p:cNvSpPr>
          <p:nvPr>
            <p:ph type="ctrTitle"/>
          </p:nvPr>
        </p:nvSpPr>
        <p:spPr>
          <a:xfrm>
            <a:off x="2145328" y="5084763"/>
            <a:ext cx="6646985" cy="431800"/>
          </a:xfrm>
          <a:ln algn="ctr"/>
        </p:spPr>
        <p:txBody>
          <a:bodyPr/>
          <a:lstStyle>
            <a:lvl1pPr>
              <a:defRPr sz="2800"/>
            </a:lvl1pPr>
          </a:lstStyle>
          <a:p>
            <a:r>
              <a:rPr lang="en-GB"/>
              <a:t>Click to edit Master title style</a:t>
            </a:r>
          </a:p>
        </p:txBody>
      </p:sp>
      <p:sp>
        <p:nvSpPr>
          <p:cNvPr id="256003" name="Rectangle 3"/>
          <p:cNvSpPr>
            <a:spLocks noGrp="1" noChangeArrowheads="1"/>
          </p:cNvSpPr>
          <p:nvPr>
            <p:ph type="subTitle" idx="1"/>
          </p:nvPr>
        </p:nvSpPr>
        <p:spPr>
          <a:xfrm>
            <a:off x="2145328" y="5527764"/>
            <a:ext cx="6646985" cy="709613"/>
          </a:xfrm>
          <a:ln algn="ctr"/>
        </p:spPr>
        <p:txBody>
          <a:bodyPr/>
          <a:lstStyle>
            <a:lvl1pPr marL="0" indent="0">
              <a:spcBef>
                <a:spcPct val="20000"/>
              </a:spcBef>
              <a:defRPr sz="1800" b="1"/>
            </a:lvl1pPr>
          </a:lstStyle>
          <a:p>
            <a:r>
              <a:rPr lang="en-GB"/>
              <a:t>Click to edit Master subtitle style</a:t>
            </a:r>
          </a:p>
        </p:txBody>
      </p:sp>
      <p:sp>
        <p:nvSpPr>
          <p:cNvPr id="256033" name="AutoShape 33"/>
          <p:cNvSpPr>
            <a:spLocks noChangeAspect="1" noChangeArrowheads="1" noTextEdit="1"/>
          </p:cNvSpPr>
          <p:nvPr userDrawn="1"/>
        </p:nvSpPr>
        <p:spPr bwMode="auto">
          <a:xfrm>
            <a:off x="6519526" y="4195763"/>
            <a:ext cx="2264019" cy="558800"/>
          </a:xfrm>
          <a:prstGeom prst="rect">
            <a:avLst/>
          </a:prstGeom>
          <a:noFill/>
          <a:ln w="9525">
            <a:noFill/>
            <a:miter lim="800000"/>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grpSp>
        <p:nvGrpSpPr>
          <p:cNvPr id="2" name="Group 72"/>
          <p:cNvGrpSpPr>
            <a:grpSpLocks/>
          </p:cNvGrpSpPr>
          <p:nvPr userDrawn="1"/>
        </p:nvGrpSpPr>
        <p:grpSpPr bwMode="auto">
          <a:xfrm>
            <a:off x="21" y="4113232"/>
            <a:ext cx="9148397" cy="642937"/>
            <a:chOff x="0" y="2591"/>
            <a:chExt cx="6243" cy="405"/>
          </a:xfrm>
        </p:grpSpPr>
        <p:sp>
          <p:nvSpPr>
            <p:cNvPr id="256073" name="Rectangle 73"/>
            <p:cNvSpPr>
              <a:spLocks noChangeArrowheads="1"/>
            </p:cNvSpPr>
            <p:nvPr/>
          </p:nvSpPr>
          <p:spPr bwMode="black">
            <a:xfrm>
              <a:off x="0" y="2591"/>
              <a:ext cx="6243" cy="272"/>
            </a:xfrm>
            <a:prstGeom prst="rect">
              <a:avLst/>
            </a:prstGeom>
            <a:solidFill>
              <a:schemeClr val="accent1"/>
            </a:solidFill>
            <a:ln w="9525">
              <a:noFill/>
              <a:miter lim="800000"/>
              <a:headEnd/>
              <a:tailEnd/>
            </a:ln>
            <a:effectLst/>
          </p:spPr>
          <p:txBody>
            <a:bodyPr wrap="none" anchor="ctr"/>
            <a:lstStyle/>
            <a:p>
              <a:pPr algn="ctr">
                <a:spcBef>
                  <a:spcPct val="50000"/>
                </a:spcBef>
              </a:pPr>
              <a:endParaRPr lang="en-US" sz="1200">
                <a:solidFill>
                  <a:srgbClr val="000000"/>
                </a:solidFill>
                <a:latin typeface="Arial" charset="0"/>
                <a:cs typeface="Times New Roman" pitchFamily="18" charset="0"/>
              </a:endParaRPr>
            </a:p>
          </p:txBody>
        </p:sp>
        <p:sp>
          <p:nvSpPr>
            <p:cNvPr id="256074" name="Freeform 74"/>
            <p:cNvSpPr>
              <a:spLocks noEditPoints="1"/>
            </p:cNvSpPr>
            <p:nvPr userDrawn="1"/>
          </p:nvSpPr>
          <p:spPr bwMode="auto">
            <a:xfrm>
              <a:off x="4453" y="2644"/>
              <a:ext cx="193" cy="162"/>
            </a:xfrm>
            <a:custGeom>
              <a:avLst/>
              <a:gdLst/>
              <a:ahLst/>
              <a:cxnLst>
                <a:cxn ang="0">
                  <a:pos x="150" y="0"/>
                </a:cxn>
                <a:cxn ang="0">
                  <a:pos x="127" y="118"/>
                </a:cxn>
                <a:cxn ang="0">
                  <a:pos x="99" y="118"/>
                </a:cxn>
                <a:cxn ang="0">
                  <a:pos x="121" y="0"/>
                </a:cxn>
                <a:cxn ang="0">
                  <a:pos x="150" y="0"/>
                </a:cxn>
                <a:cxn ang="0">
                  <a:pos x="106" y="0"/>
                </a:cxn>
                <a:cxn ang="0">
                  <a:pos x="101" y="29"/>
                </a:cxn>
                <a:cxn ang="0">
                  <a:pos x="25" y="29"/>
                </a:cxn>
                <a:cxn ang="0">
                  <a:pos x="31" y="0"/>
                </a:cxn>
                <a:cxn ang="0">
                  <a:pos x="106" y="0"/>
                </a:cxn>
                <a:cxn ang="0">
                  <a:pos x="194" y="0"/>
                </a:cxn>
                <a:cxn ang="0">
                  <a:pos x="162" y="162"/>
                </a:cxn>
                <a:cxn ang="0">
                  <a:pos x="0" y="162"/>
                </a:cxn>
                <a:cxn ang="0">
                  <a:pos x="6" y="133"/>
                </a:cxn>
                <a:cxn ang="0">
                  <a:pos x="140" y="133"/>
                </a:cxn>
                <a:cxn ang="0">
                  <a:pos x="166" y="0"/>
                </a:cxn>
                <a:cxn ang="0">
                  <a:pos x="194" y="0"/>
                </a:cxn>
                <a:cxn ang="0">
                  <a:pos x="98" y="44"/>
                </a:cxn>
                <a:cxn ang="0">
                  <a:pos x="92" y="73"/>
                </a:cxn>
                <a:cxn ang="0">
                  <a:pos x="16" y="73"/>
                </a:cxn>
                <a:cxn ang="0">
                  <a:pos x="22" y="44"/>
                </a:cxn>
                <a:cxn ang="0">
                  <a:pos x="98" y="44"/>
                </a:cxn>
                <a:cxn ang="0">
                  <a:pos x="89" y="89"/>
                </a:cxn>
                <a:cxn ang="0">
                  <a:pos x="83" y="118"/>
                </a:cxn>
                <a:cxn ang="0">
                  <a:pos x="9" y="118"/>
                </a:cxn>
                <a:cxn ang="0">
                  <a:pos x="13" y="89"/>
                </a:cxn>
                <a:cxn ang="0">
                  <a:pos x="89" y="89"/>
                </a:cxn>
              </a:cxnLst>
              <a:rect l="0" t="0" r="r" b="b"/>
              <a:pathLst>
                <a:path w="194" h="162">
                  <a:moveTo>
                    <a:pt x="150" y="0"/>
                  </a:moveTo>
                  <a:lnTo>
                    <a:pt x="127" y="118"/>
                  </a:lnTo>
                  <a:lnTo>
                    <a:pt x="99" y="118"/>
                  </a:lnTo>
                  <a:lnTo>
                    <a:pt x="121" y="0"/>
                  </a:lnTo>
                  <a:lnTo>
                    <a:pt x="150" y="0"/>
                  </a:lnTo>
                  <a:close/>
                  <a:moveTo>
                    <a:pt x="106" y="0"/>
                  </a:moveTo>
                  <a:lnTo>
                    <a:pt x="101" y="29"/>
                  </a:lnTo>
                  <a:lnTo>
                    <a:pt x="25" y="29"/>
                  </a:lnTo>
                  <a:lnTo>
                    <a:pt x="31" y="0"/>
                  </a:lnTo>
                  <a:lnTo>
                    <a:pt x="106" y="0"/>
                  </a:lnTo>
                  <a:close/>
                  <a:moveTo>
                    <a:pt x="194" y="0"/>
                  </a:moveTo>
                  <a:lnTo>
                    <a:pt x="162" y="162"/>
                  </a:lnTo>
                  <a:lnTo>
                    <a:pt x="0" y="162"/>
                  </a:lnTo>
                  <a:lnTo>
                    <a:pt x="6" y="133"/>
                  </a:lnTo>
                  <a:lnTo>
                    <a:pt x="140" y="133"/>
                  </a:lnTo>
                  <a:lnTo>
                    <a:pt x="166" y="0"/>
                  </a:lnTo>
                  <a:lnTo>
                    <a:pt x="194" y="0"/>
                  </a:lnTo>
                  <a:close/>
                  <a:moveTo>
                    <a:pt x="98" y="44"/>
                  </a:moveTo>
                  <a:lnTo>
                    <a:pt x="92" y="73"/>
                  </a:lnTo>
                  <a:lnTo>
                    <a:pt x="16" y="73"/>
                  </a:lnTo>
                  <a:lnTo>
                    <a:pt x="22" y="44"/>
                  </a:lnTo>
                  <a:lnTo>
                    <a:pt x="98" y="44"/>
                  </a:lnTo>
                  <a:close/>
                  <a:moveTo>
                    <a:pt x="89" y="89"/>
                  </a:moveTo>
                  <a:lnTo>
                    <a:pt x="83" y="118"/>
                  </a:lnTo>
                  <a:lnTo>
                    <a:pt x="9" y="118"/>
                  </a:lnTo>
                  <a:lnTo>
                    <a:pt x="13" y="89"/>
                  </a:lnTo>
                  <a:lnTo>
                    <a:pt x="89" y="89"/>
                  </a:lnTo>
                  <a:close/>
                </a:path>
              </a:pathLst>
            </a:custGeom>
            <a:solidFill>
              <a:srgbClr val="FFFFFF"/>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75" name="Freeform 75"/>
            <p:cNvSpPr>
              <a:spLocks noEditPoints="1"/>
            </p:cNvSpPr>
            <p:nvPr userDrawn="1"/>
          </p:nvSpPr>
          <p:spPr bwMode="auto">
            <a:xfrm>
              <a:off x="4677" y="2644"/>
              <a:ext cx="1314" cy="166"/>
            </a:xfrm>
            <a:custGeom>
              <a:avLst/>
              <a:gdLst/>
              <a:ahLst/>
              <a:cxnLst>
                <a:cxn ang="0">
                  <a:pos x="836" y="153"/>
                </a:cxn>
                <a:cxn ang="0">
                  <a:pos x="822" y="99"/>
                </a:cxn>
                <a:cxn ang="0">
                  <a:pos x="878" y="51"/>
                </a:cxn>
                <a:cxn ang="0">
                  <a:pos x="900" y="86"/>
                </a:cxn>
                <a:cxn ang="0">
                  <a:pos x="1241" y="45"/>
                </a:cxn>
                <a:cxn ang="0">
                  <a:pos x="1190" y="128"/>
                </a:cxn>
                <a:cxn ang="0">
                  <a:pos x="1247" y="166"/>
                </a:cxn>
                <a:cxn ang="0">
                  <a:pos x="1272" y="149"/>
                </a:cxn>
                <a:cxn ang="0">
                  <a:pos x="1229" y="149"/>
                </a:cxn>
                <a:cxn ang="0">
                  <a:pos x="1221" y="95"/>
                </a:cxn>
                <a:cxn ang="0">
                  <a:pos x="1282" y="51"/>
                </a:cxn>
                <a:cxn ang="0">
                  <a:pos x="1305" y="45"/>
                </a:cxn>
                <a:cxn ang="0">
                  <a:pos x="1095" y="42"/>
                </a:cxn>
                <a:cxn ang="0">
                  <a:pos x="1178" y="42"/>
                </a:cxn>
                <a:cxn ang="0">
                  <a:pos x="1021" y="140"/>
                </a:cxn>
                <a:cxn ang="0">
                  <a:pos x="980" y="153"/>
                </a:cxn>
                <a:cxn ang="0">
                  <a:pos x="964" y="123"/>
                </a:cxn>
                <a:cxn ang="0">
                  <a:pos x="938" y="131"/>
                </a:cxn>
                <a:cxn ang="0">
                  <a:pos x="984" y="166"/>
                </a:cxn>
                <a:cxn ang="0">
                  <a:pos x="1040" y="131"/>
                </a:cxn>
                <a:cxn ang="0">
                  <a:pos x="895" y="42"/>
                </a:cxn>
                <a:cxn ang="0">
                  <a:pos x="806" y="73"/>
                </a:cxn>
                <a:cxn ang="0">
                  <a:pos x="808" y="153"/>
                </a:cxn>
                <a:cxn ang="0">
                  <a:pos x="904" y="143"/>
                </a:cxn>
                <a:cxn ang="0">
                  <a:pos x="919" y="58"/>
                </a:cxn>
                <a:cxn ang="0">
                  <a:pos x="761" y="73"/>
                </a:cxn>
                <a:cxn ang="0">
                  <a:pos x="731" y="92"/>
                </a:cxn>
                <a:cxn ang="0">
                  <a:pos x="662" y="90"/>
                </a:cxn>
                <a:cxn ang="0">
                  <a:pos x="642" y="60"/>
                </a:cxn>
                <a:cxn ang="0">
                  <a:pos x="614" y="36"/>
                </a:cxn>
                <a:cxn ang="0">
                  <a:pos x="579" y="63"/>
                </a:cxn>
                <a:cxn ang="0">
                  <a:pos x="554" y="115"/>
                </a:cxn>
                <a:cxn ang="0">
                  <a:pos x="553" y="158"/>
                </a:cxn>
                <a:cxn ang="0">
                  <a:pos x="605" y="156"/>
                </a:cxn>
                <a:cxn ang="0">
                  <a:pos x="439" y="41"/>
                </a:cxn>
                <a:cxn ang="0">
                  <a:pos x="513" y="55"/>
                </a:cxn>
                <a:cxn ang="0">
                  <a:pos x="399" y="39"/>
                </a:cxn>
                <a:cxn ang="0">
                  <a:pos x="351" y="74"/>
                </a:cxn>
                <a:cxn ang="0">
                  <a:pos x="382" y="118"/>
                </a:cxn>
                <a:cxn ang="0">
                  <a:pos x="386" y="149"/>
                </a:cxn>
                <a:cxn ang="0">
                  <a:pos x="347" y="136"/>
                </a:cxn>
                <a:cxn ang="0">
                  <a:pos x="373" y="165"/>
                </a:cxn>
                <a:cxn ang="0">
                  <a:pos x="415" y="120"/>
                </a:cxn>
                <a:cxn ang="0">
                  <a:pos x="376" y="77"/>
                </a:cxn>
                <a:cxn ang="0">
                  <a:pos x="388" y="51"/>
                </a:cxn>
                <a:cxn ang="0">
                  <a:pos x="426" y="48"/>
                </a:cxn>
                <a:cxn ang="0">
                  <a:pos x="251" y="42"/>
                </a:cxn>
                <a:cxn ang="0">
                  <a:pos x="334" y="42"/>
                </a:cxn>
                <a:cxn ang="0">
                  <a:pos x="198" y="162"/>
                </a:cxn>
                <a:cxn ang="0">
                  <a:pos x="207" y="67"/>
                </a:cxn>
                <a:cxn ang="0">
                  <a:pos x="178" y="42"/>
                </a:cxn>
                <a:cxn ang="0">
                  <a:pos x="93" y="143"/>
                </a:cxn>
                <a:cxn ang="0">
                  <a:pos x="108" y="67"/>
                </a:cxn>
                <a:cxn ang="0">
                  <a:pos x="116" y="20"/>
                </a:cxn>
                <a:cxn ang="0">
                  <a:pos x="601" y="63"/>
                </a:cxn>
                <a:cxn ang="0">
                  <a:pos x="624" y="48"/>
                </a:cxn>
                <a:cxn ang="0">
                  <a:pos x="592" y="150"/>
                </a:cxn>
                <a:cxn ang="0">
                  <a:pos x="570" y="121"/>
                </a:cxn>
                <a:cxn ang="0">
                  <a:pos x="592" y="150"/>
                </a:cxn>
                <a:cxn ang="0">
                  <a:pos x="166" y="54"/>
                </a:cxn>
                <a:cxn ang="0">
                  <a:pos x="176" y="86"/>
                </a:cxn>
              </a:cxnLst>
              <a:rect l="0" t="0" r="r" b="b"/>
              <a:pathLst>
                <a:path w="1314" h="166">
                  <a:moveTo>
                    <a:pt x="887" y="131"/>
                  </a:moveTo>
                  <a:lnTo>
                    <a:pt x="887" y="131"/>
                  </a:lnTo>
                  <a:lnTo>
                    <a:pt x="878" y="142"/>
                  </a:lnTo>
                  <a:lnTo>
                    <a:pt x="869" y="150"/>
                  </a:lnTo>
                  <a:lnTo>
                    <a:pt x="859" y="155"/>
                  </a:lnTo>
                  <a:lnTo>
                    <a:pt x="849" y="156"/>
                  </a:lnTo>
                  <a:lnTo>
                    <a:pt x="849" y="156"/>
                  </a:lnTo>
                  <a:lnTo>
                    <a:pt x="841" y="156"/>
                  </a:lnTo>
                  <a:lnTo>
                    <a:pt x="836" y="153"/>
                  </a:lnTo>
                  <a:lnTo>
                    <a:pt x="831" y="152"/>
                  </a:lnTo>
                  <a:lnTo>
                    <a:pt x="827" y="147"/>
                  </a:lnTo>
                  <a:lnTo>
                    <a:pt x="824" y="143"/>
                  </a:lnTo>
                  <a:lnTo>
                    <a:pt x="821" y="137"/>
                  </a:lnTo>
                  <a:lnTo>
                    <a:pt x="820" y="131"/>
                  </a:lnTo>
                  <a:lnTo>
                    <a:pt x="820" y="123"/>
                  </a:lnTo>
                  <a:lnTo>
                    <a:pt x="820" y="123"/>
                  </a:lnTo>
                  <a:lnTo>
                    <a:pt x="820" y="111"/>
                  </a:lnTo>
                  <a:lnTo>
                    <a:pt x="822" y="99"/>
                  </a:lnTo>
                  <a:lnTo>
                    <a:pt x="827" y="88"/>
                  </a:lnTo>
                  <a:lnTo>
                    <a:pt x="833" y="76"/>
                  </a:lnTo>
                  <a:lnTo>
                    <a:pt x="833" y="76"/>
                  </a:lnTo>
                  <a:lnTo>
                    <a:pt x="841" y="66"/>
                  </a:lnTo>
                  <a:lnTo>
                    <a:pt x="850" y="57"/>
                  </a:lnTo>
                  <a:lnTo>
                    <a:pt x="860" y="53"/>
                  </a:lnTo>
                  <a:lnTo>
                    <a:pt x="872" y="51"/>
                  </a:lnTo>
                  <a:lnTo>
                    <a:pt x="872" y="51"/>
                  </a:lnTo>
                  <a:lnTo>
                    <a:pt x="878" y="51"/>
                  </a:lnTo>
                  <a:lnTo>
                    <a:pt x="884" y="54"/>
                  </a:lnTo>
                  <a:lnTo>
                    <a:pt x="890" y="57"/>
                  </a:lnTo>
                  <a:lnTo>
                    <a:pt x="894" y="61"/>
                  </a:lnTo>
                  <a:lnTo>
                    <a:pt x="894" y="61"/>
                  </a:lnTo>
                  <a:lnTo>
                    <a:pt x="897" y="67"/>
                  </a:lnTo>
                  <a:lnTo>
                    <a:pt x="898" y="73"/>
                  </a:lnTo>
                  <a:lnTo>
                    <a:pt x="900" y="79"/>
                  </a:lnTo>
                  <a:lnTo>
                    <a:pt x="900" y="86"/>
                  </a:lnTo>
                  <a:lnTo>
                    <a:pt x="900" y="86"/>
                  </a:lnTo>
                  <a:lnTo>
                    <a:pt x="900" y="98"/>
                  </a:lnTo>
                  <a:lnTo>
                    <a:pt x="897" y="109"/>
                  </a:lnTo>
                  <a:lnTo>
                    <a:pt x="892" y="121"/>
                  </a:lnTo>
                  <a:lnTo>
                    <a:pt x="887" y="131"/>
                  </a:lnTo>
                  <a:lnTo>
                    <a:pt x="887" y="131"/>
                  </a:lnTo>
                  <a:close/>
                  <a:moveTo>
                    <a:pt x="1273" y="39"/>
                  </a:moveTo>
                  <a:lnTo>
                    <a:pt x="1273" y="39"/>
                  </a:lnTo>
                  <a:lnTo>
                    <a:pt x="1256" y="41"/>
                  </a:lnTo>
                  <a:lnTo>
                    <a:pt x="1241" y="45"/>
                  </a:lnTo>
                  <a:lnTo>
                    <a:pt x="1227" y="51"/>
                  </a:lnTo>
                  <a:lnTo>
                    <a:pt x="1215" y="61"/>
                  </a:lnTo>
                  <a:lnTo>
                    <a:pt x="1215" y="61"/>
                  </a:lnTo>
                  <a:lnTo>
                    <a:pt x="1203" y="73"/>
                  </a:lnTo>
                  <a:lnTo>
                    <a:pt x="1196" y="86"/>
                  </a:lnTo>
                  <a:lnTo>
                    <a:pt x="1190" y="102"/>
                  </a:lnTo>
                  <a:lnTo>
                    <a:pt x="1189" y="118"/>
                  </a:lnTo>
                  <a:lnTo>
                    <a:pt x="1189" y="118"/>
                  </a:lnTo>
                  <a:lnTo>
                    <a:pt x="1190" y="128"/>
                  </a:lnTo>
                  <a:lnTo>
                    <a:pt x="1193" y="139"/>
                  </a:lnTo>
                  <a:lnTo>
                    <a:pt x="1199" y="147"/>
                  </a:lnTo>
                  <a:lnTo>
                    <a:pt x="1208" y="155"/>
                  </a:lnTo>
                  <a:lnTo>
                    <a:pt x="1208" y="155"/>
                  </a:lnTo>
                  <a:lnTo>
                    <a:pt x="1216" y="159"/>
                  </a:lnTo>
                  <a:lnTo>
                    <a:pt x="1225" y="164"/>
                  </a:lnTo>
                  <a:lnTo>
                    <a:pt x="1235" y="165"/>
                  </a:lnTo>
                  <a:lnTo>
                    <a:pt x="1247" y="166"/>
                  </a:lnTo>
                  <a:lnTo>
                    <a:pt x="1247" y="166"/>
                  </a:lnTo>
                  <a:lnTo>
                    <a:pt x="1257" y="165"/>
                  </a:lnTo>
                  <a:lnTo>
                    <a:pt x="1269" y="164"/>
                  </a:lnTo>
                  <a:lnTo>
                    <a:pt x="1295" y="156"/>
                  </a:lnTo>
                  <a:lnTo>
                    <a:pt x="1305" y="109"/>
                  </a:lnTo>
                  <a:lnTo>
                    <a:pt x="1305" y="109"/>
                  </a:lnTo>
                  <a:lnTo>
                    <a:pt x="1294" y="111"/>
                  </a:lnTo>
                  <a:lnTo>
                    <a:pt x="1294" y="111"/>
                  </a:lnTo>
                  <a:lnTo>
                    <a:pt x="1279" y="109"/>
                  </a:lnTo>
                  <a:lnTo>
                    <a:pt x="1272" y="149"/>
                  </a:lnTo>
                  <a:lnTo>
                    <a:pt x="1272" y="149"/>
                  </a:lnTo>
                  <a:lnTo>
                    <a:pt x="1269" y="152"/>
                  </a:lnTo>
                  <a:lnTo>
                    <a:pt x="1263" y="153"/>
                  </a:lnTo>
                  <a:lnTo>
                    <a:pt x="1257" y="155"/>
                  </a:lnTo>
                  <a:lnTo>
                    <a:pt x="1247" y="155"/>
                  </a:lnTo>
                  <a:lnTo>
                    <a:pt x="1247" y="155"/>
                  </a:lnTo>
                  <a:lnTo>
                    <a:pt x="1241" y="153"/>
                  </a:lnTo>
                  <a:lnTo>
                    <a:pt x="1234" y="152"/>
                  </a:lnTo>
                  <a:lnTo>
                    <a:pt x="1229" y="149"/>
                  </a:lnTo>
                  <a:lnTo>
                    <a:pt x="1225" y="145"/>
                  </a:lnTo>
                  <a:lnTo>
                    <a:pt x="1225" y="145"/>
                  </a:lnTo>
                  <a:lnTo>
                    <a:pt x="1222" y="140"/>
                  </a:lnTo>
                  <a:lnTo>
                    <a:pt x="1219" y="134"/>
                  </a:lnTo>
                  <a:lnTo>
                    <a:pt x="1218" y="127"/>
                  </a:lnTo>
                  <a:lnTo>
                    <a:pt x="1218" y="120"/>
                  </a:lnTo>
                  <a:lnTo>
                    <a:pt x="1218" y="120"/>
                  </a:lnTo>
                  <a:lnTo>
                    <a:pt x="1218" y="108"/>
                  </a:lnTo>
                  <a:lnTo>
                    <a:pt x="1221" y="95"/>
                  </a:lnTo>
                  <a:lnTo>
                    <a:pt x="1225" y="85"/>
                  </a:lnTo>
                  <a:lnTo>
                    <a:pt x="1232" y="73"/>
                  </a:lnTo>
                  <a:lnTo>
                    <a:pt x="1232" y="73"/>
                  </a:lnTo>
                  <a:lnTo>
                    <a:pt x="1241" y="63"/>
                  </a:lnTo>
                  <a:lnTo>
                    <a:pt x="1250" y="55"/>
                  </a:lnTo>
                  <a:lnTo>
                    <a:pt x="1262" y="51"/>
                  </a:lnTo>
                  <a:lnTo>
                    <a:pt x="1273" y="50"/>
                  </a:lnTo>
                  <a:lnTo>
                    <a:pt x="1273" y="50"/>
                  </a:lnTo>
                  <a:lnTo>
                    <a:pt x="1282" y="51"/>
                  </a:lnTo>
                  <a:lnTo>
                    <a:pt x="1291" y="54"/>
                  </a:lnTo>
                  <a:lnTo>
                    <a:pt x="1291" y="54"/>
                  </a:lnTo>
                  <a:lnTo>
                    <a:pt x="1299" y="60"/>
                  </a:lnTo>
                  <a:lnTo>
                    <a:pt x="1302" y="64"/>
                  </a:lnTo>
                  <a:lnTo>
                    <a:pt x="1304" y="67"/>
                  </a:lnTo>
                  <a:lnTo>
                    <a:pt x="1307" y="67"/>
                  </a:lnTo>
                  <a:lnTo>
                    <a:pt x="1314" y="51"/>
                  </a:lnTo>
                  <a:lnTo>
                    <a:pt x="1314" y="51"/>
                  </a:lnTo>
                  <a:lnTo>
                    <a:pt x="1305" y="45"/>
                  </a:lnTo>
                  <a:lnTo>
                    <a:pt x="1297" y="42"/>
                  </a:lnTo>
                  <a:lnTo>
                    <a:pt x="1285" y="41"/>
                  </a:lnTo>
                  <a:lnTo>
                    <a:pt x="1273" y="39"/>
                  </a:lnTo>
                  <a:lnTo>
                    <a:pt x="1273" y="39"/>
                  </a:lnTo>
                  <a:close/>
                  <a:moveTo>
                    <a:pt x="1178" y="42"/>
                  </a:moveTo>
                  <a:lnTo>
                    <a:pt x="1178" y="42"/>
                  </a:lnTo>
                  <a:lnTo>
                    <a:pt x="1173" y="42"/>
                  </a:lnTo>
                  <a:lnTo>
                    <a:pt x="1155" y="123"/>
                  </a:lnTo>
                  <a:lnTo>
                    <a:pt x="1095" y="42"/>
                  </a:lnTo>
                  <a:lnTo>
                    <a:pt x="1079" y="42"/>
                  </a:lnTo>
                  <a:lnTo>
                    <a:pt x="1056" y="162"/>
                  </a:lnTo>
                  <a:lnTo>
                    <a:pt x="1070" y="162"/>
                  </a:lnTo>
                  <a:lnTo>
                    <a:pt x="1086" y="76"/>
                  </a:lnTo>
                  <a:lnTo>
                    <a:pt x="1148" y="162"/>
                  </a:lnTo>
                  <a:lnTo>
                    <a:pt x="1161" y="162"/>
                  </a:lnTo>
                  <a:lnTo>
                    <a:pt x="1186" y="42"/>
                  </a:lnTo>
                  <a:lnTo>
                    <a:pt x="1186" y="42"/>
                  </a:lnTo>
                  <a:lnTo>
                    <a:pt x="1178" y="42"/>
                  </a:lnTo>
                  <a:lnTo>
                    <a:pt x="1178" y="42"/>
                  </a:lnTo>
                  <a:close/>
                  <a:moveTo>
                    <a:pt x="1051" y="44"/>
                  </a:moveTo>
                  <a:lnTo>
                    <a:pt x="1051" y="44"/>
                  </a:lnTo>
                  <a:lnTo>
                    <a:pt x="1046" y="42"/>
                  </a:lnTo>
                  <a:lnTo>
                    <a:pt x="1030" y="121"/>
                  </a:lnTo>
                  <a:lnTo>
                    <a:pt x="1030" y="121"/>
                  </a:lnTo>
                  <a:lnTo>
                    <a:pt x="1027" y="128"/>
                  </a:lnTo>
                  <a:lnTo>
                    <a:pt x="1024" y="134"/>
                  </a:lnTo>
                  <a:lnTo>
                    <a:pt x="1021" y="140"/>
                  </a:lnTo>
                  <a:lnTo>
                    <a:pt x="1015" y="145"/>
                  </a:lnTo>
                  <a:lnTo>
                    <a:pt x="1015" y="145"/>
                  </a:lnTo>
                  <a:lnTo>
                    <a:pt x="1011" y="149"/>
                  </a:lnTo>
                  <a:lnTo>
                    <a:pt x="1003" y="152"/>
                  </a:lnTo>
                  <a:lnTo>
                    <a:pt x="997" y="153"/>
                  </a:lnTo>
                  <a:lnTo>
                    <a:pt x="990" y="155"/>
                  </a:lnTo>
                  <a:lnTo>
                    <a:pt x="990" y="155"/>
                  </a:lnTo>
                  <a:lnTo>
                    <a:pt x="984" y="155"/>
                  </a:lnTo>
                  <a:lnTo>
                    <a:pt x="980" y="153"/>
                  </a:lnTo>
                  <a:lnTo>
                    <a:pt x="976" y="150"/>
                  </a:lnTo>
                  <a:lnTo>
                    <a:pt x="971" y="147"/>
                  </a:lnTo>
                  <a:lnTo>
                    <a:pt x="971" y="147"/>
                  </a:lnTo>
                  <a:lnTo>
                    <a:pt x="968" y="145"/>
                  </a:lnTo>
                  <a:lnTo>
                    <a:pt x="965" y="140"/>
                  </a:lnTo>
                  <a:lnTo>
                    <a:pt x="964" y="134"/>
                  </a:lnTo>
                  <a:lnTo>
                    <a:pt x="964" y="130"/>
                  </a:lnTo>
                  <a:lnTo>
                    <a:pt x="964" y="130"/>
                  </a:lnTo>
                  <a:lnTo>
                    <a:pt x="964" y="123"/>
                  </a:lnTo>
                  <a:lnTo>
                    <a:pt x="980" y="44"/>
                  </a:lnTo>
                  <a:lnTo>
                    <a:pt x="980" y="44"/>
                  </a:lnTo>
                  <a:lnTo>
                    <a:pt x="970" y="44"/>
                  </a:lnTo>
                  <a:lnTo>
                    <a:pt x="970" y="44"/>
                  </a:lnTo>
                  <a:lnTo>
                    <a:pt x="954" y="44"/>
                  </a:lnTo>
                  <a:lnTo>
                    <a:pt x="939" y="123"/>
                  </a:lnTo>
                  <a:lnTo>
                    <a:pt x="939" y="123"/>
                  </a:lnTo>
                  <a:lnTo>
                    <a:pt x="938" y="131"/>
                  </a:lnTo>
                  <a:lnTo>
                    <a:pt x="938" y="131"/>
                  </a:lnTo>
                  <a:lnTo>
                    <a:pt x="939" y="140"/>
                  </a:lnTo>
                  <a:lnTo>
                    <a:pt x="942" y="147"/>
                  </a:lnTo>
                  <a:lnTo>
                    <a:pt x="946" y="153"/>
                  </a:lnTo>
                  <a:lnTo>
                    <a:pt x="952" y="159"/>
                  </a:lnTo>
                  <a:lnTo>
                    <a:pt x="952" y="159"/>
                  </a:lnTo>
                  <a:lnTo>
                    <a:pt x="960" y="162"/>
                  </a:lnTo>
                  <a:lnTo>
                    <a:pt x="967" y="164"/>
                  </a:lnTo>
                  <a:lnTo>
                    <a:pt x="976" y="165"/>
                  </a:lnTo>
                  <a:lnTo>
                    <a:pt x="984" y="166"/>
                  </a:lnTo>
                  <a:lnTo>
                    <a:pt x="984" y="166"/>
                  </a:lnTo>
                  <a:lnTo>
                    <a:pt x="995" y="165"/>
                  </a:lnTo>
                  <a:lnTo>
                    <a:pt x="1005" y="164"/>
                  </a:lnTo>
                  <a:lnTo>
                    <a:pt x="1014" y="159"/>
                  </a:lnTo>
                  <a:lnTo>
                    <a:pt x="1022" y="155"/>
                  </a:lnTo>
                  <a:lnTo>
                    <a:pt x="1022" y="155"/>
                  </a:lnTo>
                  <a:lnTo>
                    <a:pt x="1030" y="147"/>
                  </a:lnTo>
                  <a:lnTo>
                    <a:pt x="1035" y="140"/>
                  </a:lnTo>
                  <a:lnTo>
                    <a:pt x="1040" y="131"/>
                  </a:lnTo>
                  <a:lnTo>
                    <a:pt x="1043" y="121"/>
                  </a:lnTo>
                  <a:lnTo>
                    <a:pt x="1059" y="44"/>
                  </a:lnTo>
                  <a:lnTo>
                    <a:pt x="1059" y="44"/>
                  </a:lnTo>
                  <a:lnTo>
                    <a:pt x="1051" y="44"/>
                  </a:lnTo>
                  <a:lnTo>
                    <a:pt x="1051" y="44"/>
                  </a:lnTo>
                  <a:close/>
                  <a:moveTo>
                    <a:pt x="913" y="51"/>
                  </a:moveTo>
                  <a:lnTo>
                    <a:pt x="913" y="51"/>
                  </a:lnTo>
                  <a:lnTo>
                    <a:pt x="904" y="47"/>
                  </a:lnTo>
                  <a:lnTo>
                    <a:pt x="895" y="42"/>
                  </a:lnTo>
                  <a:lnTo>
                    <a:pt x="885" y="41"/>
                  </a:lnTo>
                  <a:lnTo>
                    <a:pt x="873" y="39"/>
                  </a:lnTo>
                  <a:lnTo>
                    <a:pt x="873" y="39"/>
                  </a:lnTo>
                  <a:lnTo>
                    <a:pt x="857" y="41"/>
                  </a:lnTo>
                  <a:lnTo>
                    <a:pt x="843" y="45"/>
                  </a:lnTo>
                  <a:lnTo>
                    <a:pt x="830" y="51"/>
                  </a:lnTo>
                  <a:lnTo>
                    <a:pt x="818" y="61"/>
                  </a:lnTo>
                  <a:lnTo>
                    <a:pt x="818" y="61"/>
                  </a:lnTo>
                  <a:lnTo>
                    <a:pt x="806" y="73"/>
                  </a:lnTo>
                  <a:lnTo>
                    <a:pt x="799" y="86"/>
                  </a:lnTo>
                  <a:lnTo>
                    <a:pt x="795" y="101"/>
                  </a:lnTo>
                  <a:lnTo>
                    <a:pt x="793" y="117"/>
                  </a:lnTo>
                  <a:lnTo>
                    <a:pt x="793" y="117"/>
                  </a:lnTo>
                  <a:lnTo>
                    <a:pt x="793" y="127"/>
                  </a:lnTo>
                  <a:lnTo>
                    <a:pt x="796" y="137"/>
                  </a:lnTo>
                  <a:lnTo>
                    <a:pt x="801" y="146"/>
                  </a:lnTo>
                  <a:lnTo>
                    <a:pt x="808" y="153"/>
                  </a:lnTo>
                  <a:lnTo>
                    <a:pt x="808" y="153"/>
                  </a:lnTo>
                  <a:lnTo>
                    <a:pt x="815" y="159"/>
                  </a:lnTo>
                  <a:lnTo>
                    <a:pt x="824" y="162"/>
                  </a:lnTo>
                  <a:lnTo>
                    <a:pt x="834" y="165"/>
                  </a:lnTo>
                  <a:lnTo>
                    <a:pt x="846" y="166"/>
                  </a:lnTo>
                  <a:lnTo>
                    <a:pt x="846" y="166"/>
                  </a:lnTo>
                  <a:lnTo>
                    <a:pt x="862" y="165"/>
                  </a:lnTo>
                  <a:lnTo>
                    <a:pt x="876" y="161"/>
                  </a:lnTo>
                  <a:lnTo>
                    <a:pt x="891" y="153"/>
                  </a:lnTo>
                  <a:lnTo>
                    <a:pt x="904" y="143"/>
                  </a:lnTo>
                  <a:lnTo>
                    <a:pt x="904" y="143"/>
                  </a:lnTo>
                  <a:lnTo>
                    <a:pt x="914" y="131"/>
                  </a:lnTo>
                  <a:lnTo>
                    <a:pt x="922" y="118"/>
                  </a:lnTo>
                  <a:lnTo>
                    <a:pt x="926" y="104"/>
                  </a:lnTo>
                  <a:lnTo>
                    <a:pt x="927" y="88"/>
                  </a:lnTo>
                  <a:lnTo>
                    <a:pt x="927" y="88"/>
                  </a:lnTo>
                  <a:lnTo>
                    <a:pt x="927" y="77"/>
                  </a:lnTo>
                  <a:lnTo>
                    <a:pt x="925" y="67"/>
                  </a:lnTo>
                  <a:lnTo>
                    <a:pt x="919" y="58"/>
                  </a:lnTo>
                  <a:lnTo>
                    <a:pt x="913" y="51"/>
                  </a:lnTo>
                  <a:lnTo>
                    <a:pt x="913" y="51"/>
                  </a:lnTo>
                  <a:close/>
                  <a:moveTo>
                    <a:pt x="821" y="1"/>
                  </a:moveTo>
                  <a:lnTo>
                    <a:pt x="821" y="1"/>
                  </a:lnTo>
                  <a:lnTo>
                    <a:pt x="817" y="1"/>
                  </a:lnTo>
                  <a:lnTo>
                    <a:pt x="811" y="0"/>
                  </a:lnTo>
                  <a:lnTo>
                    <a:pt x="811" y="0"/>
                  </a:lnTo>
                  <a:lnTo>
                    <a:pt x="786" y="39"/>
                  </a:lnTo>
                  <a:lnTo>
                    <a:pt x="761" y="73"/>
                  </a:lnTo>
                  <a:lnTo>
                    <a:pt x="761" y="73"/>
                  </a:lnTo>
                  <a:lnTo>
                    <a:pt x="739" y="0"/>
                  </a:lnTo>
                  <a:lnTo>
                    <a:pt x="739" y="0"/>
                  </a:lnTo>
                  <a:lnTo>
                    <a:pt x="731" y="1"/>
                  </a:lnTo>
                  <a:lnTo>
                    <a:pt x="722" y="1"/>
                  </a:lnTo>
                  <a:lnTo>
                    <a:pt x="722" y="1"/>
                  </a:lnTo>
                  <a:lnTo>
                    <a:pt x="710" y="1"/>
                  </a:lnTo>
                  <a:lnTo>
                    <a:pt x="698" y="0"/>
                  </a:lnTo>
                  <a:lnTo>
                    <a:pt x="731" y="92"/>
                  </a:lnTo>
                  <a:lnTo>
                    <a:pt x="717" y="162"/>
                  </a:lnTo>
                  <a:lnTo>
                    <a:pt x="752" y="162"/>
                  </a:lnTo>
                  <a:lnTo>
                    <a:pt x="766" y="89"/>
                  </a:lnTo>
                  <a:lnTo>
                    <a:pt x="766" y="89"/>
                  </a:lnTo>
                  <a:lnTo>
                    <a:pt x="834" y="0"/>
                  </a:lnTo>
                  <a:lnTo>
                    <a:pt x="834" y="0"/>
                  </a:lnTo>
                  <a:lnTo>
                    <a:pt x="821" y="1"/>
                  </a:lnTo>
                  <a:lnTo>
                    <a:pt x="821" y="1"/>
                  </a:lnTo>
                  <a:close/>
                  <a:moveTo>
                    <a:pt x="662" y="90"/>
                  </a:moveTo>
                  <a:lnTo>
                    <a:pt x="662" y="90"/>
                  </a:lnTo>
                  <a:lnTo>
                    <a:pt x="647" y="109"/>
                  </a:lnTo>
                  <a:lnTo>
                    <a:pt x="634" y="124"/>
                  </a:lnTo>
                  <a:lnTo>
                    <a:pt x="612" y="90"/>
                  </a:lnTo>
                  <a:lnTo>
                    <a:pt x="612" y="90"/>
                  </a:lnTo>
                  <a:lnTo>
                    <a:pt x="625" y="82"/>
                  </a:lnTo>
                  <a:lnTo>
                    <a:pt x="634" y="73"/>
                  </a:lnTo>
                  <a:lnTo>
                    <a:pt x="640" y="64"/>
                  </a:lnTo>
                  <a:lnTo>
                    <a:pt x="642" y="60"/>
                  </a:lnTo>
                  <a:lnTo>
                    <a:pt x="642" y="57"/>
                  </a:lnTo>
                  <a:lnTo>
                    <a:pt x="642" y="57"/>
                  </a:lnTo>
                  <a:lnTo>
                    <a:pt x="642" y="51"/>
                  </a:lnTo>
                  <a:lnTo>
                    <a:pt x="640" y="48"/>
                  </a:lnTo>
                  <a:lnTo>
                    <a:pt x="639" y="44"/>
                  </a:lnTo>
                  <a:lnTo>
                    <a:pt x="636" y="41"/>
                  </a:lnTo>
                  <a:lnTo>
                    <a:pt x="631" y="39"/>
                  </a:lnTo>
                  <a:lnTo>
                    <a:pt x="627" y="38"/>
                  </a:lnTo>
                  <a:lnTo>
                    <a:pt x="614" y="36"/>
                  </a:lnTo>
                  <a:lnTo>
                    <a:pt x="614" y="36"/>
                  </a:lnTo>
                  <a:lnTo>
                    <a:pt x="607" y="36"/>
                  </a:lnTo>
                  <a:lnTo>
                    <a:pt x="601" y="38"/>
                  </a:lnTo>
                  <a:lnTo>
                    <a:pt x="593" y="41"/>
                  </a:lnTo>
                  <a:lnTo>
                    <a:pt x="589" y="45"/>
                  </a:lnTo>
                  <a:lnTo>
                    <a:pt x="589" y="45"/>
                  </a:lnTo>
                  <a:lnTo>
                    <a:pt x="583" y="51"/>
                  </a:lnTo>
                  <a:lnTo>
                    <a:pt x="580" y="57"/>
                  </a:lnTo>
                  <a:lnTo>
                    <a:pt x="579" y="63"/>
                  </a:lnTo>
                  <a:lnTo>
                    <a:pt x="577" y="70"/>
                  </a:lnTo>
                  <a:lnTo>
                    <a:pt x="577" y="70"/>
                  </a:lnTo>
                  <a:lnTo>
                    <a:pt x="577" y="76"/>
                  </a:lnTo>
                  <a:lnTo>
                    <a:pt x="579" y="82"/>
                  </a:lnTo>
                  <a:lnTo>
                    <a:pt x="585" y="95"/>
                  </a:lnTo>
                  <a:lnTo>
                    <a:pt x="585" y="95"/>
                  </a:lnTo>
                  <a:lnTo>
                    <a:pt x="567" y="105"/>
                  </a:lnTo>
                  <a:lnTo>
                    <a:pt x="560" y="109"/>
                  </a:lnTo>
                  <a:lnTo>
                    <a:pt x="554" y="115"/>
                  </a:lnTo>
                  <a:lnTo>
                    <a:pt x="550" y="121"/>
                  </a:lnTo>
                  <a:lnTo>
                    <a:pt x="547" y="126"/>
                  </a:lnTo>
                  <a:lnTo>
                    <a:pt x="544" y="131"/>
                  </a:lnTo>
                  <a:lnTo>
                    <a:pt x="544" y="137"/>
                  </a:lnTo>
                  <a:lnTo>
                    <a:pt x="544" y="137"/>
                  </a:lnTo>
                  <a:lnTo>
                    <a:pt x="544" y="143"/>
                  </a:lnTo>
                  <a:lnTo>
                    <a:pt x="547" y="149"/>
                  </a:lnTo>
                  <a:lnTo>
                    <a:pt x="550" y="153"/>
                  </a:lnTo>
                  <a:lnTo>
                    <a:pt x="553" y="158"/>
                  </a:lnTo>
                  <a:lnTo>
                    <a:pt x="553" y="158"/>
                  </a:lnTo>
                  <a:lnTo>
                    <a:pt x="557" y="161"/>
                  </a:lnTo>
                  <a:lnTo>
                    <a:pt x="563" y="162"/>
                  </a:lnTo>
                  <a:lnTo>
                    <a:pt x="569" y="164"/>
                  </a:lnTo>
                  <a:lnTo>
                    <a:pt x="574" y="164"/>
                  </a:lnTo>
                  <a:lnTo>
                    <a:pt x="574" y="164"/>
                  </a:lnTo>
                  <a:lnTo>
                    <a:pt x="585" y="164"/>
                  </a:lnTo>
                  <a:lnTo>
                    <a:pt x="595" y="161"/>
                  </a:lnTo>
                  <a:lnTo>
                    <a:pt x="605" y="156"/>
                  </a:lnTo>
                  <a:lnTo>
                    <a:pt x="617" y="149"/>
                  </a:lnTo>
                  <a:lnTo>
                    <a:pt x="624" y="162"/>
                  </a:lnTo>
                  <a:lnTo>
                    <a:pt x="659" y="162"/>
                  </a:lnTo>
                  <a:lnTo>
                    <a:pt x="639" y="133"/>
                  </a:lnTo>
                  <a:lnTo>
                    <a:pt x="639" y="133"/>
                  </a:lnTo>
                  <a:lnTo>
                    <a:pt x="671" y="101"/>
                  </a:lnTo>
                  <a:lnTo>
                    <a:pt x="662" y="90"/>
                  </a:lnTo>
                  <a:close/>
                  <a:moveTo>
                    <a:pt x="439" y="41"/>
                  </a:moveTo>
                  <a:lnTo>
                    <a:pt x="439" y="41"/>
                  </a:lnTo>
                  <a:lnTo>
                    <a:pt x="437" y="50"/>
                  </a:lnTo>
                  <a:lnTo>
                    <a:pt x="436" y="55"/>
                  </a:lnTo>
                  <a:lnTo>
                    <a:pt x="436" y="55"/>
                  </a:lnTo>
                  <a:lnTo>
                    <a:pt x="468" y="54"/>
                  </a:lnTo>
                  <a:lnTo>
                    <a:pt x="447" y="162"/>
                  </a:lnTo>
                  <a:lnTo>
                    <a:pt x="472" y="162"/>
                  </a:lnTo>
                  <a:lnTo>
                    <a:pt x="494" y="54"/>
                  </a:lnTo>
                  <a:lnTo>
                    <a:pt x="494" y="54"/>
                  </a:lnTo>
                  <a:lnTo>
                    <a:pt x="513" y="55"/>
                  </a:lnTo>
                  <a:lnTo>
                    <a:pt x="525" y="57"/>
                  </a:lnTo>
                  <a:lnTo>
                    <a:pt x="525" y="57"/>
                  </a:lnTo>
                  <a:lnTo>
                    <a:pt x="525" y="48"/>
                  </a:lnTo>
                  <a:lnTo>
                    <a:pt x="528" y="41"/>
                  </a:lnTo>
                  <a:lnTo>
                    <a:pt x="439" y="41"/>
                  </a:lnTo>
                  <a:close/>
                  <a:moveTo>
                    <a:pt x="412" y="42"/>
                  </a:moveTo>
                  <a:lnTo>
                    <a:pt x="412" y="42"/>
                  </a:lnTo>
                  <a:lnTo>
                    <a:pt x="405" y="39"/>
                  </a:lnTo>
                  <a:lnTo>
                    <a:pt x="399" y="39"/>
                  </a:lnTo>
                  <a:lnTo>
                    <a:pt x="399" y="39"/>
                  </a:lnTo>
                  <a:lnTo>
                    <a:pt x="389" y="41"/>
                  </a:lnTo>
                  <a:lnTo>
                    <a:pt x="380" y="42"/>
                  </a:lnTo>
                  <a:lnTo>
                    <a:pt x="373" y="47"/>
                  </a:lnTo>
                  <a:lnTo>
                    <a:pt x="366" y="51"/>
                  </a:lnTo>
                  <a:lnTo>
                    <a:pt x="366" y="51"/>
                  </a:lnTo>
                  <a:lnTo>
                    <a:pt x="358" y="58"/>
                  </a:lnTo>
                  <a:lnTo>
                    <a:pt x="354" y="66"/>
                  </a:lnTo>
                  <a:lnTo>
                    <a:pt x="351" y="74"/>
                  </a:lnTo>
                  <a:lnTo>
                    <a:pt x="351" y="83"/>
                  </a:lnTo>
                  <a:lnTo>
                    <a:pt x="351" y="83"/>
                  </a:lnTo>
                  <a:lnTo>
                    <a:pt x="351" y="89"/>
                  </a:lnTo>
                  <a:lnTo>
                    <a:pt x="354" y="95"/>
                  </a:lnTo>
                  <a:lnTo>
                    <a:pt x="357" y="101"/>
                  </a:lnTo>
                  <a:lnTo>
                    <a:pt x="361" y="105"/>
                  </a:lnTo>
                  <a:lnTo>
                    <a:pt x="361" y="105"/>
                  </a:lnTo>
                  <a:lnTo>
                    <a:pt x="382" y="118"/>
                  </a:lnTo>
                  <a:lnTo>
                    <a:pt x="382" y="118"/>
                  </a:lnTo>
                  <a:lnTo>
                    <a:pt x="386" y="121"/>
                  </a:lnTo>
                  <a:lnTo>
                    <a:pt x="391" y="126"/>
                  </a:lnTo>
                  <a:lnTo>
                    <a:pt x="392" y="130"/>
                  </a:lnTo>
                  <a:lnTo>
                    <a:pt x="394" y="133"/>
                  </a:lnTo>
                  <a:lnTo>
                    <a:pt x="394" y="133"/>
                  </a:lnTo>
                  <a:lnTo>
                    <a:pt x="392" y="137"/>
                  </a:lnTo>
                  <a:lnTo>
                    <a:pt x="391" y="142"/>
                  </a:lnTo>
                  <a:lnTo>
                    <a:pt x="389" y="146"/>
                  </a:lnTo>
                  <a:lnTo>
                    <a:pt x="386" y="149"/>
                  </a:lnTo>
                  <a:lnTo>
                    <a:pt x="386" y="149"/>
                  </a:lnTo>
                  <a:lnTo>
                    <a:pt x="377" y="153"/>
                  </a:lnTo>
                  <a:lnTo>
                    <a:pt x="369" y="155"/>
                  </a:lnTo>
                  <a:lnTo>
                    <a:pt x="369" y="155"/>
                  </a:lnTo>
                  <a:lnTo>
                    <a:pt x="358" y="153"/>
                  </a:lnTo>
                  <a:lnTo>
                    <a:pt x="353" y="150"/>
                  </a:lnTo>
                  <a:lnTo>
                    <a:pt x="350" y="147"/>
                  </a:lnTo>
                  <a:lnTo>
                    <a:pt x="348" y="145"/>
                  </a:lnTo>
                  <a:lnTo>
                    <a:pt x="347" y="136"/>
                  </a:lnTo>
                  <a:lnTo>
                    <a:pt x="345" y="136"/>
                  </a:lnTo>
                  <a:lnTo>
                    <a:pt x="335" y="158"/>
                  </a:lnTo>
                  <a:lnTo>
                    <a:pt x="335" y="158"/>
                  </a:lnTo>
                  <a:lnTo>
                    <a:pt x="340" y="162"/>
                  </a:lnTo>
                  <a:lnTo>
                    <a:pt x="347" y="164"/>
                  </a:lnTo>
                  <a:lnTo>
                    <a:pt x="354" y="165"/>
                  </a:lnTo>
                  <a:lnTo>
                    <a:pt x="363" y="166"/>
                  </a:lnTo>
                  <a:lnTo>
                    <a:pt x="363" y="166"/>
                  </a:lnTo>
                  <a:lnTo>
                    <a:pt x="373" y="165"/>
                  </a:lnTo>
                  <a:lnTo>
                    <a:pt x="383" y="164"/>
                  </a:lnTo>
                  <a:lnTo>
                    <a:pt x="392" y="159"/>
                  </a:lnTo>
                  <a:lnTo>
                    <a:pt x="399" y="153"/>
                  </a:lnTo>
                  <a:lnTo>
                    <a:pt x="399" y="153"/>
                  </a:lnTo>
                  <a:lnTo>
                    <a:pt x="407" y="147"/>
                  </a:lnTo>
                  <a:lnTo>
                    <a:pt x="412" y="139"/>
                  </a:lnTo>
                  <a:lnTo>
                    <a:pt x="415" y="130"/>
                  </a:lnTo>
                  <a:lnTo>
                    <a:pt x="415" y="120"/>
                  </a:lnTo>
                  <a:lnTo>
                    <a:pt x="415" y="120"/>
                  </a:lnTo>
                  <a:lnTo>
                    <a:pt x="415" y="114"/>
                  </a:lnTo>
                  <a:lnTo>
                    <a:pt x="412" y="108"/>
                  </a:lnTo>
                  <a:lnTo>
                    <a:pt x="410" y="102"/>
                  </a:lnTo>
                  <a:lnTo>
                    <a:pt x="405" y="98"/>
                  </a:lnTo>
                  <a:lnTo>
                    <a:pt x="405" y="98"/>
                  </a:lnTo>
                  <a:lnTo>
                    <a:pt x="385" y="85"/>
                  </a:lnTo>
                  <a:lnTo>
                    <a:pt x="385" y="85"/>
                  </a:lnTo>
                  <a:lnTo>
                    <a:pt x="380" y="82"/>
                  </a:lnTo>
                  <a:lnTo>
                    <a:pt x="376" y="77"/>
                  </a:lnTo>
                  <a:lnTo>
                    <a:pt x="375" y="73"/>
                  </a:lnTo>
                  <a:lnTo>
                    <a:pt x="373" y="69"/>
                  </a:lnTo>
                  <a:lnTo>
                    <a:pt x="373" y="69"/>
                  </a:lnTo>
                  <a:lnTo>
                    <a:pt x="375" y="66"/>
                  </a:lnTo>
                  <a:lnTo>
                    <a:pt x="375" y="61"/>
                  </a:lnTo>
                  <a:lnTo>
                    <a:pt x="377" y="58"/>
                  </a:lnTo>
                  <a:lnTo>
                    <a:pt x="380" y="55"/>
                  </a:lnTo>
                  <a:lnTo>
                    <a:pt x="380" y="55"/>
                  </a:lnTo>
                  <a:lnTo>
                    <a:pt x="388" y="51"/>
                  </a:lnTo>
                  <a:lnTo>
                    <a:pt x="396" y="50"/>
                  </a:lnTo>
                  <a:lnTo>
                    <a:pt x="396" y="50"/>
                  </a:lnTo>
                  <a:lnTo>
                    <a:pt x="402" y="51"/>
                  </a:lnTo>
                  <a:lnTo>
                    <a:pt x="408" y="54"/>
                  </a:lnTo>
                  <a:lnTo>
                    <a:pt x="408" y="54"/>
                  </a:lnTo>
                  <a:lnTo>
                    <a:pt x="412" y="58"/>
                  </a:lnTo>
                  <a:lnTo>
                    <a:pt x="414" y="66"/>
                  </a:lnTo>
                  <a:lnTo>
                    <a:pt x="417" y="66"/>
                  </a:lnTo>
                  <a:lnTo>
                    <a:pt x="426" y="48"/>
                  </a:lnTo>
                  <a:lnTo>
                    <a:pt x="426" y="48"/>
                  </a:lnTo>
                  <a:lnTo>
                    <a:pt x="421" y="45"/>
                  </a:lnTo>
                  <a:lnTo>
                    <a:pt x="412" y="42"/>
                  </a:lnTo>
                  <a:lnTo>
                    <a:pt x="412" y="42"/>
                  </a:lnTo>
                  <a:close/>
                  <a:moveTo>
                    <a:pt x="334" y="42"/>
                  </a:moveTo>
                  <a:lnTo>
                    <a:pt x="334" y="42"/>
                  </a:lnTo>
                  <a:lnTo>
                    <a:pt x="328" y="42"/>
                  </a:lnTo>
                  <a:lnTo>
                    <a:pt x="312" y="124"/>
                  </a:lnTo>
                  <a:lnTo>
                    <a:pt x="251" y="42"/>
                  </a:lnTo>
                  <a:lnTo>
                    <a:pt x="236" y="42"/>
                  </a:lnTo>
                  <a:lnTo>
                    <a:pt x="211" y="162"/>
                  </a:lnTo>
                  <a:lnTo>
                    <a:pt x="226" y="162"/>
                  </a:lnTo>
                  <a:lnTo>
                    <a:pt x="242" y="76"/>
                  </a:lnTo>
                  <a:lnTo>
                    <a:pt x="303" y="162"/>
                  </a:lnTo>
                  <a:lnTo>
                    <a:pt x="318" y="162"/>
                  </a:lnTo>
                  <a:lnTo>
                    <a:pt x="341" y="42"/>
                  </a:lnTo>
                  <a:lnTo>
                    <a:pt x="341" y="42"/>
                  </a:lnTo>
                  <a:lnTo>
                    <a:pt x="334" y="42"/>
                  </a:lnTo>
                  <a:lnTo>
                    <a:pt x="334" y="42"/>
                  </a:lnTo>
                  <a:close/>
                  <a:moveTo>
                    <a:pt x="178" y="42"/>
                  </a:moveTo>
                  <a:lnTo>
                    <a:pt x="131" y="42"/>
                  </a:lnTo>
                  <a:lnTo>
                    <a:pt x="108" y="162"/>
                  </a:lnTo>
                  <a:lnTo>
                    <a:pt x="134" y="162"/>
                  </a:lnTo>
                  <a:lnTo>
                    <a:pt x="144" y="108"/>
                  </a:lnTo>
                  <a:lnTo>
                    <a:pt x="147" y="108"/>
                  </a:lnTo>
                  <a:lnTo>
                    <a:pt x="167" y="162"/>
                  </a:lnTo>
                  <a:lnTo>
                    <a:pt x="198" y="162"/>
                  </a:lnTo>
                  <a:lnTo>
                    <a:pt x="172" y="104"/>
                  </a:lnTo>
                  <a:lnTo>
                    <a:pt x="172" y="104"/>
                  </a:lnTo>
                  <a:lnTo>
                    <a:pt x="186" y="98"/>
                  </a:lnTo>
                  <a:lnTo>
                    <a:pt x="197" y="90"/>
                  </a:lnTo>
                  <a:lnTo>
                    <a:pt x="197" y="90"/>
                  </a:lnTo>
                  <a:lnTo>
                    <a:pt x="201" y="86"/>
                  </a:lnTo>
                  <a:lnTo>
                    <a:pt x="204" y="80"/>
                  </a:lnTo>
                  <a:lnTo>
                    <a:pt x="207" y="74"/>
                  </a:lnTo>
                  <a:lnTo>
                    <a:pt x="207" y="67"/>
                  </a:lnTo>
                  <a:lnTo>
                    <a:pt x="207" y="67"/>
                  </a:lnTo>
                  <a:lnTo>
                    <a:pt x="207" y="61"/>
                  </a:lnTo>
                  <a:lnTo>
                    <a:pt x="205" y="55"/>
                  </a:lnTo>
                  <a:lnTo>
                    <a:pt x="202" y="53"/>
                  </a:lnTo>
                  <a:lnTo>
                    <a:pt x="199" y="48"/>
                  </a:lnTo>
                  <a:lnTo>
                    <a:pt x="195" y="45"/>
                  </a:lnTo>
                  <a:lnTo>
                    <a:pt x="191" y="44"/>
                  </a:lnTo>
                  <a:lnTo>
                    <a:pt x="178" y="42"/>
                  </a:lnTo>
                  <a:lnTo>
                    <a:pt x="178" y="42"/>
                  </a:lnTo>
                  <a:close/>
                  <a:moveTo>
                    <a:pt x="30" y="0"/>
                  </a:moveTo>
                  <a:lnTo>
                    <a:pt x="0" y="162"/>
                  </a:lnTo>
                  <a:lnTo>
                    <a:pt x="90" y="162"/>
                  </a:lnTo>
                  <a:lnTo>
                    <a:pt x="90" y="162"/>
                  </a:lnTo>
                  <a:lnTo>
                    <a:pt x="89" y="156"/>
                  </a:lnTo>
                  <a:lnTo>
                    <a:pt x="89" y="152"/>
                  </a:lnTo>
                  <a:lnTo>
                    <a:pt x="90" y="147"/>
                  </a:lnTo>
                  <a:lnTo>
                    <a:pt x="93" y="143"/>
                  </a:lnTo>
                  <a:lnTo>
                    <a:pt x="93" y="143"/>
                  </a:lnTo>
                  <a:lnTo>
                    <a:pt x="45" y="146"/>
                  </a:lnTo>
                  <a:lnTo>
                    <a:pt x="38" y="146"/>
                  </a:lnTo>
                  <a:lnTo>
                    <a:pt x="49" y="83"/>
                  </a:lnTo>
                  <a:lnTo>
                    <a:pt x="49" y="83"/>
                  </a:lnTo>
                  <a:lnTo>
                    <a:pt x="80" y="85"/>
                  </a:lnTo>
                  <a:lnTo>
                    <a:pt x="103" y="88"/>
                  </a:lnTo>
                  <a:lnTo>
                    <a:pt x="103" y="88"/>
                  </a:lnTo>
                  <a:lnTo>
                    <a:pt x="103" y="74"/>
                  </a:lnTo>
                  <a:lnTo>
                    <a:pt x="108" y="67"/>
                  </a:lnTo>
                  <a:lnTo>
                    <a:pt x="108" y="67"/>
                  </a:lnTo>
                  <a:lnTo>
                    <a:pt x="68" y="69"/>
                  </a:lnTo>
                  <a:lnTo>
                    <a:pt x="68" y="69"/>
                  </a:lnTo>
                  <a:lnTo>
                    <a:pt x="54" y="69"/>
                  </a:lnTo>
                  <a:lnTo>
                    <a:pt x="62" y="17"/>
                  </a:lnTo>
                  <a:lnTo>
                    <a:pt x="75" y="17"/>
                  </a:lnTo>
                  <a:lnTo>
                    <a:pt x="75" y="17"/>
                  </a:lnTo>
                  <a:lnTo>
                    <a:pt x="96" y="17"/>
                  </a:lnTo>
                  <a:lnTo>
                    <a:pt x="116" y="20"/>
                  </a:lnTo>
                  <a:lnTo>
                    <a:pt x="116" y="20"/>
                  </a:lnTo>
                  <a:lnTo>
                    <a:pt x="118" y="9"/>
                  </a:lnTo>
                  <a:lnTo>
                    <a:pt x="121" y="0"/>
                  </a:lnTo>
                  <a:lnTo>
                    <a:pt x="30" y="0"/>
                  </a:lnTo>
                  <a:close/>
                  <a:moveTo>
                    <a:pt x="608" y="83"/>
                  </a:moveTo>
                  <a:lnTo>
                    <a:pt x="608" y="83"/>
                  </a:lnTo>
                  <a:lnTo>
                    <a:pt x="604" y="71"/>
                  </a:lnTo>
                  <a:lnTo>
                    <a:pt x="601" y="63"/>
                  </a:lnTo>
                  <a:lnTo>
                    <a:pt x="601" y="63"/>
                  </a:lnTo>
                  <a:lnTo>
                    <a:pt x="602" y="55"/>
                  </a:lnTo>
                  <a:lnTo>
                    <a:pt x="605" y="51"/>
                  </a:lnTo>
                  <a:lnTo>
                    <a:pt x="605" y="51"/>
                  </a:lnTo>
                  <a:lnTo>
                    <a:pt x="611" y="47"/>
                  </a:lnTo>
                  <a:lnTo>
                    <a:pt x="617" y="45"/>
                  </a:lnTo>
                  <a:lnTo>
                    <a:pt x="617" y="45"/>
                  </a:lnTo>
                  <a:lnTo>
                    <a:pt x="621" y="47"/>
                  </a:lnTo>
                  <a:lnTo>
                    <a:pt x="624" y="48"/>
                  </a:lnTo>
                  <a:lnTo>
                    <a:pt x="624" y="48"/>
                  </a:lnTo>
                  <a:lnTo>
                    <a:pt x="627" y="53"/>
                  </a:lnTo>
                  <a:lnTo>
                    <a:pt x="627" y="57"/>
                  </a:lnTo>
                  <a:lnTo>
                    <a:pt x="627" y="57"/>
                  </a:lnTo>
                  <a:lnTo>
                    <a:pt x="627" y="64"/>
                  </a:lnTo>
                  <a:lnTo>
                    <a:pt x="623" y="70"/>
                  </a:lnTo>
                  <a:lnTo>
                    <a:pt x="617" y="77"/>
                  </a:lnTo>
                  <a:lnTo>
                    <a:pt x="608" y="83"/>
                  </a:lnTo>
                  <a:lnTo>
                    <a:pt x="608" y="83"/>
                  </a:lnTo>
                  <a:close/>
                  <a:moveTo>
                    <a:pt x="592" y="150"/>
                  </a:moveTo>
                  <a:lnTo>
                    <a:pt x="592" y="150"/>
                  </a:lnTo>
                  <a:lnTo>
                    <a:pt x="582" y="149"/>
                  </a:lnTo>
                  <a:lnTo>
                    <a:pt x="577" y="147"/>
                  </a:lnTo>
                  <a:lnTo>
                    <a:pt x="574" y="145"/>
                  </a:lnTo>
                  <a:lnTo>
                    <a:pt x="573" y="142"/>
                  </a:lnTo>
                  <a:lnTo>
                    <a:pt x="570" y="139"/>
                  </a:lnTo>
                  <a:lnTo>
                    <a:pt x="569" y="128"/>
                  </a:lnTo>
                  <a:lnTo>
                    <a:pt x="569" y="128"/>
                  </a:lnTo>
                  <a:lnTo>
                    <a:pt x="570" y="121"/>
                  </a:lnTo>
                  <a:lnTo>
                    <a:pt x="576" y="114"/>
                  </a:lnTo>
                  <a:lnTo>
                    <a:pt x="576" y="114"/>
                  </a:lnTo>
                  <a:lnTo>
                    <a:pt x="582" y="107"/>
                  </a:lnTo>
                  <a:lnTo>
                    <a:pt x="588" y="104"/>
                  </a:lnTo>
                  <a:lnTo>
                    <a:pt x="612" y="143"/>
                  </a:lnTo>
                  <a:lnTo>
                    <a:pt x="612" y="143"/>
                  </a:lnTo>
                  <a:lnTo>
                    <a:pt x="601" y="149"/>
                  </a:lnTo>
                  <a:lnTo>
                    <a:pt x="592" y="150"/>
                  </a:lnTo>
                  <a:lnTo>
                    <a:pt x="592" y="150"/>
                  </a:lnTo>
                  <a:close/>
                  <a:moveTo>
                    <a:pt x="173" y="90"/>
                  </a:moveTo>
                  <a:lnTo>
                    <a:pt x="173" y="90"/>
                  </a:lnTo>
                  <a:lnTo>
                    <a:pt x="169" y="95"/>
                  </a:lnTo>
                  <a:lnTo>
                    <a:pt x="164" y="98"/>
                  </a:lnTo>
                  <a:lnTo>
                    <a:pt x="159" y="99"/>
                  </a:lnTo>
                  <a:lnTo>
                    <a:pt x="151" y="101"/>
                  </a:lnTo>
                  <a:lnTo>
                    <a:pt x="147" y="101"/>
                  </a:lnTo>
                  <a:lnTo>
                    <a:pt x="156" y="54"/>
                  </a:lnTo>
                  <a:lnTo>
                    <a:pt x="166" y="54"/>
                  </a:lnTo>
                  <a:lnTo>
                    <a:pt x="166" y="54"/>
                  </a:lnTo>
                  <a:lnTo>
                    <a:pt x="172" y="55"/>
                  </a:lnTo>
                  <a:lnTo>
                    <a:pt x="176" y="57"/>
                  </a:lnTo>
                  <a:lnTo>
                    <a:pt x="179" y="61"/>
                  </a:lnTo>
                  <a:lnTo>
                    <a:pt x="180" y="67"/>
                  </a:lnTo>
                  <a:lnTo>
                    <a:pt x="180" y="67"/>
                  </a:lnTo>
                  <a:lnTo>
                    <a:pt x="179" y="74"/>
                  </a:lnTo>
                  <a:lnTo>
                    <a:pt x="178" y="80"/>
                  </a:lnTo>
                  <a:lnTo>
                    <a:pt x="176" y="86"/>
                  </a:lnTo>
                  <a:lnTo>
                    <a:pt x="173" y="90"/>
                  </a:lnTo>
                  <a:lnTo>
                    <a:pt x="173" y="90"/>
                  </a:lnTo>
                  <a:close/>
                </a:path>
              </a:pathLst>
            </a:custGeom>
            <a:solidFill>
              <a:srgbClr val="FFFFFF"/>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grpSp>
          <p:nvGrpSpPr>
            <p:cNvPr id="3" name="Group 76"/>
            <p:cNvGrpSpPr>
              <a:grpSpLocks/>
            </p:cNvGrpSpPr>
            <p:nvPr userDrawn="1"/>
          </p:nvGrpSpPr>
          <p:grpSpPr bwMode="auto">
            <a:xfrm>
              <a:off x="4648" y="2889"/>
              <a:ext cx="1310" cy="107"/>
              <a:chOff x="4648" y="2889"/>
              <a:chExt cx="1310" cy="107"/>
            </a:xfrm>
          </p:grpSpPr>
          <p:sp>
            <p:nvSpPr>
              <p:cNvPr id="256077" name="Freeform 77"/>
              <p:cNvSpPr>
                <a:spLocks noEditPoints="1"/>
              </p:cNvSpPr>
              <p:nvPr userDrawn="1"/>
            </p:nvSpPr>
            <p:spPr bwMode="auto">
              <a:xfrm>
                <a:off x="4648" y="2895"/>
                <a:ext cx="82" cy="95"/>
              </a:xfrm>
              <a:custGeom>
                <a:avLst/>
                <a:gdLst/>
                <a:ahLst/>
                <a:cxnLst>
                  <a:cxn ang="0">
                    <a:pos x="65" y="35"/>
                  </a:cxn>
                  <a:cxn ang="0">
                    <a:pos x="60" y="50"/>
                  </a:cxn>
                  <a:cxn ang="0">
                    <a:pos x="53" y="60"/>
                  </a:cxn>
                  <a:cxn ang="0">
                    <a:pos x="44" y="66"/>
                  </a:cxn>
                  <a:cxn ang="0">
                    <a:pos x="34" y="69"/>
                  </a:cxn>
                  <a:cxn ang="0">
                    <a:pos x="30" y="67"/>
                  </a:cxn>
                  <a:cxn ang="0">
                    <a:pos x="22" y="65"/>
                  </a:cxn>
                  <a:cxn ang="0">
                    <a:pos x="18" y="57"/>
                  </a:cxn>
                  <a:cxn ang="0">
                    <a:pos x="18" y="46"/>
                  </a:cxn>
                  <a:cxn ang="0">
                    <a:pos x="18" y="38"/>
                  </a:cxn>
                  <a:cxn ang="0">
                    <a:pos x="28" y="15"/>
                  </a:cxn>
                  <a:cxn ang="0">
                    <a:pos x="37" y="9"/>
                  </a:cxn>
                  <a:cxn ang="0">
                    <a:pos x="47" y="6"/>
                  </a:cxn>
                  <a:cxn ang="0">
                    <a:pos x="51" y="6"/>
                  </a:cxn>
                  <a:cxn ang="0">
                    <a:pos x="60" y="11"/>
                  </a:cxn>
                  <a:cxn ang="0">
                    <a:pos x="65" y="18"/>
                  </a:cxn>
                  <a:cxn ang="0">
                    <a:pos x="65" y="28"/>
                  </a:cxn>
                  <a:cxn ang="0">
                    <a:pos x="65" y="35"/>
                  </a:cxn>
                  <a:cxn ang="0">
                    <a:pos x="49" y="0"/>
                  </a:cxn>
                  <a:cxn ang="0">
                    <a:pos x="31" y="3"/>
                  </a:cxn>
                  <a:cxn ang="0">
                    <a:pos x="18" y="11"/>
                  </a:cxn>
                  <a:cxn ang="0">
                    <a:pos x="8" y="22"/>
                  </a:cxn>
                  <a:cxn ang="0">
                    <a:pos x="2" y="37"/>
                  </a:cxn>
                  <a:cxn ang="0">
                    <a:pos x="0" y="47"/>
                  </a:cxn>
                  <a:cxn ang="0">
                    <a:pos x="3" y="60"/>
                  </a:cxn>
                  <a:cxn ang="0">
                    <a:pos x="12" y="70"/>
                  </a:cxn>
                  <a:cxn ang="0">
                    <a:pos x="25" y="75"/>
                  </a:cxn>
                  <a:cxn ang="0">
                    <a:pos x="33" y="75"/>
                  </a:cxn>
                  <a:cxn ang="0">
                    <a:pos x="56" y="95"/>
                  </a:cxn>
                  <a:cxn ang="0">
                    <a:pos x="65" y="91"/>
                  </a:cxn>
                  <a:cxn ang="0">
                    <a:pos x="72" y="89"/>
                  </a:cxn>
                  <a:cxn ang="0">
                    <a:pos x="47" y="73"/>
                  </a:cxn>
                  <a:cxn ang="0">
                    <a:pos x="70" y="59"/>
                  </a:cxn>
                  <a:cxn ang="0">
                    <a:pos x="79" y="43"/>
                  </a:cxn>
                  <a:cxn ang="0">
                    <a:pos x="81" y="37"/>
                  </a:cxn>
                  <a:cxn ang="0">
                    <a:pos x="81" y="21"/>
                  </a:cxn>
                  <a:cxn ang="0">
                    <a:pos x="75" y="9"/>
                  </a:cxn>
                  <a:cxn ang="0">
                    <a:pos x="65" y="2"/>
                  </a:cxn>
                  <a:cxn ang="0">
                    <a:pos x="49" y="0"/>
                  </a:cxn>
                </a:cxnLst>
                <a:rect l="0" t="0" r="r" b="b"/>
                <a:pathLst>
                  <a:path w="82" h="95">
                    <a:moveTo>
                      <a:pt x="65" y="35"/>
                    </a:moveTo>
                    <a:lnTo>
                      <a:pt x="65" y="35"/>
                    </a:lnTo>
                    <a:lnTo>
                      <a:pt x="62" y="43"/>
                    </a:lnTo>
                    <a:lnTo>
                      <a:pt x="60" y="50"/>
                    </a:lnTo>
                    <a:lnTo>
                      <a:pt x="56" y="56"/>
                    </a:lnTo>
                    <a:lnTo>
                      <a:pt x="53" y="60"/>
                    </a:lnTo>
                    <a:lnTo>
                      <a:pt x="49" y="65"/>
                    </a:lnTo>
                    <a:lnTo>
                      <a:pt x="44" y="66"/>
                    </a:lnTo>
                    <a:lnTo>
                      <a:pt x="40" y="67"/>
                    </a:lnTo>
                    <a:lnTo>
                      <a:pt x="34" y="69"/>
                    </a:lnTo>
                    <a:lnTo>
                      <a:pt x="34" y="69"/>
                    </a:lnTo>
                    <a:lnTo>
                      <a:pt x="30" y="67"/>
                    </a:lnTo>
                    <a:lnTo>
                      <a:pt x="27" y="67"/>
                    </a:lnTo>
                    <a:lnTo>
                      <a:pt x="22" y="65"/>
                    </a:lnTo>
                    <a:lnTo>
                      <a:pt x="21" y="62"/>
                    </a:lnTo>
                    <a:lnTo>
                      <a:pt x="18" y="57"/>
                    </a:lnTo>
                    <a:lnTo>
                      <a:pt x="18" y="53"/>
                    </a:lnTo>
                    <a:lnTo>
                      <a:pt x="18" y="46"/>
                    </a:lnTo>
                    <a:lnTo>
                      <a:pt x="18" y="38"/>
                    </a:lnTo>
                    <a:lnTo>
                      <a:pt x="18" y="38"/>
                    </a:lnTo>
                    <a:lnTo>
                      <a:pt x="22" y="25"/>
                    </a:lnTo>
                    <a:lnTo>
                      <a:pt x="28" y="15"/>
                    </a:lnTo>
                    <a:lnTo>
                      <a:pt x="33" y="12"/>
                    </a:lnTo>
                    <a:lnTo>
                      <a:pt x="37" y="9"/>
                    </a:lnTo>
                    <a:lnTo>
                      <a:pt x="43" y="6"/>
                    </a:lnTo>
                    <a:lnTo>
                      <a:pt x="47" y="6"/>
                    </a:lnTo>
                    <a:lnTo>
                      <a:pt x="47" y="6"/>
                    </a:lnTo>
                    <a:lnTo>
                      <a:pt x="51" y="6"/>
                    </a:lnTo>
                    <a:lnTo>
                      <a:pt x="56" y="8"/>
                    </a:lnTo>
                    <a:lnTo>
                      <a:pt x="60" y="11"/>
                    </a:lnTo>
                    <a:lnTo>
                      <a:pt x="62" y="13"/>
                    </a:lnTo>
                    <a:lnTo>
                      <a:pt x="65" y="18"/>
                    </a:lnTo>
                    <a:lnTo>
                      <a:pt x="65" y="22"/>
                    </a:lnTo>
                    <a:lnTo>
                      <a:pt x="65" y="28"/>
                    </a:lnTo>
                    <a:lnTo>
                      <a:pt x="65" y="35"/>
                    </a:lnTo>
                    <a:lnTo>
                      <a:pt x="65" y="35"/>
                    </a:lnTo>
                    <a:close/>
                    <a:moveTo>
                      <a:pt x="49" y="0"/>
                    </a:moveTo>
                    <a:lnTo>
                      <a:pt x="49" y="0"/>
                    </a:lnTo>
                    <a:lnTo>
                      <a:pt x="40" y="0"/>
                    </a:lnTo>
                    <a:lnTo>
                      <a:pt x="31" y="3"/>
                    </a:lnTo>
                    <a:lnTo>
                      <a:pt x="24" y="6"/>
                    </a:lnTo>
                    <a:lnTo>
                      <a:pt x="18" y="11"/>
                    </a:lnTo>
                    <a:lnTo>
                      <a:pt x="12" y="16"/>
                    </a:lnTo>
                    <a:lnTo>
                      <a:pt x="8" y="22"/>
                    </a:lnTo>
                    <a:lnTo>
                      <a:pt x="3" y="30"/>
                    </a:lnTo>
                    <a:lnTo>
                      <a:pt x="2" y="37"/>
                    </a:lnTo>
                    <a:lnTo>
                      <a:pt x="2" y="37"/>
                    </a:lnTo>
                    <a:lnTo>
                      <a:pt x="0" y="47"/>
                    </a:lnTo>
                    <a:lnTo>
                      <a:pt x="0" y="54"/>
                    </a:lnTo>
                    <a:lnTo>
                      <a:pt x="3" y="60"/>
                    </a:lnTo>
                    <a:lnTo>
                      <a:pt x="8" y="66"/>
                    </a:lnTo>
                    <a:lnTo>
                      <a:pt x="12" y="70"/>
                    </a:lnTo>
                    <a:lnTo>
                      <a:pt x="18" y="73"/>
                    </a:lnTo>
                    <a:lnTo>
                      <a:pt x="25" y="75"/>
                    </a:lnTo>
                    <a:lnTo>
                      <a:pt x="33" y="75"/>
                    </a:lnTo>
                    <a:lnTo>
                      <a:pt x="33" y="75"/>
                    </a:lnTo>
                    <a:lnTo>
                      <a:pt x="46" y="85"/>
                    </a:lnTo>
                    <a:lnTo>
                      <a:pt x="56" y="95"/>
                    </a:lnTo>
                    <a:lnTo>
                      <a:pt x="56" y="95"/>
                    </a:lnTo>
                    <a:lnTo>
                      <a:pt x="65" y="91"/>
                    </a:lnTo>
                    <a:lnTo>
                      <a:pt x="72" y="89"/>
                    </a:lnTo>
                    <a:lnTo>
                      <a:pt x="72" y="89"/>
                    </a:lnTo>
                    <a:lnTo>
                      <a:pt x="47" y="73"/>
                    </a:lnTo>
                    <a:lnTo>
                      <a:pt x="47" y="73"/>
                    </a:lnTo>
                    <a:lnTo>
                      <a:pt x="60" y="67"/>
                    </a:lnTo>
                    <a:lnTo>
                      <a:pt x="70" y="59"/>
                    </a:lnTo>
                    <a:lnTo>
                      <a:pt x="78" y="48"/>
                    </a:lnTo>
                    <a:lnTo>
                      <a:pt x="79" y="43"/>
                    </a:lnTo>
                    <a:lnTo>
                      <a:pt x="81" y="37"/>
                    </a:lnTo>
                    <a:lnTo>
                      <a:pt x="81" y="37"/>
                    </a:lnTo>
                    <a:lnTo>
                      <a:pt x="82" y="28"/>
                    </a:lnTo>
                    <a:lnTo>
                      <a:pt x="81" y="21"/>
                    </a:lnTo>
                    <a:lnTo>
                      <a:pt x="79" y="15"/>
                    </a:lnTo>
                    <a:lnTo>
                      <a:pt x="75" y="9"/>
                    </a:lnTo>
                    <a:lnTo>
                      <a:pt x="70" y="5"/>
                    </a:lnTo>
                    <a:lnTo>
                      <a:pt x="65" y="2"/>
                    </a:lnTo>
                    <a:lnTo>
                      <a:pt x="57" y="0"/>
                    </a:lnTo>
                    <a:lnTo>
                      <a:pt x="49" y="0"/>
                    </a:lnTo>
                    <a:lnTo>
                      <a:pt x="49" y="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78" name="Freeform 78"/>
              <p:cNvSpPr>
                <a:spLocks/>
              </p:cNvSpPr>
              <p:nvPr userDrawn="1"/>
            </p:nvSpPr>
            <p:spPr bwMode="auto">
              <a:xfrm>
                <a:off x="4736" y="2917"/>
                <a:ext cx="54" cy="53"/>
              </a:xfrm>
              <a:custGeom>
                <a:avLst/>
                <a:gdLst/>
                <a:ahLst/>
                <a:cxnLst>
                  <a:cxn ang="0">
                    <a:pos x="31" y="44"/>
                  </a:cxn>
                  <a:cxn ang="0">
                    <a:pos x="31" y="44"/>
                  </a:cxn>
                  <a:cxn ang="0">
                    <a:pos x="31" y="44"/>
                  </a:cxn>
                  <a:cxn ang="0">
                    <a:pos x="26" y="47"/>
                  </a:cxn>
                  <a:cxn ang="0">
                    <a:pos x="22" y="50"/>
                  </a:cxn>
                  <a:cxn ang="0">
                    <a:pos x="17" y="53"/>
                  </a:cxn>
                  <a:cxn ang="0">
                    <a:pos x="13" y="53"/>
                  </a:cxn>
                  <a:cxn ang="0">
                    <a:pos x="13" y="53"/>
                  </a:cxn>
                  <a:cxn ang="0">
                    <a:pos x="6" y="51"/>
                  </a:cxn>
                  <a:cxn ang="0">
                    <a:pos x="1" y="48"/>
                  </a:cxn>
                  <a:cxn ang="0">
                    <a:pos x="0" y="43"/>
                  </a:cxn>
                  <a:cxn ang="0">
                    <a:pos x="0" y="34"/>
                  </a:cxn>
                  <a:cxn ang="0">
                    <a:pos x="0" y="34"/>
                  </a:cxn>
                  <a:cxn ang="0">
                    <a:pos x="4" y="16"/>
                  </a:cxn>
                  <a:cxn ang="0">
                    <a:pos x="4" y="16"/>
                  </a:cxn>
                  <a:cxn ang="0">
                    <a:pos x="7" y="0"/>
                  </a:cxn>
                  <a:cxn ang="0">
                    <a:pos x="7" y="0"/>
                  </a:cxn>
                  <a:cxn ang="0">
                    <a:pos x="15" y="2"/>
                  </a:cxn>
                  <a:cxn ang="0">
                    <a:pos x="15" y="2"/>
                  </a:cxn>
                  <a:cxn ang="0">
                    <a:pos x="22" y="0"/>
                  </a:cxn>
                  <a:cxn ang="0">
                    <a:pos x="22" y="0"/>
                  </a:cxn>
                  <a:cxn ang="0">
                    <a:pos x="19" y="13"/>
                  </a:cxn>
                  <a:cxn ang="0">
                    <a:pos x="16" y="31"/>
                  </a:cxn>
                  <a:cxn ang="0">
                    <a:pos x="16" y="31"/>
                  </a:cxn>
                  <a:cxn ang="0">
                    <a:pos x="15" y="37"/>
                  </a:cxn>
                  <a:cxn ang="0">
                    <a:pos x="16" y="41"/>
                  </a:cxn>
                  <a:cxn ang="0">
                    <a:pos x="17" y="43"/>
                  </a:cxn>
                  <a:cxn ang="0">
                    <a:pos x="22" y="44"/>
                  </a:cxn>
                  <a:cxn ang="0">
                    <a:pos x="22" y="44"/>
                  </a:cxn>
                  <a:cxn ang="0">
                    <a:pos x="26" y="43"/>
                  </a:cxn>
                  <a:cxn ang="0">
                    <a:pos x="29" y="40"/>
                  </a:cxn>
                  <a:cxn ang="0">
                    <a:pos x="32" y="35"/>
                  </a:cxn>
                  <a:cxn ang="0">
                    <a:pos x="34" y="28"/>
                  </a:cxn>
                  <a:cxn ang="0">
                    <a:pos x="35" y="24"/>
                  </a:cxn>
                  <a:cxn ang="0">
                    <a:pos x="35" y="24"/>
                  </a:cxn>
                  <a:cxn ang="0">
                    <a:pos x="38" y="0"/>
                  </a:cxn>
                  <a:cxn ang="0">
                    <a:pos x="38" y="0"/>
                  </a:cxn>
                  <a:cxn ang="0">
                    <a:pos x="47" y="2"/>
                  </a:cxn>
                  <a:cxn ang="0">
                    <a:pos x="47" y="2"/>
                  </a:cxn>
                  <a:cxn ang="0">
                    <a:pos x="54" y="0"/>
                  </a:cxn>
                  <a:cxn ang="0">
                    <a:pos x="54" y="0"/>
                  </a:cxn>
                  <a:cxn ang="0">
                    <a:pos x="48" y="24"/>
                  </a:cxn>
                  <a:cxn ang="0">
                    <a:pos x="48" y="28"/>
                  </a:cxn>
                  <a:cxn ang="0">
                    <a:pos x="48" y="28"/>
                  </a:cxn>
                  <a:cxn ang="0">
                    <a:pos x="44" y="51"/>
                  </a:cxn>
                  <a:cxn ang="0">
                    <a:pos x="44" y="51"/>
                  </a:cxn>
                  <a:cxn ang="0">
                    <a:pos x="36" y="51"/>
                  </a:cxn>
                  <a:cxn ang="0">
                    <a:pos x="36" y="51"/>
                  </a:cxn>
                  <a:cxn ang="0">
                    <a:pos x="29" y="51"/>
                  </a:cxn>
                  <a:cxn ang="0">
                    <a:pos x="31" y="44"/>
                  </a:cxn>
                </a:cxnLst>
                <a:rect l="0" t="0" r="r" b="b"/>
                <a:pathLst>
                  <a:path w="54" h="53">
                    <a:moveTo>
                      <a:pt x="31" y="44"/>
                    </a:moveTo>
                    <a:lnTo>
                      <a:pt x="31" y="44"/>
                    </a:lnTo>
                    <a:lnTo>
                      <a:pt x="31" y="44"/>
                    </a:lnTo>
                    <a:lnTo>
                      <a:pt x="26" y="47"/>
                    </a:lnTo>
                    <a:lnTo>
                      <a:pt x="22" y="50"/>
                    </a:lnTo>
                    <a:lnTo>
                      <a:pt x="17" y="53"/>
                    </a:lnTo>
                    <a:lnTo>
                      <a:pt x="13" y="53"/>
                    </a:lnTo>
                    <a:lnTo>
                      <a:pt x="13" y="53"/>
                    </a:lnTo>
                    <a:lnTo>
                      <a:pt x="6" y="51"/>
                    </a:lnTo>
                    <a:lnTo>
                      <a:pt x="1" y="48"/>
                    </a:lnTo>
                    <a:lnTo>
                      <a:pt x="0" y="43"/>
                    </a:lnTo>
                    <a:lnTo>
                      <a:pt x="0" y="34"/>
                    </a:lnTo>
                    <a:lnTo>
                      <a:pt x="0" y="34"/>
                    </a:lnTo>
                    <a:lnTo>
                      <a:pt x="4" y="16"/>
                    </a:lnTo>
                    <a:lnTo>
                      <a:pt x="4" y="16"/>
                    </a:lnTo>
                    <a:lnTo>
                      <a:pt x="7" y="0"/>
                    </a:lnTo>
                    <a:lnTo>
                      <a:pt x="7" y="0"/>
                    </a:lnTo>
                    <a:lnTo>
                      <a:pt x="15" y="2"/>
                    </a:lnTo>
                    <a:lnTo>
                      <a:pt x="15" y="2"/>
                    </a:lnTo>
                    <a:lnTo>
                      <a:pt x="22" y="0"/>
                    </a:lnTo>
                    <a:lnTo>
                      <a:pt x="22" y="0"/>
                    </a:lnTo>
                    <a:lnTo>
                      <a:pt x="19" y="13"/>
                    </a:lnTo>
                    <a:lnTo>
                      <a:pt x="16" y="31"/>
                    </a:lnTo>
                    <a:lnTo>
                      <a:pt x="16" y="31"/>
                    </a:lnTo>
                    <a:lnTo>
                      <a:pt x="15" y="37"/>
                    </a:lnTo>
                    <a:lnTo>
                      <a:pt x="16" y="41"/>
                    </a:lnTo>
                    <a:lnTo>
                      <a:pt x="17" y="43"/>
                    </a:lnTo>
                    <a:lnTo>
                      <a:pt x="22" y="44"/>
                    </a:lnTo>
                    <a:lnTo>
                      <a:pt x="22" y="44"/>
                    </a:lnTo>
                    <a:lnTo>
                      <a:pt x="26" y="43"/>
                    </a:lnTo>
                    <a:lnTo>
                      <a:pt x="29" y="40"/>
                    </a:lnTo>
                    <a:lnTo>
                      <a:pt x="32" y="35"/>
                    </a:lnTo>
                    <a:lnTo>
                      <a:pt x="34" y="28"/>
                    </a:lnTo>
                    <a:lnTo>
                      <a:pt x="35" y="24"/>
                    </a:lnTo>
                    <a:lnTo>
                      <a:pt x="35" y="24"/>
                    </a:lnTo>
                    <a:lnTo>
                      <a:pt x="38" y="0"/>
                    </a:lnTo>
                    <a:lnTo>
                      <a:pt x="38" y="0"/>
                    </a:lnTo>
                    <a:lnTo>
                      <a:pt x="47" y="2"/>
                    </a:lnTo>
                    <a:lnTo>
                      <a:pt x="47" y="2"/>
                    </a:lnTo>
                    <a:lnTo>
                      <a:pt x="54" y="0"/>
                    </a:lnTo>
                    <a:lnTo>
                      <a:pt x="54" y="0"/>
                    </a:lnTo>
                    <a:lnTo>
                      <a:pt x="48" y="24"/>
                    </a:lnTo>
                    <a:lnTo>
                      <a:pt x="48" y="28"/>
                    </a:lnTo>
                    <a:lnTo>
                      <a:pt x="48" y="28"/>
                    </a:lnTo>
                    <a:lnTo>
                      <a:pt x="44" y="51"/>
                    </a:lnTo>
                    <a:lnTo>
                      <a:pt x="44" y="51"/>
                    </a:lnTo>
                    <a:lnTo>
                      <a:pt x="36" y="51"/>
                    </a:lnTo>
                    <a:lnTo>
                      <a:pt x="36" y="51"/>
                    </a:lnTo>
                    <a:lnTo>
                      <a:pt x="29" y="51"/>
                    </a:lnTo>
                    <a:lnTo>
                      <a:pt x="31" y="44"/>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79" name="Freeform 79"/>
              <p:cNvSpPr>
                <a:spLocks noEditPoints="1"/>
              </p:cNvSpPr>
              <p:nvPr userDrawn="1"/>
            </p:nvSpPr>
            <p:spPr bwMode="auto">
              <a:xfrm>
                <a:off x="4793" y="2916"/>
                <a:ext cx="47" cy="54"/>
              </a:xfrm>
              <a:custGeom>
                <a:avLst/>
                <a:gdLst/>
                <a:ahLst/>
                <a:cxnLst>
                  <a:cxn ang="0">
                    <a:pos x="29" y="36"/>
                  </a:cxn>
                  <a:cxn ang="0">
                    <a:pos x="26" y="44"/>
                  </a:cxn>
                  <a:cxn ang="0">
                    <a:pos x="19" y="46"/>
                  </a:cxn>
                  <a:cxn ang="0">
                    <a:pos x="17" y="46"/>
                  </a:cxn>
                  <a:cxn ang="0">
                    <a:pos x="14" y="42"/>
                  </a:cxn>
                  <a:cxn ang="0">
                    <a:pos x="14" y="39"/>
                  </a:cxn>
                  <a:cxn ang="0">
                    <a:pos x="22" y="29"/>
                  </a:cxn>
                  <a:cxn ang="0">
                    <a:pos x="32" y="25"/>
                  </a:cxn>
                  <a:cxn ang="0">
                    <a:pos x="29" y="36"/>
                  </a:cxn>
                  <a:cxn ang="0">
                    <a:pos x="12" y="14"/>
                  </a:cxn>
                  <a:cxn ang="0">
                    <a:pos x="17" y="10"/>
                  </a:cxn>
                  <a:cxn ang="0">
                    <a:pos x="25" y="9"/>
                  </a:cxn>
                  <a:cxn ang="0">
                    <a:pos x="32" y="11"/>
                  </a:cxn>
                  <a:cxn ang="0">
                    <a:pos x="33" y="17"/>
                  </a:cxn>
                  <a:cxn ang="0">
                    <a:pos x="32" y="20"/>
                  </a:cxn>
                  <a:cxn ang="0">
                    <a:pos x="19" y="25"/>
                  </a:cxn>
                  <a:cxn ang="0">
                    <a:pos x="12" y="27"/>
                  </a:cxn>
                  <a:cxn ang="0">
                    <a:pos x="3" y="35"/>
                  </a:cxn>
                  <a:cxn ang="0">
                    <a:pos x="0" y="41"/>
                  </a:cxn>
                  <a:cxn ang="0">
                    <a:pos x="1" y="49"/>
                  </a:cxn>
                  <a:cxn ang="0">
                    <a:pos x="13" y="54"/>
                  </a:cxn>
                  <a:cxn ang="0">
                    <a:pos x="17" y="54"/>
                  </a:cxn>
                  <a:cxn ang="0">
                    <a:pos x="28" y="46"/>
                  </a:cxn>
                  <a:cxn ang="0">
                    <a:pos x="29" y="49"/>
                  </a:cxn>
                  <a:cxn ang="0">
                    <a:pos x="32" y="54"/>
                  </a:cxn>
                  <a:cxn ang="0">
                    <a:pos x="36" y="54"/>
                  </a:cxn>
                  <a:cxn ang="0">
                    <a:pos x="47" y="51"/>
                  </a:cxn>
                  <a:cxn ang="0">
                    <a:pos x="47" y="48"/>
                  </a:cxn>
                  <a:cxn ang="0">
                    <a:pos x="42" y="48"/>
                  </a:cxn>
                  <a:cxn ang="0">
                    <a:pos x="42" y="41"/>
                  </a:cxn>
                  <a:cxn ang="0">
                    <a:pos x="47" y="17"/>
                  </a:cxn>
                  <a:cxn ang="0">
                    <a:pos x="47" y="10"/>
                  </a:cxn>
                  <a:cxn ang="0">
                    <a:pos x="44" y="4"/>
                  </a:cxn>
                  <a:cxn ang="0">
                    <a:pos x="30" y="0"/>
                  </a:cxn>
                  <a:cxn ang="0">
                    <a:pos x="26" y="1"/>
                  </a:cxn>
                  <a:cxn ang="0">
                    <a:pos x="10" y="9"/>
                  </a:cxn>
                </a:cxnLst>
                <a:rect l="0" t="0" r="r" b="b"/>
                <a:pathLst>
                  <a:path w="47" h="54">
                    <a:moveTo>
                      <a:pt x="29" y="36"/>
                    </a:moveTo>
                    <a:lnTo>
                      <a:pt x="29" y="36"/>
                    </a:lnTo>
                    <a:lnTo>
                      <a:pt x="28" y="41"/>
                    </a:lnTo>
                    <a:lnTo>
                      <a:pt x="26" y="44"/>
                    </a:lnTo>
                    <a:lnTo>
                      <a:pt x="23" y="46"/>
                    </a:lnTo>
                    <a:lnTo>
                      <a:pt x="19" y="46"/>
                    </a:lnTo>
                    <a:lnTo>
                      <a:pt x="19" y="46"/>
                    </a:lnTo>
                    <a:lnTo>
                      <a:pt x="17" y="46"/>
                    </a:lnTo>
                    <a:lnTo>
                      <a:pt x="16" y="45"/>
                    </a:lnTo>
                    <a:lnTo>
                      <a:pt x="14" y="42"/>
                    </a:lnTo>
                    <a:lnTo>
                      <a:pt x="14" y="39"/>
                    </a:lnTo>
                    <a:lnTo>
                      <a:pt x="14" y="39"/>
                    </a:lnTo>
                    <a:lnTo>
                      <a:pt x="17" y="33"/>
                    </a:lnTo>
                    <a:lnTo>
                      <a:pt x="22" y="29"/>
                    </a:lnTo>
                    <a:lnTo>
                      <a:pt x="32" y="25"/>
                    </a:lnTo>
                    <a:lnTo>
                      <a:pt x="32" y="25"/>
                    </a:lnTo>
                    <a:lnTo>
                      <a:pt x="29" y="36"/>
                    </a:lnTo>
                    <a:lnTo>
                      <a:pt x="29" y="36"/>
                    </a:lnTo>
                    <a:close/>
                    <a:moveTo>
                      <a:pt x="10" y="14"/>
                    </a:moveTo>
                    <a:lnTo>
                      <a:pt x="12" y="14"/>
                    </a:lnTo>
                    <a:lnTo>
                      <a:pt x="12" y="14"/>
                    </a:lnTo>
                    <a:lnTo>
                      <a:pt x="17" y="10"/>
                    </a:lnTo>
                    <a:lnTo>
                      <a:pt x="25" y="9"/>
                    </a:lnTo>
                    <a:lnTo>
                      <a:pt x="25" y="9"/>
                    </a:lnTo>
                    <a:lnTo>
                      <a:pt x="29" y="9"/>
                    </a:lnTo>
                    <a:lnTo>
                      <a:pt x="32" y="11"/>
                    </a:lnTo>
                    <a:lnTo>
                      <a:pt x="33" y="14"/>
                    </a:lnTo>
                    <a:lnTo>
                      <a:pt x="33" y="17"/>
                    </a:lnTo>
                    <a:lnTo>
                      <a:pt x="33" y="17"/>
                    </a:lnTo>
                    <a:lnTo>
                      <a:pt x="32" y="20"/>
                    </a:lnTo>
                    <a:lnTo>
                      <a:pt x="30" y="22"/>
                    </a:lnTo>
                    <a:lnTo>
                      <a:pt x="19" y="25"/>
                    </a:lnTo>
                    <a:lnTo>
                      <a:pt x="19" y="25"/>
                    </a:lnTo>
                    <a:lnTo>
                      <a:pt x="12" y="27"/>
                    </a:lnTo>
                    <a:lnTo>
                      <a:pt x="6" y="30"/>
                    </a:lnTo>
                    <a:lnTo>
                      <a:pt x="3" y="35"/>
                    </a:lnTo>
                    <a:lnTo>
                      <a:pt x="0" y="41"/>
                    </a:lnTo>
                    <a:lnTo>
                      <a:pt x="0" y="41"/>
                    </a:lnTo>
                    <a:lnTo>
                      <a:pt x="0" y="45"/>
                    </a:lnTo>
                    <a:lnTo>
                      <a:pt x="1" y="49"/>
                    </a:lnTo>
                    <a:lnTo>
                      <a:pt x="6" y="52"/>
                    </a:lnTo>
                    <a:lnTo>
                      <a:pt x="13" y="54"/>
                    </a:lnTo>
                    <a:lnTo>
                      <a:pt x="13" y="54"/>
                    </a:lnTo>
                    <a:lnTo>
                      <a:pt x="17" y="54"/>
                    </a:lnTo>
                    <a:lnTo>
                      <a:pt x="20" y="52"/>
                    </a:lnTo>
                    <a:lnTo>
                      <a:pt x="28" y="46"/>
                    </a:lnTo>
                    <a:lnTo>
                      <a:pt x="28" y="46"/>
                    </a:lnTo>
                    <a:lnTo>
                      <a:pt x="29" y="49"/>
                    </a:lnTo>
                    <a:lnTo>
                      <a:pt x="30" y="52"/>
                    </a:lnTo>
                    <a:lnTo>
                      <a:pt x="32" y="54"/>
                    </a:lnTo>
                    <a:lnTo>
                      <a:pt x="36" y="54"/>
                    </a:lnTo>
                    <a:lnTo>
                      <a:pt x="36" y="54"/>
                    </a:lnTo>
                    <a:lnTo>
                      <a:pt x="41" y="54"/>
                    </a:lnTo>
                    <a:lnTo>
                      <a:pt x="47" y="51"/>
                    </a:lnTo>
                    <a:lnTo>
                      <a:pt x="47" y="48"/>
                    </a:lnTo>
                    <a:lnTo>
                      <a:pt x="47" y="48"/>
                    </a:lnTo>
                    <a:lnTo>
                      <a:pt x="44" y="48"/>
                    </a:lnTo>
                    <a:lnTo>
                      <a:pt x="42" y="48"/>
                    </a:lnTo>
                    <a:lnTo>
                      <a:pt x="42" y="45"/>
                    </a:lnTo>
                    <a:lnTo>
                      <a:pt x="42" y="41"/>
                    </a:lnTo>
                    <a:lnTo>
                      <a:pt x="42" y="41"/>
                    </a:lnTo>
                    <a:lnTo>
                      <a:pt x="47" y="17"/>
                    </a:lnTo>
                    <a:lnTo>
                      <a:pt x="47" y="17"/>
                    </a:lnTo>
                    <a:lnTo>
                      <a:pt x="47" y="10"/>
                    </a:lnTo>
                    <a:lnTo>
                      <a:pt x="45" y="7"/>
                    </a:lnTo>
                    <a:lnTo>
                      <a:pt x="44" y="4"/>
                    </a:lnTo>
                    <a:lnTo>
                      <a:pt x="38" y="1"/>
                    </a:lnTo>
                    <a:lnTo>
                      <a:pt x="30" y="0"/>
                    </a:lnTo>
                    <a:lnTo>
                      <a:pt x="30" y="0"/>
                    </a:lnTo>
                    <a:lnTo>
                      <a:pt x="26" y="1"/>
                    </a:lnTo>
                    <a:lnTo>
                      <a:pt x="20" y="3"/>
                    </a:lnTo>
                    <a:lnTo>
                      <a:pt x="10" y="9"/>
                    </a:lnTo>
                    <a:lnTo>
                      <a:pt x="10" y="14"/>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80" name="Freeform 80"/>
              <p:cNvSpPr>
                <a:spLocks/>
              </p:cNvSpPr>
              <p:nvPr userDrawn="1"/>
            </p:nvSpPr>
            <p:spPr bwMode="auto">
              <a:xfrm>
                <a:off x="4848" y="2889"/>
                <a:ext cx="32" cy="79"/>
              </a:xfrm>
              <a:custGeom>
                <a:avLst/>
                <a:gdLst/>
                <a:ahLst/>
                <a:cxnLst>
                  <a:cxn ang="0">
                    <a:pos x="10" y="37"/>
                  </a:cxn>
                  <a:cxn ang="0">
                    <a:pos x="10" y="37"/>
                  </a:cxn>
                  <a:cxn ang="0">
                    <a:pos x="16" y="0"/>
                  </a:cxn>
                  <a:cxn ang="0">
                    <a:pos x="16" y="0"/>
                  </a:cxn>
                  <a:cxn ang="0">
                    <a:pos x="24" y="0"/>
                  </a:cxn>
                  <a:cxn ang="0">
                    <a:pos x="24" y="0"/>
                  </a:cxn>
                  <a:cxn ang="0">
                    <a:pos x="32" y="0"/>
                  </a:cxn>
                  <a:cxn ang="0">
                    <a:pos x="32" y="0"/>
                  </a:cxn>
                  <a:cxn ang="0">
                    <a:pos x="24" y="37"/>
                  </a:cxn>
                  <a:cxn ang="0">
                    <a:pos x="22" y="43"/>
                  </a:cxn>
                  <a:cxn ang="0">
                    <a:pos x="22" y="43"/>
                  </a:cxn>
                  <a:cxn ang="0">
                    <a:pos x="16" y="79"/>
                  </a:cxn>
                  <a:cxn ang="0">
                    <a:pos x="16" y="79"/>
                  </a:cxn>
                  <a:cxn ang="0">
                    <a:pos x="9" y="79"/>
                  </a:cxn>
                  <a:cxn ang="0">
                    <a:pos x="9" y="79"/>
                  </a:cxn>
                  <a:cxn ang="0">
                    <a:pos x="0" y="79"/>
                  </a:cxn>
                  <a:cxn ang="0">
                    <a:pos x="0" y="79"/>
                  </a:cxn>
                  <a:cxn ang="0">
                    <a:pos x="9" y="43"/>
                  </a:cxn>
                  <a:cxn ang="0">
                    <a:pos x="10" y="37"/>
                  </a:cxn>
                </a:cxnLst>
                <a:rect l="0" t="0" r="r" b="b"/>
                <a:pathLst>
                  <a:path w="32" h="79">
                    <a:moveTo>
                      <a:pt x="10" y="37"/>
                    </a:moveTo>
                    <a:lnTo>
                      <a:pt x="10" y="37"/>
                    </a:lnTo>
                    <a:lnTo>
                      <a:pt x="16" y="0"/>
                    </a:lnTo>
                    <a:lnTo>
                      <a:pt x="16" y="0"/>
                    </a:lnTo>
                    <a:lnTo>
                      <a:pt x="24" y="0"/>
                    </a:lnTo>
                    <a:lnTo>
                      <a:pt x="24" y="0"/>
                    </a:lnTo>
                    <a:lnTo>
                      <a:pt x="32" y="0"/>
                    </a:lnTo>
                    <a:lnTo>
                      <a:pt x="32" y="0"/>
                    </a:lnTo>
                    <a:lnTo>
                      <a:pt x="24" y="37"/>
                    </a:lnTo>
                    <a:lnTo>
                      <a:pt x="22" y="43"/>
                    </a:lnTo>
                    <a:lnTo>
                      <a:pt x="22" y="43"/>
                    </a:lnTo>
                    <a:lnTo>
                      <a:pt x="16" y="79"/>
                    </a:lnTo>
                    <a:lnTo>
                      <a:pt x="16" y="79"/>
                    </a:lnTo>
                    <a:lnTo>
                      <a:pt x="9" y="79"/>
                    </a:lnTo>
                    <a:lnTo>
                      <a:pt x="9" y="79"/>
                    </a:lnTo>
                    <a:lnTo>
                      <a:pt x="0" y="79"/>
                    </a:lnTo>
                    <a:lnTo>
                      <a:pt x="0" y="79"/>
                    </a:lnTo>
                    <a:lnTo>
                      <a:pt x="9" y="43"/>
                    </a:lnTo>
                    <a:lnTo>
                      <a:pt x="10" y="37"/>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81" name="Freeform 81"/>
              <p:cNvSpPr>
                <a:spLocks noEditPoints="1"/>
              </p:cNvSpPr>
              <p:nvPr userDrawn="1"/>
            </p:nvSpPr>
            <p:spPr bwMode="auto">
              <a:xfrm>
                <a:off x="4879" y="2889"/>
                <a:ext cx="31" cy="79"/>
              </a:xfrm>
              <a:custGeom>
                <a:avLst/>
                <a:gdLst/>
                <a:ahLst/>
                <a:cxnLst>
                  <a:cxn ang="0">
                    <a:pos x="7" y="52"/>
                  </a:cxn>
                  <a:cxn ang="0">
                    <a:pos x="7" y="52"/>
                  </a:cxn>
                  <a:cxn ang="0">
                    <a:pos x="10" y="28"/>
                  </a:cxn>
                  <a:cxn ang="0">
                    <a:pos x="10" y="28"/>
                  </a:cxn>
                  <a:cxn ang="0">
                    <a:pos x="17" y="30"/>
                  </a:cxn>
                  <a:cxn ang="0">
                    <a:pos x="17" y="30"/>
                  </a:cxn>
                  <a:cxn ang="0">
                    <a:pos x="26" y="28"/>
                  </a:cxn>
                  <a:cxn ang="0">
                    <a:pos x="26" y="28"/>
                  </a:cxn>
                  <a:cxn ang="0">
                    <a:pos x="20" y="52"/>
                  </a:cxn>
                  <a:cxn ang="0">
                    <a:pos x="20" y="56"/>
                  </a:cxn>
                  <a:cxn ang="0">
                    <a:pos x="20" y="56"/>
                  </a:cxn>
                  <a:cxn ang="0">
                    <a:pos x="16" y="79"/>
                  </a:cxn>
                  <a:cxn ang="0">
                    <a:pos x="16" y="79"/>
                  </a:cxn>
                  <a:cxn ang="0">
                    <a:pos x="9" y="79"/>
                  </a:cxn>
                  <a:cxn ang="0">
                    <a:pos x="9" y="79"/>
                  </a:cxn>
                  <a:cxn ang="0">
                    <a:pos x="0" y="79"/>
                  </a:cxn>
                  <a:cxn ang="0">
                    <a:pos x="0" y="79"/>
                  </a:cxn>
                  <a:cxn ang="0">
                    <a:pos x="6" y="56"/>
                  </a:cxn>
                  <a:cxn ang="0">
                    <a:pos x="7" y="52"/>
                  </a:cxn>
                  <a:cxn ang="0">
                    <a:pos x="23" y="0"/>
                  </a:cxn>
                  <a:cxn ang="0">
                    <a:pos x="23" y="0"/>
                  </a:cxn>
                  <a:cxn ang="0">
                    <a:pos x="26" y="2"/>
                  </a:cxn>
                  <a:cxn ang="0">
                    <a:pos x="29" y="3"/>
                  </a:cxn>
                  <a:cxn ang="0">
                    <a:pos x="31" y="6"/>
                  </a:cxn>
                  <a:cxn ang="0">
                    <a:pos x="31" y="9"/>
                  </a:cxn>
                  <a:cxn ang="0">
                    <a:pos x="31" y="9"/>
                  </a:cxn>
                  <a:cxn ang="0">
                    <a:pos x="29" y="12"/>
                  </a:cxn>
                  <a:cxn ang="0">
                    <a:pos x="26" y="15"/>
                  </a:cxn>
                  <a:cxn ang="0">
                    <a:pos x="23" y="17"/>
                  </a:cxn>
                  <a:cxn ang="0">
                    <a:pos x="20" y="18"/>
                  </a:cxn>
                  <a:cxn ang="0">
                    <a:pos x="20" y="18"/>
                  </a:cxn>
                  <a:cxn ang="0">
                    <a:pos x="17" y="17"/>
                  </a:cxn>
                  <a:cxn ang="0">
                    <a:pos x="15" y="15"/>
                  </a:cxn>
                  <a:cxn ang="0">
                    <a:pos x="15" y="12"/>
                  </a:cxn>
                  <a:cxn ang="0">
                    <a:pos x="13" y="9"/>
                  </a:cxn>
                  <a:cxn ang="0">
                    <a:pos x="13" y="9"/>
                  </a:cxn>
                  <a:cxn ang="0">
                    <a:pos x="15" y="6"/>
                  </a:cxn>
                  <a:cxn ang="0">
                    <a:pos x="17" y="3"/>
                  </a:cxn>
                  <a:cxn ang="0">
                    <a:pos x="20" y="2"/>
                  </a:cxn>
                  <a:cxn ang="0">
                    <a:pos x="23" y="0"/>
                  </a:cxn>
                  <a:cxn ang="0">
                    <a:pos x="23" y="0"/>
                  </a:cxn>
                </a:cxnLst>
                <a:rect l="0" t="0" r="r" b="b"/>
                <a:pathLst>
                  <a:path w="31" h="79">
                    <a:moveTo>
                      <a:pt x="7" y="52"/>
                    </a:moveTo>
                    <a:lnTo>
                      <a:pt x="7" y="52"/>
                    </a:lnTo>
                    <a:lnTo>
                      <a:pt x="10" y="28"/>
                    </a:lnTo>
                    <a:lnTo>
                      <a:pt x="10" y="28"/>
                    </a:lnTo>
                    <a:lnTo>
                      <a:pt x="17" y="30"/>
                    </a:lnTo>
                    <a:lnTo>
                      <a:pt x="17" y="30"/>
                    </a:lnTo>
                    <a:lnTo>
                      <a:pt x="26" y="28"/>
                    </a:lnTo>
                    <a:lnTo>
                      <a:pt x="26" y="28"/>
                    </a:lnTo>
                    <a:lnTo>
                      <a:pt x="20" y="52"/>
                    </a:lnTo>
                    <a:lnTo>
                      <a:pt x="20" y="56"/>
                    </a:lnTo>
                    <a:lnTo>
                      <a:pt x="20" y="56"/>
                    </a:lnTo>
                    <a:lnTo>
                      <a:pt x="16" y="79"/>
                    </a:lnTo>
                    <a:lnTo>
                      <a:pt x="16" y="79"/>
                    </a:lnTo>
                    <a:lnTo>
                      <a:pt x="9" y="79"/>
                    </a:lnTo>
                    <a:lnTo>
                      <a:pt x="9" y="79"/>
                    </a:lnTo>
                    <a:lnTo>
                      <a:pt x="0" y="79"/>
                    </a:lnTo>
                    <a:lnTo>
                      <a:pt x="0" y="79"/>
                    </a:lnTo>
                    <a:lnTo>
                      <a:pt x="6" y="56"/>
                    </a:lnTo>
                    <a:lnTo>
                      <a:pt x="7" y="52"/>
                    </a:lnTo>
                    <a:close/>
                    <a:moveTo>
                      <a:pt x="23" y="0"/>
                    </a:moveTo>
                    <a:lnTo>
                      <a:pt x="23" y="0"/>
                    </a:lnTo>
                    <a:lnTo>
                      <a:pt x="26" y="2"/>
                    </a:lnTo>
                    <a:lnTo>
                      <a:pt x="29" y="3"/>
                    </a:lnTo>
                    <a:lnTo>
                      <a:pt x="31" y="6"/>
                    </a:lnTo>
                    <a:lnTo>
                      <a:pt x="31" y="9"/>
                    </a:lnTo>
                    <a:lnTo>
                      <a:pt x="31" y="9"/>
                    </a:lnTo>
                    <a:lnTo>
                      <a:pt x="29" y="12"/>
                    </a:lnTo>
                    <a:lnTo>
                      <a:pt x="26" y="15"/>
                    </a:lnTo>
                    <a:lnTo>
                      <a:pt x="23" y="17"/>
                    </a:lnTo>
                    <a:lnTo>
                      <a:pt x="20" y="18"/>
                    </a:lnTo>
                    <a:lnTo>
                      <a:pt x="20" y="18"/>
                    </a:lnTo>
                    <a:lnTo>
                      <a:pt x="17" y="17"/>
                    </a:lnTo>
                    <a:lnTo>
                      <a:pt x="15" y="15"/>
                    </a:lnTo>
                    <a:lnTo>
                      <a:pt x="15" y="12"/>
                    </a:lnTo>
                    <a:lnTo>
                      <a:pt x="13" y="9"/>
                    </a:lnTo>
                    <a:lnTo>
                      <a:pt x="13" y="9"/>
                    </a:lnTo>
                    <a:lnTo>
                      <a:pt x="15" y="6"/>
                    </a:lnTo>
                    <a:lnTo>
                      <a:pt x="17" y="3"/>
                    </a:lnTo>
                    <a:lnTo>
                      <a:pt x="20" y="2"/>
                    </a:lnTo>
                    <a:lnTo>
                      <a:pt x="23" y="0"/>
                    </a:lnTo>
                    <a:lnTo>
                      <a:pt x="23" y="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82" name="Freeform 82"/>
              <p:cNvSpPr>
                <a:spLocks/>
              </p:cNvSpPr>
              <p:nvPr userDrawn="1"/>
            </p:nvSpPr>
            <p:spPr bwMode="auto">
              <a:xfrm>
                <a:off x="4915" y="2900"/>
                <a:ext cx="31" cy="70"/>
              </a:xfrm>
              <a:custGeom>
                <a:avLst/>
                <a:gdLst/>
                <a:ahLst/>
                <a:cxnLst>
                  <a:cxn ang="0">
                    <a:pos x="31" y="19"/>
                  </a:cxn>
                  <a:cxn ang="0">
                    <a:pos x="31" y="19"/>
                  </a:cxn>
                  <a:cxn ang="0">
                    <a:pos x="31" y="22"/>
                  </a:cxn>
                  <a:cxn ang="0">
                    <a:pos x="31" y="22"/>
                  </a:cxn>
                  <a:cxn ang="0">
                    <a:pos x="30" y="25"/>
                  </a:cxn>
                  <a:cxn ang="0">
                    <a:pos x="21" y="23"/>
                  </a:cxn>
                  <a:cxn ang="0">
                    <a:pos x="21" y="23"/>
                  </a:cxn>
                  <a:cxn ang="0">
                    <a:pos x="16" y="46"/>
                  </a:cxn>
                  <a:cxn ang="0">
                    <a:pos x="16" y="46"/>
                  </a:cxn>
                  <a:cxn ang="0">
                    <a:pos x="15" y="55"/>
                  </a:cxn>
                  <a:cxn ang="0">
                    <a:pos x="14" y="61"/>
                  </a:cxn>
                  <a:cxn ang="0">
                    <a:pos x="15" y="64"/>
                  </a:cxn>
                  <a:cxn ang="0">
                    <a:pos x="18" y="64"/>
                  </a:cxn>
                  <a:cxn ang="0">
                    <a:pos x="18" y="64"/>
                  </a:cxn>
                  <a:cxn ang="0">
                    <a:pos x="24" y="62"/>
                  </a:cxn>
                  <a:cxn ang="0">
                    <a:pos x="22" y="67"/>
                  </a:cxn>
                  <a:cxn ang="0">
                    <a:pos x="22" y="67"/>
                  </a:cxn>
                  <a:cxn ang="0">
                    <a:pos x="16" y="70"/>
                  </a:cxn>
                  <a:cxn ang="0">
                    <a:pos x="11" y="70"/>
                  </a:cxn>
                  <a:cxn ang="0">
                    <a:pos x="11" y="70"/>
                  </a:cxn>
                  <a:cxn ang="0">
                    <a:pos x="5" y="68"/>
                  </a:cxn>
                  <a:cxn ang="0">
                    <a:pos x="2" y="65"/>
                  </a:cxn>
                  <a:cxn ang="0">
                    <a:pos x="0" y="61"/>
                  </a:cxn>
                  <a:cxn ang="0">
                    <a:pos x="0" y="54"/>
                  </a:cxn>
                  <a:cxn ang="0">
                    <a:pos x="0" y="54"/>
                  </a:cxn>
                  <a:cxn ang="0">
                    <a:pos x="8" y="23"/>
                  </a:cxn>
                  <a:cxn ang="0">
                    <a:pos x="0" y="25"/>
                  </a:cxn>
                  <a:cxn ang="0">
                    <a:pos x="0" y="25"/>
                  </a:cxn>
                  <a:cxn ang="0">
                    <a:pos x="0" y="22"/>
                  </a:cxn>
                  <a:cxn ang="0">
                    <a:pos x="0" y="22"/>
                  </a:cxn>
                  <a:cxn ang="0">
                    <a:pos x="0" y="19"/>
                  </a:cxn>
                  <a:cxn ang="0">
                    <a:pos x="8" y="19"/>
                  </a:cxn>
                  <a:cxn ang="0">
                    <a:pos x="8" y="19"/>
                  </a:cxn>
                  <a:cxn ang="0">
                    <a:pos x="11" y="6"/>
                  </a:cxn>
                  <a:cxn ang="0">
                    <a:pos x="11" y="6"/>
                  </a:cxn>
                  <a:cxn ang="0">
                    <a:pos x="25" y="0"/>
                  </a:cxn>
                  <a:cxn ang="0">
                    <a:pos x="27" y="0"/>
                  </a:cxn>
                  <a:cxn ang="0">
                    <a:pos x="27" y="0"/>
                  </a:cxn>
                  <a:cxn ang="0">
                    <a:pos x="22" y="19"/>
                  </a:cxn>
                  <a:cxn ang="0">
                    <a:pos x="31" y="19"/>
                  </a:cxn>
                </a:cxnLst>
                <a:rect l="0" t="0" r="r" b="b"/>
                <a:pathLst>
                  <a:path w="31" h="70">
                    <a:moveTo>
                      <a:pt x="31" y="19"/>
                    </a:moveTo>
                    <a:lnTo>
                      <a:pt x="31" y="19"/>
                    </a:lnTo>
                    <a:lnTo>
                      <a:pt x="31" y="22"/>
                    </a:lnTo>
                    <a:lnTo>
                      <a:pt x="31" y="22"/>
                    </a:lnTo>
                    <a:lnTo>
                      <a:pt x="30" y="25"/>
                    </a:lnTo>
                    <a:lnTo>
                      <a:pt x="21" y="23"/>
                    </a:lnTo>
                    <a:lnTo>
                      <a:pt x="21" y="23"/>
                    </a:lnTo>
                    <a:lnTo>
                      <a:pt x="16" y="46"/>
                    </a:lnTo>
                    <a:lnTo>
                      <a:pt x="16" y="46"/>
                    </a:lnTo>
                    <a:lnTo>
                      <a:pt x="15" y="55"/>
                    </a:lnTo>
                    <a:lnTo>
                      <a:pt x="14" y="61"/>
                    </a:lnTo>
                    <a:lnTo>
                      <a:pt x="15" y="64"/>
                    </a:lnTo>
                    <a:lnTo>
                      <a:pt x="18" y="64"/>
                    </a:lnTo>
                    <a:lnTo>
                      <a:pt x="18" y="64"/>
                    </a:lnTo>
                    <a:lnTo>
                      <a:pt x="24" y="62"/>
                    </a:lnTo>
                    <a:lnTo>
                      <a:pt x="22" y="67"/>
                    </a:lnTo>
                    <a:lnTo>
                      <a:pt x="22" y="67"/>
                    </a:lnTo>
                    <a:lnTo>
                      <a:pt x="16" y="70"/>
                    </a:lnTo>
                    <a:lnTo>
                      <a:pt x="11" y="70"/>
                    </a:lnTo>
                    <a:lnTo>
                      <a:pt x="11" y="70"/>
                    </a:lnTo>
                    <a:lnTo>
                      <a:pt x="5" y="68"/>
                    </a:lnTo>
                    <a:lnTo>
                      <a:pt x="2" y="65"/>
                    </a:lnTo>
                    <a:lnTo>
                      <a:pt x="0" y="61"/>
                    </a:lnTo>
                    <a:lnTo>
                      <a:pt x="0" y="54"/>
                    </a:lnTo>
                    <a:lnTo>
                      <a:pt x="0" y="54"/>
                    </a:lnTo>
                    <a:lnTo>
                      <a:pt x="8" y="23"/>
                    </a:lnTo>
                    <a:lnTo>
                      <a:pt x="0" y="25"/>
                    </a:lnTo>
                    <a:lnTo>
                      <a:pt x="0" y="25"/>
                    </a:lnTo>
                    <a:lnTo>
                      <a:pt x="0" y="22"/>
                    </a:lnTo>
                    <a:lnTo>
                      <a:pt x="0" y="22"/>
                    </a:lnTo>
                    <a:lnTo>
                      <a:pt x="0" y="19"/>
                    </a:lnTo>
                    <a:lnTo>
                      <a:pt x="8" y="19"/>
                    </a:lnTo>
                    <a:lnTo>
                      <a:pt x="8" y="19"/>
                    </a:lnTo>
                    <a:lnTo>
                      <a:pt x="11" y="6"/>
                    </a:lnTo>
                    <a:lnTo>
                      <a:pt x="11" y="6"/>
                    </a:lnTo>
                    <a:lnTo>
                      <a:pt x="25" y="0"/>
                    </a:lnTo>
                    <a:lnTo>
                      <a:pt x="27" y="0"/>
                    </a:lnTo>
                    <a:lnTo>
                      <a:pt x="27" y="0"/>
                    </a:lnTo>
                    <a:lnTo>
                      <a:pt x="22" y="19"/>
                    </a:lnTo>
                    <a:lnTo>
                      <a:pt x="31" y="19"/>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83" name="Freeform 83"/>
              <p:cNvSpPr>
                <a:spLocks/>
              </p:cNvSpPr>
              <p:nvPr userDrawn="1"/>
            </p:nvSpPr>
            <p:spPr bwMode="auto">
              <a:xfrm>
                <a:off x="4945" y="2917"/>
                <a:ext cx="56" cy="79"/>
              </a:xfrm>
              <a:custGeom>
                <a:avLst/>
                <a:gdLst/>
                <a:ahLst/>
                <a:cxnLst>
                  <a:cxn ang="0">
                    <a:pos x="46" y="0"/>
                  </a:cxn>
                  <a:cxn ang="0">
                    <a:pos x="46" y="0"/>
                  </a:cxn>
                  <a:cxn ang="0">
                    <a:pos x="51" y="2"/>
                  </a:cxn>
                  <a:cxn ang="0">
                    <a:pos x="51" y="2"/>
                  </a:cxn>
                  <a:cxn ang="0">
                    <a:pos x="56" y="0"/>
                  </a:cxn>
                  <a:cxn ang="0">
                    <a:pos x="56" y="0"/>
                  </a:cxn>
                  <a:cxn ang="0">
                    <a:pos x="38" y="32"/>
                  </a:cxn>
                  <a:cxn ang="0">
                    <a:pos x="8" y="79"/>
                  </a:cxn>
                  <a:cxn ang="0">
                    <a:pos x="8" y="79"/>
                  </a:cxn>
                  <a:cxn ang="0">
                    <a:pos x="4" y="79"/>
                  </a:cxn>
                  <a:cxn ang="0">
                    <a:pos x="4" y="79"/>
                  </a:cxn>
                  <a:cxn ang="0">
                    <a:pos x="0" y="79"/>
                  </a:cxn>
                  <a:cxn ang="0">
                    <a:pos x="0" y="79"/>
                  </a:cxn>
                  <a:cxn ang="0">
                    <a:pos x="17" y="51"/>
                  </a:cxn>
                  <a:cxn ang="0">
                    <a:pos x="17" y="51"/>
                  </a:cxn>
                  <a:cxn ang="0">
                    <a:pos x="7" y="0"/>
                  </a:cxn>
                  <a:cxn ang="0">
                    <a:pos x="7" y="0"/>
                  </a:cxn>
                  <a:cxn ang="0">
                    <a:pos x="14" y="2"/>
                  </a:cxn>
                  <a:cxn ang="0">
                    <a:pos x="14" y="2"/>
                  </a:cxn>
                  <a:cxn ang="0">
                    <a:pos x="23" y="0"/>
                  </a:cxn>
                  <a:cxn ang="0">
                    <a:pos x="23" y="0"/>
                  </a:cxn>
                  <a:cxn ang="0">
                    <a:pos x="29" y="34"/>
                  </a:cxn>
                  <a:cxn ang="0">
                    <a:pos x="29" y="34"/>
                  </a:cxn>
                  <a:cxn ang="0">
                    <a:pos x="46" y="0"/>
                  </a:cxn>
                  <a:cxn ang="0">
                    <a:pos x="46" y="0"/>
                  </a:cxn>
                </a:cxnLst>
                <a:rect l="0" t="0" r="r" b="b"/>
                <a:pathLst>
                  <a:path w="56" h="79">
                    <a:moveTo>
                      <a:pt x="46" y="0"/>
                    </a:moveTo>
                    <a:lnTo>
                      <a:pt x="46" y="0"/>
                    </a:lnTo>
                    <a:lnTo>
                      <a:pt x="51" y="2"/>
                    </a:lnTo>
                    <a:lnTo>
                      <a:pt x="51" y="2"/>
                    </a:lnTo>
                    <a:lnTo>
                      <a:pt x="56" y="0"/>
                    </a:lnTo>
                    <a:lnTo>
                      <a:pt x="56" y="0"/>
                    </a:lnTo>
                    <a:lnTo>
                      <a:pt x="38" y="32"/>
                    </a:lnTo>
                    <a:lnTo>
                      <a:pt x="8" y="79"/>
                    </a:lnTo>
                    <a:lnTo>
                      <a:pt x="8" y="79"/>
                    </a:lnTo>
                    <a:lnTo>
                      <a:pt x="4" y="79"/>
                    </a:lnTo>
                    <a:lnTo>
                      <a:pt x="4" y="79"/>
                    </a:lnTo>
                    <a:lnTo>
                      <a:pt x="0" y="79"/>
                    </a:lnTo>
                    <a:lnTo>
                      <a:pt x="0" y="79"/>
                    </a:lnTo>
                    <a:lnTo>
                      <a:pt x="17" y="51"/>
                    </a:lnTo>
                    <a:lnTo>
                      <a:pt x="17" y="51"/>
                    </a:lnTo>
                    <a:lnTo>
                      <a:pt x="7" y="0"/>
                    </a:lnTo>
                    <a:lnTo>
                      <a:pt x="7" y="0"/>
                    </a:lnTo>
                    <a:lnTo>
                      <a:pt x="14" y="2"/>
                    </a:lnTo>
                    <a:lnTo>
                      <a:pt x="14" y="2"/>
                    </a:lnTo>
                    <a:lnTo>
                      <a:pt x="23" y="0"/>
                    </a:lnTo>
                    <a:lnTo>
                      <a:pt x="23" y="0"/>
                    </a:lnTo>
                    <a:lnTo>
                      <a:pt x="29" y="34"/>
                    </a:lnTo>
                    <a:lnTo>
                      <a:pt x="29" y="34"/>
                    </a:lnTo>
                    <a:lnTo>
                      <a:pt x="46" y="0"/>
                    </a:lnTo>
                    <a:lnTo>
                      <a:pt x="46" y="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84" name="Freeform 84"/>
              <p:cNvSpPr>
                <a:spLocks/>
              </p:cNvSpPr>
              <p:nvPr userDrawn="1"/>
            </p:nvSpPr>
            <p:spPr bwMode="auto">
              <a:xfrm>
                <a:off x="5018" y="2897"/>
                <a:ext cx="32" cy="71"/>
              </a:xfrm>
              <a:custGeom>
                <a:avLst/>
                <a:gdLst/>
                <a:ahLst/>
                <a:cxnLst>
                  <a:cxn ang="0">
                    <a:pos x="8" y="29"/>
                  </a:cxn>
                  <a:cxn ang="0">
                    <a:pos x="8" y="29"/>
                  </a:cxn>
                  <a:cxn ang="0">
                    <a:pos x="14" y="0"/>
                  </a:cxn>
                  <a:cxn ang="0">
                    <a:pos x="14" y="0"/>
                  </a:cxn>
                  <a:cxn ang="0">
                    <a:pos x="23" y="0"/>
                  </a:cxn>
                  <a:cxn ang="0">
                    <a:pos x="23" y="0"/>
                  </a:cxn>
                  <a:cxn ang="0">
                    <a:pos x="32" y="0"/>
                  </a:cxn>
                  <a:cxn ang="0">
                    <a:pos x="32" y="0"/>
                  </a:cxn>
                  <a:cxn ang="0">
                    <a:pos x="24" y="29"/>
                  </a:cxn>
                  <a:cxn ang="0">
                    <a:pos x="21" y="42"/>
                  </a:cxn>
                  <a:cxn ang="0">
                    <a:pos x="21" y="42"/>
                  </a:cxn>
                  <a:cxn ang="0">
                    <a:pos x="17" y="71"/>
                  </a:cxn>
                  <a:cxn ang="0">
                    <a:pos x="17" y="71"/>
                  </a:cxn>
                  <a:cxn ang="0">
                    <a:pos x="8" y="71"/>
                  </a:cxn>
                  <a:cxn ang="0">
                    <a:pos x="8" y="71"/>
                  </a:cxn>
                  <a:cxn ang="0">
                    <a:pos x="0" y="71"/>
                  </a:cxn>
                  <a:cxn ang="0">
                    <a:pos x="0" y="71"/>
                  </a:cxn>
                  <a:cxn ang="0">
                    <a:pos x="7" y="42"/>
                  </a:cxn>
                  <a:cxn ang="0">
                    <a:pos x="8" y="29"/>
                  </a:cxn>
                </a:cxnLst>
                <a:rect l="0" t="0" r="r" b="b"/>
                <a:pathLst>
                  <a:path w="32" h="71">
                    <a:moveTo>
                      <a:pt x="8" y="29"/>
                    </a:moveTo>
                    <a:lnTo>
                      <a:pt x="8" y="29"/>
                    </a:lnTo>
                    <a:lnTo>
                      <a:pt x="14" y="0"/>
                    </a:lnTo>
                    <a:lnTo>
                      <a:pt x="14" y="0"/>
                    </a:lnTo>
                    <a:lnTo>
                      <a:pt x="23" y="0"/>
                    </a:lnTo>
                    <a:lnTo>
                      <a:pt x="23" y="0"/>
                    </a:lnTo>
                    <a:lnTo>
                      <a:pt x="32" y="0"/>
                    </a:lnTo>
                    <a:lnTo>
                      <a:pt x="32" y="0"/>
                    </a:lnTo>
                    <a:lnTo>
                      <a:pt x="24" y="29"/>
                    </a:lnTo>
                    <a:lnTo>
                      <a:pt x="21" y="42"/>
                    </a:lnTo>
                    <a:lnTo>
                      <a:pt x="21" y="42"/>
                    </a:lnTo>
                    <a:lnTo>
                      <a:pt x="17" y="71"/>
                    </a:lnTo>
                    <a:lnTo>
                      <a:pt x="17" y="71"/>
                    </a:lnTo>
                    <a:lnTo>
                      <a:pt x="8" y="71"/>
                    </a:lnTo>
                    <a:lnTo>
                      <a:pt x="8" y="71"/>
                    </a:lnTo>
                    <a:lnTo>
                      <a:pt x="0" y="71"/>
                    </a:lnTo>
                    <a:lnTo>
                      <a:pt x="0" y="71"/>
                    </a:lnTo>
                    <a:lnTo>
                      <a:pt x="7" y="42"/>
                    </a:lnTo>
                    <a:lnTo>
                      <a:pt x="8" y="29"/>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85" name="Freeform 85"/>
              <p:cNvSpPr>
                <a:spLocks/>
              </p:cNvSpPr>
              <p:nvPr userDrawn="1"/>
            </p:nvSpPr>
            <p:spPr bwMode="auto">
              <a:xfrm>
                <a:off x="5048" y="2916"/>
                <a:ext cx="54" cy="52"/>
              </a:xfrm>
              <a:custGeom>
                <a:avLst/>
                <a:gdLst/>
                <a:ahLst/>
                <a:cxnLst>
                  <a:cxn ang="0">
                    <a:pos x="24" y="10"/>
                  </a:cxn>
                  <a:cxn ang="0">
                    <a:pos x="24" y="10"/>
                  </a:cxn>
                  <a:cxn ang="0">
                    <a:pos x="24" y="10"/>
                  </a:cxn>
                  <a:cxn ang="0">
                    <a:pos x="28" y="6"/>
                  </a:cxn>
                  <a:cxn ang="0">
                    <a:pos x="32" y="3"/>
                  </a:cxn>
                  <a:cxn ang="0">
                    <a:pos x="37" y="1"/>
                  </a:cxn>
                  <a:cxn ang="0">
                    <a:pos x="41" y="0"/>
                  </a:cxn>
                  <a:cxn ang="0">
                    <a:pos x="41" y="0"/>
                  </a:cxn>
                  <a:cxn ang="0">
                    <a:pos x="48" y="1"/>
                  </a:cxn>
                  <a:cxn ang="0">
                    <a:pos x="53" y="6"/>
                  </a:cxn>
                  <a:cxn ang="0">
                    <a:pos x="54" y="11"/>
                  </a:cxn>
                  <a:cxn ang="0">
                    <a:pos x="54" y="20"/>
                  </a:cxn>
                  <a:cxn ang="0">
                    <a:pos x="54" y="20"/>
                  </a:cxn>
                  <a:cxn ang="0">
                    <a:pos x="50" y="38"/>
                  </a:cxn>
                  <a:cxn ang="0">
                    <a:pos x="50" y="38"/>
                  </a:cxn>
                  <a:cxn ang="0">
                    <a:pos x="47" y="52"/>
                  </a:cxn>
                  <a:cxn ang="0">
                    <a:pos x="47" y="52"/>
                  </a:cxn>
                  <a:cxn ang="0">
                    <a:pos x="40" y="52"/>
                  </a:cxn>
                  <a:cxn ang="0">
                    <a:pos x="40" y="52"/>
                  </a:cxn>
                  <a:cxn ang="0">
                    <a:pos x="32" y="52"/>
                  </a:cxn>
                  <a:cxn ang="0">
                    <a:pos x="32" y="52"/>
                  </a:cxn>
                  <a:cxn ang="0">
                    <a:pos x="35" y="39"/>
                  </a:cxn>
                  <a:cxn ang="0">
                    <a:pos x="38" y="23"/>
                  </a:cxn>
                  <a:cxn ang="0">
                    <a:pos x="38" y="23"/>
                  </a:cxn>
                  <a:cxn ang="0">
                    <a:pos x="40" y="17"/>
                  </a:cxn>
                  <a:cxn ang="0">
                    <a:pos x="38" y="13"/>
                  </a:cxn>
                  <a:cxn ang="0">
                    <a:pos x="37" y="10"/>
                  </a:cxn>
                  <a:cxn ang="0">
                    <a:pos x="32" y="10"/>
                  </a:cxn>
                  <a:cxn ang="0">
                    <a:pos x="32" y="10"/>
                  </a:cxn>
                  <a:cxn ang="0">
                    <a:pos x="28" y="11"/>
                  </a:cxn>
                  <a:cxn ang="0">
                    <a:pos x="25" y="14"/>
                  </a:cxn>
                  <a:cxn ang="0">
                    <a:pos x="22" y="19"/>
                  </a:cxn>
                  <a:cxn ang="0">
                    <a:pos x="21" y="25"/>
                  </a:cxn>
                  <a:cxn ang="0">
                    <a:pos x="19" y="29"/>
                  </a:cxn>
                  <a:cxn ang="0">
                    <a:pos x="19" y="29"/>
                  </a:cxn>
                  <a:cxn ang="0">
                    <a:pos x="16" y="52"/>
                  </a:cxn>
                  <a:cxn ang="0">
                    <a:pos x="16" y="52"/>
                  </a:cxn>
                  <a:cxn ang="0">
                    <a:pos x="7" y="52"/>
                  </a:cxn>
                  <a:cxn ang="0">
                    <a:pos x="7" y="52"/>
                  </a:cxn>
                  <a:cxn ang="0">
                    <a:pos x="0" y="52"/>
                  </a:cxn>
                  <a:cxn ang="0">
                    <a:pos x="0" y="52"/>
                  </a:cxn>
                  <a:cxn ang="0">
                    <a:pos x="6" y="29"/>
                  </a:cxn>
                  <a:cxn ang="0">
                    <a:pos x="6" y="25"/>
                  </a:cxn>
                  <a:cxn ang="0">
                    <a:pos x="6" y="25"/>
                  </a:cxn>
                  <a:cxn ang="0">
                    <a:pos x="10" y="1"/>
                  </a:cxn>
                  <a:cxn ang="0">
                    <a:pos x="10" y="1"/>
                  </a:cxn>
                  <a:cxn ang="0">
                    <a:pos x="18" y="3"/>
                  </a:cxn>
                  <a:cxn ang="0">
                    <a:pos x="18" y="3"/>
                  </a:cxn>
                  <a:cxn ang="0">
                    <a:pos x="25" y="1"/>
                  </a:cxn>
                  <a:cxn ang="0">
                    <a:pos x="24" y="10"/>
                  </a:cxn>
                </a:cxnLst>
                <a:rect l="0" t="0" r="r" b="b"/>
                <a:pathLst>
                  <a:path w="54" h="52">
                    <a:moveTo>
                      <a:pt x="24" y="10"/>
                    </a:moveTo>
                    <a:lnTo>
                      <a:pt x="24" y="10"/>
                    </a:lnTo>
                    <a:lnTo>
                      <a:pt x="24" y="10"/>
                    </a:lnTo>
                    <a:lnTo>
                      <a:pt x="28" y="6"/>
                    </a:lnTo>
                    <a:lnTo>
                      <a:pt x="32" y="3"/>
                    </a:lnTo>
                    <a:lnTo>
                      <a:pt x="37" y="1"/>
                    </a:lnTo>
                    <a:lnTo>
                      <a:pt x="41" y="0"/>
                    </a:lnTo>
                    <a:lnTo>
                      <a:pt x="41" y="0"/>
                    </a:lnTo>
                    <a:lnTo>
                      <a:pt x="48" y="1"/>
                    </a:lnTo>
                    <a:lnTo>
                      <a:pt x="53" y="6"/>
                    </a:lnTo>
                    <a:lnTo>
                      <a:pt x="54" y="11"/>
                    </a:lnTo>
                    <a:lnTo>
                      <a:pt x="54" y="20"/>
                    </a:lnTo>
                    <a:lnTo>
                      <a:pt x="54" y="20"/>
                    </a:lnTo>
                    <a:lnTo>
                      <a:pt x="50" y="38"/>
                    </a:lnTo>
                    <a:lnTo>
                      <a:pt x="50" y="38"/>
                    </a:lnTo>
                    <a:lnTo>
                      <a:pt x="47" y="52"/>
                    </a:lnTo>
                    <a:lnTo>
                      <a:pt x="47" y="52"/>
                    </a:lnTo>
                    <a:lnTo>
                      <a:pt x="40" y="52"/>
                    </a:lnTo>
                    <a:lnTo>
                      <a:pt x="40" y="52"/>
                    </a:lnTo>
                    <a:lnTo>
                      <a:pt x="32" y="52"/>
                    </a:lnTo>
                    <a:lnTo>
                      <a:pt x="32" y="52"/>
                    </a:lnTo>
                    <a:lnTo>
                      <a:pt x="35" y="39"/>
                    </a:lnTo>
                    <a:lnTo>
                      <a:pt x="38" y="23"/>
                    </a:lnTo>
                    <a:lnTo>
                      <a:pt x="38" y="23"/>
                    </a:lnTo>
                    <a:lnTo>
                      <a:pt x="40" y="17"/>
                    </a:lnTo>
                    <a:lnTo>
                      <a:pt x="38" y="13"/>
                    </a:lnTo>
                    <a:lnTo>
                      <a:pt x="37" y="10"/>
                    </a:lnTo>
                    <a:lnTo>
                      <a:pt x="32" y="10"/>
                    </a:lnTo>
                    <a:lnTo>
                      <a:pt x="32" y="10"/>
                    </a:lnTo>
                    <a:lnTo>
                      <a:pt x="28" y="11"/>
                    </a:lnTo>
                    <a:lnTo>
                      <a:pt x="25" y="14"/>
                    </a:lnTo>
                    <a:lnTo>
                      <a:pt x="22" y="19"/>
                    </a:lnTo>
                    <a:lnTo>
                      <a:pt x="21" y="25"/>
                    </a:lnTo>
                    <a:lnTo>
                      <a:pt x="19" y="29"/>
                    </a:lnTo>
                    <a:lnTo>
                      <a:pt x="19" y="29"/>
                    </a:lnTo>
                    <a:lnTo>
                      <a:pt x="16" y="52"/>
                    </a:lnTo>
                    <a:lnTo>
                      <a:pt x="16" y="52"/>
                    </a:lnTo>
                    <a:lnTo>
                      <a:pt x="7" y="52"/>
                    </a:lnTo>
                    <a:lnTo>
                      <a:pt x="7" y="52"/>
                    </a:lnTo>
                    <a:lnTo>
                      <a:pt x="0" y="52"/>
                    </a:lnTo>
                    <a:lnTo>
                      <a:pt x="0" y="52"/>
                    </a:lnTo>
                    <a:lnTo>
                      <a:pt x="6" y="29"/>
                    </a:lnTo>
                    <a:lnTo>
                      <a:pt x="6" y="25"/>
                    </a:lnTo>
                    <a:lnTo>
                      <a:pt x="6" y="25"/>
                    </a:lnTo>
                    <a:lnTo>
                      <a:pt x="10" y="1"/>
                    </a:lnTo>
                    <a:lnTo>
                      <a:pt x="10" y="1"/>
                    </a:lnTo>
                    <a:lnTo>
                      <a:pt x="18" y="3"/>
                    </a:lnTo>
                    <a:lnTo>
                      <a:pt x="18" y="3"/>
                    </a:lnTo>
                    <a:lnTo>
                      <a:pt x="25" y="1"/>
                    </a:lnTo>
                    <a:lnTo>
                      <a:pt x="24" y="1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86" name="Freeform 86"/>
              <p:cNvSpPr>
                <a:spLocks/>
              </p:cNvSpPr>
              <p:nvPr userDrawn="1"/>
            </p:nvSpPr>
            <p:spPr bwMode="auto">
              <a:xfrm>
                <a:off x="5131" y="2897"/>
                <a:ext cx="54" cy="71"/>
              </a:xfrm>
              <a:custGeom>
                <a:avLst/>
                <a:gdLst/>
                <a:ahLst/>
                <a:cxnLst>
                  <a:cxn ang="0">
                    <a:pos x="9" y="29"/>
                  </a:cxn>
                  <a:cxn ang="0">
                    <a:pos x="9" y="29"/>
                  </a:cxn>
                  <a:cxn ang="0">
                    <a:pos x="15" y="0"/>
                  </a:cxn>
                  <a:cxn ang="0">
                    <a:pos x="15" y="0"/>
                  </a:cxn>
                  <a:cxn ang="0">
                    <a:pos x="32" y="0"/>
                  </a:cxn>
                  <a:cxn ang="0">
                    <a:pos x="32" y="0"/>
                  </a:cxn>
                  <a:cxn ang="0">
                    <a:pos x="54" y="0"/>
                  </a:cxn>
                  <a:cxn ang="0">
                    <a:pos x="54" y="0"/>
                  </a:cxn>
                  <a:cxn ang="0">
                    <a:pos x="53" y="4"/>
                  </a:cxn>
                  <a:cxn ang="0">
                    <a:pos x="53" y="4"/>
                  </a:cxn>
                  <a:cxn ang="0">
                    <a:pos x="53" y="9"/>
                  </a:cxn>
                  <a:cxn ang="0">
                    <a:pos x="53" y="9"/>
                  </a:cxn>
                  <a:cxn ang="0">
                    <a:pos x="29" y="7"/>
                  </a:cxn>
                  <a:cxn ang="0">
                    <a:pos x="29" y="7"/>
                  </a:cxn>
                  <a:cxn ang="0">
                    <a:pos x="25" y="30"/>
                  </a:cxn>
                  <a:cxn ang="0">
                    <a:pos x="25" y="30"/>
                  </a:cxn>
                  <a:cxn ang="0">
                    <a:pos x="48" y="29"/>
                  </a:cxn>
                  <a:cxn ang="0">
                    <a:pos x="48" y="29"/>
                  </a:cxn>
                  <a:cxn ang="0">
                    <a:pos x="47" y="33"/>
                  </a:cxn>
                  <a:cxn ang="0">
                    <a:pos x="47" y="33"/>
                  </a:cxn>
                  <a:cxn ang="0">
                    <a:pos x="47" y="38"/>
                  </a:cxn>
                  <a:cxn ang="0">
                    <a:pos x="47" y="38"/>
                  </a:cxn>
                  <a:cxn ang="0">
                    <a:pos x="24" y="38"/>
                  </a:cxn>
                  <a:cxn ang="0">
                    <a:pos x="24" y="38"/>
                  </a:cxn>
                  <a:cxn ang="0">
                    <a:pos x="21" y="51"/>
                  </a:cxn>
                  <a:cxn ang="0">
                    <a:pos x="21" y="51"/>
                  </a:cxn>
                  <a:cxn ang="0">
                    <a:pos x="18" y="64"/>
                  </a:cxn>
                  <a:cxn ang="0">
                    <a:pos x="18" y="64"/>
                  </a:cxn>
                  <a:cxn ang="0">
                    <a:pos x="43" y="63"/>
                  </a:cxn>
                  <a:cxn ang="0">
                    <a:pos x="43" y="63"/>
                  </a:cxn>
                  <a:cxn ang="0">
                    <a:pos x="41" y="67"/>
                  </a:cxn>
                  <a:cxn ang="0">
                    <a:pos x="41" y="67"/>
                  </a:cxn>
                  <a:cxn ang="0">
                    <a:pos x="41" y="71"/>
                  </a:cxn>
                  <a:cxn ang="0">
                    <a:pos x="41" y="71"/>
                  </a:cxn>
                  <a:cxn ang="0">
                    <a:pos x="22" y="71"/>
                  </a:cxn>
                  <a:cxn ang="0">
                    <a:pos x="22" y="71"/>
                  </a:cxn>
                  <a:cxn ang="0">
                    <a:pos x="0" y="71"/>
                  </a:cxn>
                  <a:cxn ang="0">
                    <a:pos x="0" y="71"/>
                  </a:cxn>
                  <a:cxn ang="0">
                    <a:pos x="6" y="42"/>
                  </a:cxn>
                  <a:cxn ang="0">
                    <a:pos x="9" y="29"/>
                  </a:cxn>
                </a:cxnLst>
                <a:rect l="0" t="0" r="r" b="b"/>
                <a:pathLst>
                  <a:path w="54" h="71">
                    <a:moveTo>
                      <a:pt x="9" y="29"/>
                    </a:moveTo>
                    <a:lnTo>
                      <a:pt x="9" y="29"/>
                    </a:lnTo>
                    <a:lnTo>
                      <a:pt x="15" y="0"/>
                    </a:lnTo>
                    <a:lnTo>
                      <a:pt x="15" y="0"/>
                    </a:lnTo>
                    <a:lnTo>
                      <a:pt x="32" y="0"/>
                    </a:lnTo>
                    <a:lnTo>
                      <a:pt x="32" y="0"/>
                    </a:lnTo>
                    <a:lnTo>
                      <a:pt x="54" y="0"/>
                    </a:lnTo>
                    <a:lnTo>
                      <a:pt x="54" y="0"/>
                    </a:lnTo>
                    <a:lnTo>
                      <a:pt x="53" y="4"/>
                    </a:lnTo>
                    <a:lnTo>
                      <a:pt x="53" y="4"/>
                    </a:lnTo>
                    <a:lnTo>
                      <a:pt x="53" y="9"/>
                    </a:lnTo>
                    <a:lnTo>
                      <a:pt x="53" y="9"/>
                    </a:lnTo>
                    <a:lnTo>
                      <a:pt x="29" y="7"/>
                    </a:lnTo>
                    <a:lnTo>
                      <a:pt x="29" y="7"/>
                    </a:lnTo>
                    <a:lnTo>
                      <a:pt x="25" y="30"/>
                    </a:lnTo>
                    <a:lnTo>
                      <a:pt x="25" y="30"/>
                    </a:lnTo>
                    <a:lnTo>
                      <a:pt x="48" y="29"/>
                    </a:lnTo>
                    <a:lnTo>
                      <a:pt x="48" y="29"/>
                    </a:lnTo>
                    <a:lnTo>
                      <a:pt x="47" y="33"/>
                    </a:lnTo>
                    <a:lnTo>
                      <a:pt x="47" y="33"/>
                    </a:lnTo>
                    <a:lnTo>
                      <a:pt x="47" y="38"/>
                    </a:lnTo>
                    <a:lnTo>
                      <a:pt x="47" y="38"/>
                    </a:lnTo>
                    <a:lnTo>
                      <a:pt x="24" y="38"/>
                    </a:lnTo>
                    <a:lnTo>
                      <a:pt x="24" y="38"/>
                    </a:lnTo>
                    <a:lnTo>
                      <a:pt x="21" y="51"/>
                    </a:lnTo>
                    <a:lnTo>
                      <a:pt x="21" y="51"/>
                    </a:lnTo>
                    <a:lnTo>
                      <a:pt x="18" y="64"/>
                    </a:lnTo>
                    <a:lnTo>
                      <a:pt x="18" y="64"/>
                    </a:lnTo>
                    <a:lnTo>
                      <a:pt x="43" y="63"/>
                    </a:lnTo>
                    <a:lnTo>
                      <a:pt x="43" y="63"/>
                    </a:lnTo>
                    <a:lnTo>
                      <a:pt x="41" y="67"/>
                    </a:lnTo>
                    <a:lnTo>
                      <a:pt x="41" y="67"/>
                    </a:lnTo>
                    <a:lnTo>
                      <a:pt x="41" y="71"/>
                    </a:lnTo>
                    <a:lnTo>
                      <a:pt x="41" y="71"/>
                    </a:lnTo>
                    <a:lnTo>
                      <a:pt x="22" y="71"/>
                    </a:lnTo>
                    <a:lnTo>
                      <a:pt x="22" y="71"/>
                    </a:lnTo>
                    <a:lnTo>
                      <a:pt x="0" y="71"/>
                    </a:lnTo>
                    <a:lnTo>
                      <a:pt x="0" y="71"/>
                    </a:lnTo>
                    <a:lnTo>
                      <a:pt x="6" y="42"/>
                    </a:lnTo>
                    <a:lnTo>
                      <a:pt x="9" y="29"/>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87" name="Freeform 87"/>
              <p:cNvSpPr>
                <a:spLocks/>
              </p:cNvSpPr>
              <p:nvPr userDrawn="1"/>
            </p:nvSpPr>
            <p:spPr bwMode="auto">
              <a:xfrm>
                <a:off x="5190" y="2917"/>
                <a:ext cx="48" cy="51"/>
              </a:xfrm>
              <a:custGeom>
                <a:avLst/>
                <a:gdLst/>
                <a:ahLst/>
                <a:cxnLst>
                  <a:cxn ang="0">
                    <a:pos x="20" y="38"/>
                  </a:cxn>
                  <a:cxn ang="0">
                    <a:pos x="20" y="38"/>
                  </a:cxn>
                  <a:cxn ang="0">
                    <a:pos x="39" y="0"/>
                  </a:cxn>
                  <a:cxn ang="0">
                    <a:pos x="39" y="0"/>
                  </a:cxn>
                  <a:cxn ang="0">
                    <a:pos x="43" y="2"/>
                  </a:cxn>
                  <a:cxn ang="0">
                    <a:pos x="43" y="2"/>
                  </a:cxn>
                  <a:cxn ang="0">
                    <a:pos x="48" y="0"/>
                  </a:cxn>
                  <a:cxn ang="0">
                    <a:pos x="48" y="0"/>
                  </a:cxn>
                  <a:cxn ang="0">
                    <a:pos x="35" y="22"/>
                  </a:cxn>
                  <a:cxn ang="0">
                    <a:pos x="27" y="35"/>
                  </a:cxn>
                  <a:cxn ang="0">
                    <a:pos x="19" y="51"/>
                  </a:cxn>
                  <a:cxn ang="0">
                    <a:pos x="19" y="51"/>
                  </a:cxn>
                  <a:cxn ang="0">
                    <a:pos x="13" y="51"/>
                  </a:cxn>
                  <a:cxn ang="0">
                    <a:pos x="13" y="51"/>
                  </a:cxn>
                  <a:cxn ang="0">
                    <a:pos x="7" y="51"/>
                  </a:cxn>
                  <a:cxn ang="0">
                    <a:pos x="7" y="51"/>
                  </a:cxn>
                  <a:cxn ang="0">
                    <a:pos x="0" y="0"/>
                  </a:cxn>
                  <a:cxn ang="0">
                    <a:pos x="0" y="0"/>
                  </a:cxn>
                  <a:cxn ang="0">
                    <a:pos x="7" y="2"/>
                  </a:cxn>
                  <a:cxn ang="0">
                    <a:pos x="7" y="2"/>
                  </a:cxn>
                  <a:cxn ang="0">
                    <a:pos x="16" y="0"/>
                  </a:cxn>
                  <a:cxn ang="0">
                    <a:pos x="16" y="0"/>
                  </a:cxn>
                  <a:cxn ang="0">
                    <a:pos x="20" y="38"/>
                  </a:cxn>
                  <a:cxn ang="0">
                    <a:pos x="20" y="38"/>
                  </a:cxn>
                </a:cxnLst>
                <a:rect l="0" t="0" r="r" b="b"/>
                <a:pathLst>
                  <a:path w="48" h="51">
                    <a:moveTo>
                      <a:pt x="20" y="38"/>
                    </a:moveTo>
                    <a:lnTo>
                      <a:pt x="20" y="38"/>
                    </a:lnTo>
                    <a:lnTo>
                      <a:pt x="39" y="0"/>
                    </a:lnTo>
                    <a:lnTo>
                      <a:pt x="39" y="0"/>
                    </a:lnTo>
                    <a:lnTo>
                      <a:pt x="43" y="2"/>
                    </a:lnTo>
                    <a:lnTo>
                      <a:pt x="43" y="2"/>
                    </a:lnTo>
                    <a:lnTo>
                      <a:pt x="48" y="0"/>
                    </a:lnTo>
                    <a:lnTo>
                      <a:pt x="48" y="0"/>
                    </a:lnTo>
                    <a:lnTo>
                      <a:pt x="35" y="22"/>
                    </a:lnTo>
                    <a:lnTo>
                      <a:pt x="27" y="35"/>
                    </a:lnTo>
                    <a:lnTo>
                      <a:pt x="19" y="51"/>
                    </a:lnTo>
                    <a:lnTo>
                      <a:pt x="19" y="51"/>
                    </a:lnTo>
                    <a:lnTo>
                      <a:pt x="13" y="51"/>
                    </a:lnTo>
                    <a:lnTo>
                      <a:pt x="13" y="51"/>
                    </a:lnTo>
                    <a:lnTo>
                      <a:pt x="7" y="51"/>
                    </a:lnTo>
                    <a:lnTo>
                      <a:pt x="7" y="51"/>
                    </a:lnTo>
                    <a:lnTo>
                      <a:pt x="0" y="0"/>
                    </a:lnTo>
                    <a:lnTo>
                      <a:pt x="0" y="0"/>
                    </a:lnTo>
                    <a:lnTo>
                      <a:pt x="7" y="2"/>
                    </a:lnTo>
                    <a:lnTo>
                      <a:pt x="7" y="2"/>
                    </a:lnTo>
                    <a:lnTo>
                      <a:pt x="16" y="0"/>
                    </a:lnTo>
                    <a:lnTo>
                      <a:pt x="16" y="0"/>
                    </a:lnTo>
                    <a:lnTo>
                      <a:pt x="20" y="38"/>
                    </a:lnTo>
                    <a:lnTo>
                      <a:pt x="20" y="38"/>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88" name="Freeform 88"/>
              <p:cNvSpPr>
                <a:spLocks noEditPoints="1"/>
              </p:cNvSpPr>
              <p:nvPr userDrawn="1"/>
            </p:nvSpPr>
            <p:spPr bwMode="auto">
              <a:xfrm>
                <a:off x="5236" y="2916"/>
                <a:ext cx="49" cy="54"/>
              </a:xfrm>
              <a:custGeom>
                <a:avLst/>
                <a:gdLst/>
                <a:ahLst/>
                <a:cxnLst>
                  <a:cxn ang="0">
                    <a:pos x="18" y="23"/>
                  </a:cxn>
                  <a:cxn ang="0">
                    <a:pos x="18" y="23"/>
                  </a:cxn>
                  <a:cxn ang="0">
                    <a:pos x="19" y="16"/>
                  </a:cxn>
                  <a:cxn ang="0">
                    <a:pos x="22" y="11"/>
                  </a:cxn>
                  <a:cxn ang="0">
                    <a:pos x="25" y="7"/>
                  </a:cxn>
                  <a:cxn ang="0">
                    <a:pos x="30" y="6"/>
                  </a:cxn>
                  <a:cxn ang="0">
                    <a:pos x="30" y="6"/>
                  </a:cxn>
                  <a:cxn ang="0">
                    <a:pos x="32" y="7"/>
                  </a:cxn>
                  <a:cxn ang="0">
                    <a:pos x="35" y="10"/>
                  </a:cxn>
                  <a:cxn ang="0">
                    <a:pos x="35" y="16"/>
                  </a:cxn>
                  <a:cxn ang="0">
                    <a:pos x="34" y="23"/>
                  </a:cxn>
                  <a:cxn ang="0">
                    <a:pos x="18" y="23"/>
                  </a:cxn>
                  <a:cxn ang="0">
                    <a:pos x="47" y="27"/>
                  </a:cxn>
                  <a:cxn ang="0">
                    <a:pos x="47" y="27"/>
                  </a:cxn>
                  <a:cxn ang="0">
                    <a:pos x="49" y="23"/>
                  </a:cxn>
                  <a:cxn ang="0">
                    <a:pos x="49" y="23"/>
                  </a:cxn>
                  <a:cxn ang="0">
                    <a:pos x="49" y="14"/>
                  </a:cxn>
                  <a:cxn ang="0">
                    <a:pos x="47" y="10"/>
                  </a:cxn>
                  <a:cxn ang="0">
                    <a:pos x="46" y="7"/>
                  </a:cxn>
                  <a:cxn ang="0">
                    <a:pos x="43" y="4"/>
                  </a:cxn>
                  <a:cxn ang="0">
                    <a:pos x="40" y="3"/>
                  </a:cxn>
                  <a:cxn ang="0">
                    <a:pos x="35" y="1"/>
                  </a:cxn>
                  <a:cxn ang="0">
                    <a:pos x="31" y="0"/>
                  </a:cxn>
                  <a:cxn ang="0">
                    <a:pos x="31" y="0"/>
                  </a:cxn>
                  <a:cxn ang="0">
                    <a:pos x="21" y="3"/>
                  </a:cxn>
                  <a:cxn ang="0">
                    <a:pos x="16" y="4"/>
                  </a:cxn>
                  <a:cxn ang="0">
                    <a:pos x="12" y="7"/>
                  </a:cxn>
                  <a:cxn ang="0">
                    <a:pos x="9" y="11"/>
                  </a:cxn>
                  <a:cxn ang="0">
                    <a:pos x="6" y="16"/>
                  </a:cxn>
                  <a:cxn ang="0">
                    <a:pos x="3" y="22"/>
                  </a:cxn>
                  <a:cxn ang="0">
                    <a:pos x="2" y="27"/>
                  </a:cxn>
                  <a:cxn ang="0">
                    <a:pos x="2" y="27"/>
                  </a:cxn>
                  <a:cxn ang="0">
                    <a:pos x="0" y="33"/>
                  </a:cxn>
                  <a:cxn ang="0">
                    <a:pos x="2" y="39"/>
                  </a:cxn>
                  <a:cxn ang="0">
                    <a:pos x="3" y="44"/>
                  </a:cxn>
                  <a:cxn ang="0">
                    <a:pos x="5" y="48"/>
                  </a:cxn>
                  <a:cxn ang="0">
                    <a:pos x="9" y="51"/>
                  </a:cxn>
                  <a:cxn ang="0">
                    <a:pos x="12" y="52"/>
                  </a:cxn>
                  <a:cxn ang="0">
                    <a:pos x="22" y="54"/>
                  </a:cxn>
                  <a:cxn ang="0">
                    <a:pos x="22" y="54"/>
                  </a:cxn>
                  <a:cxn ang="0">
                    <a:pos x="32" y="52"/>
                  </a:cxn>
                  <a:cxn ang="0">
                    <a:pos x="38" y="49"/>
                  </a:cxn>
                  <a:cxn ang="0">
                    <a:pos x="43" y="44"/>
                  </a:cxn>
                  <a:cxn ang="0">
                    <a:pos x="41" y="42"/>
                  </a:cxn>
                  <a:cxn ang="0">
                    <a:pos x="41" y="42"/>
                  </a:cxn>
                  <a:cxn ang="0">
                    <a:pos x="34" y="46"/>
                  </a:cxn>
                  <a:cxn ang="0">
                    <a:pos x="28" y="46"/>
                  </a:cxn>
                  <a:cxn ang="0">
                    <a:pos x="28" y="46"/>
                  </a:cxn>
                  <a:cxn ang="0">
                    <a:pos x="24" y="46"/>
                  </a:cxn>
                  <a:cxn ang="0">
                    <a:pos x="21" y="45"/>
                  </a:cxn>
                  <a:cxn ang="0">
                    <a:pos x="18" y="42"/>
                  </a:cxn>
                  <a:cxn ang="0">
                    <a:pos x="16" y="35"/>
                  </a:cxn>
                  <a:cxn ang="0">
                    <a:pos x="18" y="27"/>
                  </a:cxn>
                  <a:cxn ang="0">
                    <a:pos x="47" y="27"/>
                  </a:cxn>
                </a:cxnLst>
                <a:rect l="0" t="0" r="r" b="b"/>
                <a:pathLst>
                  <a:path w="49" h="54">
                    <a:moveTo>
                      <a:pt x="18" y="23"/>
                    </a:moveTo>
                    <a:lnTo>
                      <a:pt x="18" y="23"/>
                    </a:lnTo>
                    <a:lnTo>
                      <a:pt x="19" y="16"/>
                    </a:lnTo>
                    <a:lnTo>
                      <a:pt x="22" y="11"/>
                    </a:lnTo>
                    <a:lnTo>
                      <a:pt x="25" y="7"/>
                    </a:lnTo>
                    <a:lnTo>
                      <a:pt x="30" y="6"/>
                    </a:lnTo>
                    <a:lnTo>
                      <a:pt x="30" y="6"/>
                    </a:lnTo>
                    <a:lnTo>
                      <a:pt x="32" y="7"/>
                    </a:lnTo>
                    <a:lnTo>
                      <a:pt x="35" y="10"/>
                    </a:lnTo>
                    <a:lnTo>
                      <a:pt x="35" y="16"/>
                    </a:lnTo>
                    <a:lnTo>
                      <a:pt x="34" y="23"/>
                    </a:lnTo>
                    <a:lnTo>
                      <a:pt x="18" y="23"/>
                    </a:lnTo>
                    <a:close/>
                    <a:moveTo>
                      <a:pt x="47" y="27"/>
                    </a:moveTo>
                    <a:lnTo>
                      <a:pt x="47" y="27"/>
                    </a:lnTo>
                    <a:lnTo>
                      <a:pt x="49" y="23"/>
                    </a:lnTo>
                    <a:lnTo>
                      <a:pt x="49" y="23"/>
                    </a:lnTo>
                    <a:lnTo>
                      <a:pt x="49" y="14"/>
                    </a:lnTo>
                    <a:lnTo>
                      <a:pt x="47" y="10"/>
                    </a:lnTo>
                    <a:lnTo>
                      <a:pt x="46" y="7"/>
                    </a:lnTo>
                    <a:lnTo>
                      <a:pt x="43" y="4"/>
                    </a:lnTo>
                    <a:lnTo>
                      <a:pt x="40" y="3"/>
                    </a:lnTo>
                    <a:lnTo>
                      <a:pt x="35" y="1"/>
                    </a:lnTo>
                    <a:lnTo>
                      <a:pt x="31" y="0"/>
                    </a:lnTo>
                    <a:lnTo>
                      <a:pt x="31" y="0"/>
                    </a:lnTo>
                    <a:lnTo>
                      <a:pt x="21" y="3"/>
                    </a:lnTo>
                    <a:lnTo>
                      <a:pt x="16" y="4"/>
                    </a:lnTo>
                    <a:lnTo>
                      <a:pt x="12" y="7"/>
                    </a:lnTo>
                    <a:lnTo>
                      <a:pt x="9" y="11"/>
                    </a:lnTo>
                    <a:lnTo>
                      <a:pt x="6" y="16"/>
                    </a:lnTo>
                    <a:lnTo>
                      <a:pt x="3" y="22"/>
                    </a:lnTo>
                    <a:lnTo>
                      <a:pt x="2" y="27"/>
                    </a:lnTo>
                    <a:lnTo>
                      <a:pt x="2" y="27"/>
                    </a:lnTo>
                    <a:lnTo>
                      <a:pt x="0" y="33"/>
                    </a:lnTo>
                    <a:lnTo>
                      <a:pt x="2" y="39"/>
                    </a:lnTo>
                    <a:lnTo>
                      <a:pt x="3" y="44"/>
                    </a:lnTo>
                    <a:lnTo>
                      <a:pt x="5" y="48"/>
                    </a:lnTo>
                    <a:lnTo>
                      <a:pt x="9" y="51"/>
                    </a:lnTo>
                    <a:lnTo>
                      <a:pt x="12" y="52"/>
                    </a:lnTo>
                    <a:lnTo>
                      <a:pt x="22" y="54"/>
                    </a:lnTo>
                    <a:lnTo>
                      <a:pt x="22" y="54"/>
                    </a:lnTo>
                    <a:lnTo>
                      <a:pt x="32" y="52"/>
                    </a:lnTo>
                    <a:lnTo>
                      <a:pt x="38" y="49"/>
                    </a:lnTo>
                    <a:lnTo>
                      <a:pt x="43" y="44"/>
                    </a:lnTo>
                    <a:lnTo>
                      <a:pt x="41" y="42"/>
                    </a:lnTo>
                    <a:lnTo>
                      <a:pt x="41" y="42"/>
                    </a:lnTo>
                    <a:lnTo>
                      <a:pt x="34" y="46"/>
                    </a:lnTo>
                    <a:lnTo>
                      <a:pt x="28" y="46"/>
                    </a:lnTo>
                    <a:lnTo>
                      <a:pt x="28" y="46"/>
                    </a:lnTo>
                    <a:lnTo>
                      <a:pt x="24" y="46"/>
                    </a:lnTo>
                    <a:lnTo>
                      <a:pt x="21" y="45"/>
                    </a:lnTo>
                    <a:lnTo>
                      <a:pt x="18" y="42"/>
                    </a:lnTo>
                    <a:lnTo>
                      <a:pt x="16" y="35"/>
                    </a:lnTo>
                    <a:lnTo>
                      <a:pt x="18" y="27"/>
                    </a:lnTo>
                    <a:lnTo>
                      <a:pt x="47" y="27"/>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89" name="Freeform 89"/>
              <p:cNvSpPr>
                <a:spLocks/>
              </p:cNvSpPr>
              <p:nvPr userDrawn="1"/>
            </p:nvSpPr>
            <p:spPr bwMode="auto">
              <a:xfrm>
                <a:off x="5289" y="2917"/>
                <a:ext cx="41" cy="51"/>
              </a:xfrm>
              <a:custGeom>
                <a:avLst/>
                <a:gdLst/>
                <a:ahLst/>
                <a:cxnLst>
                  <a:cxn ang="0">
                    <a:pos x="22" y="13"/>
                  </a:cxn>
                  <a:cxn ang="0">
                    <a:pos x="22" y="13"/>
                  </a:cxn>
                  <a:cxn ang="0">
                    <a:pos x="22" y="13"/>
                  </a:cxn>
                  <a:cxn ang="0">
                    <a:pos x="26" y="8"/>
                  </a:cxn>
                  <a:cxn ang="0">
                    <a:pos x="31" y="3"/>
                  </a:cxn>
                  <a:cxn ang="0">
                    <a:pos x="36" y="0"/>
                  </a:cxn>
                  <a:cxn ang="0">
                    <a:pos x="41" y="0"/>
                  </a:cxn>
                  <a:cxn ang="0">
                    <a:pos x="41" y="0"/>
                  </a:cxn>
                  <a:cxn ang="0">
                    <a:pos x="42" y="0"/>
                  </a:cxn>
                  <a:cxn ang="0">
                    <a:pos x="42" y="0"/>
                  </a:cxn>
                  <a:cxn ang="0">
                    <a:pos x="41" y="8"/>
                  </a:cxn>
                  <a:cxn ang="0">
                    <a:pos x="41" y="8"/>
                  </a:cxn>
                  <a:cxn ang="0">
                    <a:pos x="39" y="15"/>
                  </a:cxn>
                  <a:cxn ang="0">
                    <a:pos x="38" y="15"/>
                  </a:cxn>
                  <a:cxn ang="0">
                    <a:pos x="38" y="15"/>
                  </a:cxn>
                  <a:cxn ang="0">
                    <a:pos x="36" y="15"/>
                  </a:cxn>
                  <a:cxn ang="0">
                    <a:pos x="33" y="13"/>
                  </a:cxn>
                  <a:cxn ang="0">
                    <a:pos x="33" y="13"/>
                  </a:cxn>
                  <a:cxn ang="0">
                    <a:pos x="29" y="15"/>
                  </a:cxn>
                  <a:cxn ang="0">
                    <a:pos x="25" y="16"/>
                  </a:cxn>
                  <a:cxn ang="0">
                    <a:pos x="22" y="21"/>
                  </a:cxn>
                  <a:cxn ang="0">
                    <a:pos x="20" y="24"/>
                  </a:cxn>
                  <a:cxn ang="0">
                    <a:pos x="20" y="28"/>
                  </a:cxn>
                  <a:cxn ang="0">
                    <a:pos x="20" y="28"/>
                  </a:cxn>
                  <a:cxn ang="0">
                    <a:pos x="16" y="51"/>
                  </a:cxn>
                  <a:cxn ang="0">
                    <a:pos x="16" y="51"/>
                  </a:cxn>
                  <a:cxn ang="0">
                    <a:pos x="9" y="51"/>
                  </a:cxn>
                  <a:cxn ang="0">
                    <a:pos x="9" y="51"/>
                  </a:cxn>
                  <a:cxn ang="0">
                    <a:pos x="0" y="51"/>
                  </a:cxn>
                  <a:cxn ang="0">
                    <a:pos x="0" y="51"/>
                  </a:cxn>
                  <a:cxn ang="0">
                    <a:pos x="6" y="28"/>
                  </a:cxn>
                  <a:cxn ang="0">
                    <a:pos x="7" y="24"/>
                  </a:cxn>
                  <a:cxn ang="0">
                    <a:pos x="7" y="24"/>
                  </a:cxn>
                  <a:cxn ang="0">
                    <a:pos x="10" y="0"/>
                  </a:cxn>
                  <a:cxn ang="0">
                    <a:pos x="10" y="0"/>
                  </a:cxn>
                  <a:cxn ang="0">
                    <a:pos x="17" y="2"/>
                  </a:cxn>
                  <a:cxn ang="0">
                    <a:pos x="17" y="2"/>
                  </a:cxn>
                  <a:cxn ang="0">
                    <a:pos x="25" y="0"/>
                  </a:cxn>
                  <a:cxn ang="0">
                    <a:pos x="22" y="13"/>
                  </a:cxn>
                </a:cxnLst>
                <a:rect l="0" t="0" r="r" b="b"/>
                <a:pathLst>
                  <a:path w="42" h="51">
                    <a:moveTo>
                      <a:pt x="22" y="13"/>
                    </a:moveTo>
                    <a:lnTo>
                      <a:pt x="22" y="13"/>
                    </a:lnTo>
                    <a:lnTo>
                      <a:pt x="22" y="13"/>
                    </a:lnTo>
                    <a:lnTo>
                      <a:pt x="26" y="8"/>
                    </a:lnTo>
                    <a:lnTo>
                      <a:pt x="31" y="3"/>
                    </a:lnTo>
                    <a:lnTo>
                      <a:pt x="36" y="0"/>
                    </a:lnTo>
                    <a:lnTo>
                      <a:pt x="41" y="0"/>
                    </a:lnTo>
                    <a:lnTo>
                      <a:pt x="41" y="0"/>
                    </a:lnTo>
                    <a:lnTo>
                      <a:pt x="42" y="0"/>
                    </a:lnTo>
                    <a:lnTo>
                      <a:pt x="42" y="0"/>
                    </a:lnTo>
                    <a:lnTo>
                      <a:pt x="41" y="8"/>
                    </a:lnTo>
                    <a:lnTo>
                      <a:pt x="41" y="8"/>
                    </a:lnTo>
                    <a:lnTo>
                      <a:pt x="39" y="15"/>
                    </a:lnTo>
                    <a:lnTo>
                      <a:pt x="38" y="15"/>
                    </a:lnTo>
                    <a:lnTo>
                      <a:pt x="38" y="15"/>
                    </a:lnTo>
                    <a:lnTo>
                      <a:pt x="36" y="15"/>
                    </a:lnTo>
                    <a:lnTo>
                      <a:pt x="33" y="13"/>
                    </a:lnTo>
                    <a:lnTo>
                      <a:pt x="33" y="13"/>
                    </a:lnTo>
                    <a:lnTo>
                      <a:pt x="29" y="15"/>
                    </a:lnTo>
                    <a:lnTo>
                      <a:pt x="25" y="16"/>
                    </a:lnTo>
                    <a:lnTo>
                      <a:pt x="22" y="21"/>
                    </a:lnTo>
                    <a:lnTo>
                      <a:pt x="20" y="24"/>
                    </a:lnTo>
                    <a:lnTo>
                      <a:pt x="20" y="28"/>
                    </a:lnTo>
                    <a:lnTo>
                      <a:pt x="20" y="28"/>
                    </a:lnTo>
                    <a:lnTo>
                      <a:pt x="16" y="51"/>
                    </a:lnTo>
                    <a:lnTo>
                      <a:pt x="16" y="51"/>
                    </a:lnTo>
                    <a:lnTo>
                      <a:pt x="9" y="51"/>
                    </a:lnTo>
                    <a:lnTo>
                      <a:pt x="9" y="51"/>
                    </a:lnTo>
                    <a:lnTo>
                      <a:pt x="0" y="51"/>
                    </a:lnTo>
                    <a:lnTo>
                      <a:pt x="0" y="51"/>
                    </a:lnTo>
                    <a:lnTo>
                      <a:pt x="6" y="28"/>
                    </a:lnTo>
                    <a:lnTo>
                      <a:pt x="7" y="24"/>
                    </a:lnTo>
                    <a:lnTo>
                      <a:pt x="7" y="24"/>
                    </a:lnTo>
                    <a:lnTo>
                      <a:pt x="10" y="0"/>
                    </a:lnTo>
                    <a:lnTo>
                      <a:pt x="10" y="0"/>
                    </a:lnTo>
                    <a:lnTo>
                      <a:pt x="17" y="2"/>
                    </a:lnTo>
                    <a:lnTo>
                      <a:pt x="17" y="2"/>
                    </a:lnTo>
                    <a:lnTo>
                      <a:pt x="25" y="0"/>
                    </a:lnTo>
                    <a:lnTo>
                      <a:pt x="22" y="13"/>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90" name="Freeform 90"/>
              <p:cNvSpPr>
                <a:spLocks/>
              </p:cNvSpPr>
              <p:nvPr userDrawn="1"/>
            </p:nvSpPr>
            <p:spPr bwMode="auto">
              <a:xfrm>
                <a:off x="5329" y="2917"/>
                <a:ext cx="57" cy="79"/>
              </a:xfrm>
              <a:custGeom>
                <a:avLst/>
                <a:gdLst/>
                <a:ahLst/>
                <a:cxnLst>
                  <a:cxn ang="0">
                    <a:pos x="46" y="0"/>
                  </a:cxn>
                  <a:cxn ang="0">
                    <a:pos x="46" y="0"/>
                  </a:cxn>
                  <a:cxn ang="0">
                    <a:pos x="51" y="2"/>
                  </a:cxn>
                  <a:cxn ang="0">
                    <a:pos x="51" y="2"/>
                  </a:cxn>
                  <a:cxn ang="0">
                    <a:pos x="57" y="0"/>
                  </a:cxn>
                  <a:cxn ang="0">
                    <a:pos x="57" y="0"/>
                  </a:cxn>
                  <a:cxn ang="0">
                    <a:pos x="38" y="32"/>
                  </a:cxn>
                  <a:cxn ang="0">
                    <a:pos x="8" y="79"/>
                  </a:cxn>
                  <a:cxn ang="0">
                    <a:pos x="8" y="79"/>
                  </a:cxn>
                  <a:cxn ang="0">
                    <a:pos x="4" y="79"/>
                  </a:cxn>
                  <a:cxn ang="0">
                    <a:pos x="4" y="79"/>
                  </a:cxn>
                  <a:cxn ang="0">
                    <a:pos x="0" y="79"/>
                  </a:cxn>
                  <a:cxn ang="0">
                    <a:pos x="0" y="79"/>
                  </a:cxn>
                  <a:cxn ang="0">
                    <a:pos x="17" y="51"/>
                  </a:cxn>
                  <a:cxn ang="0">
                    <a:pos x="17" y="51"/>
                  </a:cxn>
                  <a:cxn ang="0">
                    <a:pos x="7" y="0"/>
                  </a:cxn>
                  <a:cxn ang="0">
                    <a:pos x="7" y="0"/>
                  </a:cxn>
                  <a:cxn ang="0">
                    <a:pos x="14" y="2"/>
                  </a:cxn>
                  <a:cxn ang="0">
                    <a:pos x="14" y="2"/>
                  </a:cxn>
                  <a:cxn ang="0">
                    <a:pos x="23" y="0"/>
                  </a:cxn>
                  <a:cxn ang="0">
                    <a:pos x="23" y="0"/>
                  </a:cxn>
                  <a:cxn ang="0">
                    <a:pos x="29" y="34"/>
                  </a:cxn>
                  <a:cxn ang="0">
                    <a:pos x="29" y="34"/>
                  </a:cxn>
                  <a:cxn ang="0">
                    <a:pos x="46" y="0"/>
                  </a:cxn>
                  <a:cxn ang="0">
                    <a:pos x="46" y="0"/>
                  </a:cxn>
                </a:cxnLst>
                <a:rect l="0" t="0" r="r" b="b"/>
                <a:pathLst>
                  <a:path w="57" h="79">
                    <a:moveTo>
                      <a:pt x="46" y="0"/>
                    </a:moveTo>
                    <a:lnTo>
                      <a:pt x="46" y="0"/>
                    </a:lnTo>
                    <a:lnTo>
                      <a:pt x="51" y="2"/>
                    </a:lnTo>
                    <a:lnTo>
                      <a:pt x="51" y="2"/>
                    </a:lnTo>
                    <a:lnTo>
                      <a:pt x="57" y="0"/>
                    </a:lnTo>
                    <a:lnTo>
                      <a:pt x="57" y="0"/>
                    </a:lnTo>
                    <a:lnTo>
                      <a:pt x="38" y="32"/>
                    </a:lnTo>
                    <a:lnTo>
                      <a:pt x="8" y="79"/>
                    </a:lnTo>
                    <a:lnTo>
                      <a:pt x="8" y="79"/>
                    </a:lnTo>
                    <a:lnTo>
                      <a:pt x="4" y="79"/>
                    </a:lnTo>
                    <a:lnTo>
                      <a:pt x="4" y="79"/>
                    </a:lnTo>
                    <a:lnTo>
                      <a:pt x="0" y="79"/>
                    </a:lnTo>
                    <a:lnTo>
                      <a:pt x="0" y="79"/>
                    </a:lnTo>
                    <a:lnTo>
                      <a:pt x="17" y="51"/>
                    </a:lnTo>
                    <a:lnTo>
                      <a:pt x="17" y="51"/>
                    </a:lnTo>
                    <a:lnTo>
                      <a:pt x="7" y="0"/>
                    </a:lnTo>
                    <a:lnTo>
                      <a:pt x="7" y="0"/>
                    </a:lnTo>
                    <a:lnTo>
                      <a:pt x="14" y="2"/>
                    </a:lnTo>
                    <a:lnTo>
                      <a:pt x="14" y="2"/>
                    </a:lnTo>
                    <a:lnTo>
                      <a:pt x="23" y="0"/>
                    </a:lnTo>
                    <a:lnTo>
                      <a:pt x="23" y="0"/>
                    </a:lnTo>
                    <a:lnTo>
                      <a:pt x="29" y="34"/>
                    </a:lnTo>
                    <a:lnTo>
                      <a:pt x="29" y="34"/>
                    </a:lnTo>
                    <a:lnTo>
                      <a:pt x="46" y="0"/>
                    </a:lnTo>
                    <a:lnTo>
                      <a:pt x="46" y="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91" name="Freeform 91"/>
              <p:cNvSpPr>
                <a:spLocks/>
              </p:cNvSpPr>
              <p:nvPr userDrawn="1"/>
            </p:nvSpPr>
            <p:spPr bwMode="auto">
              <a:xfrm>
                <a:off x="5389" y="2900"/>
                <a:ext cx="32" cy="70"/>
              </a:xfrm>
              <a:custGeom>
                <a:avLst/>
                <a:gdLst/>
                <a:ahLst/>
                <a:cxnLst>
                  <a:cxn ang="0">
                    <a:pos x="32" y="19"/>
                  </a:cxn>
                  <a:cxn ang="0">
                    <a:pos x="32" y="19"/>
                  </a:cxn>
                  <a:cxn ang="0">
                    <a:pos x="30" y="22"/>
                  </a:cxn>
                  <a:cxn ang="0">
                    <a:pos x="30" y="22"/>
                  </a:cxn>
                  <a:cxn ang="0">
                    <a:pos x="30" y="25"/>
                  </a:cxn>
                  <a:cxn ang="0">
                    <a:pos x="21" y="23"/>
                  </a:cxn>
                  <a:cxn ang="0">
                    <a:pos x="21" y="23"/>
                  </a:cxn>
                  <a:cxn ang="0">
                    <a:pos x="16" y="46"/>
                  </a:cxn>
                  <a:cxn ang="0">
                    <a:pos x="16" y="46"/>
                  </a:cxn>
                  <a:cxn ang="0">
                    <a:pos x="14" y="55"/>
                  </a:cxn>
                  <a:cxn ang="0">
                    <a:pos x="14" y="61"/>
                  </a:cxn>
                  <a:cxn ang="0">
                    <a:pos x="16" y="64"/>
                  </a:cxn>
                  <a:cxn ang="0">
                    <a:pos x="19" y="64"/>
                  </a:cxn>
                  <a:cxn ang="0">
                    <a:pos x="19" y="64"/>
                  </a:cxn>
                  <a:cxn ang="0">
                    <a:pos x="23" y="62"/>
                  </a:cxn>
                  <a:cxn ang="0">
                    <a:pos x="23" y="67"/>
                  </a:cxn>
                  <a:cxn ang="0">
                    <a:pos x="23" y="67"/>
                  </a:cxn>
                  <a:cxn ang="0">
                    <a:pos x="17" y="70"/>
                  </a:cxn>
                  <a:cxn ang="0">
                    <a:pos x="11" y="70"/>
                  </a:cxn>
                  <a:cxn ang="0">
                    <a:pos x="11" y="70"/>
                  </a:cxn>
                  <a:cxn ang="0">
                    <a:pos x="5" y="68"/>
                  </a:cxn>
                  <a:cxn ang="0">
                    <a:pos x="1" y="65"/>
                  </a:cxn>
                  <a:cxn ang="0">
                    <a:pos x="0" y="61"/>
                  </a:cxn>
                  <a:cxn ang="0">
                    <a:pos x="1" y="54"/>
                  </a:cxn>
                  <a:cxn ang="0">
                    <a:pos x="1" y="54"/>
                  </a:cxn>
                  <a:cxn ang="0">
                    <a:pos x="7" y="23"/>
                  </a:cxn>
                  <a:cxn ang="0">
                    <a:pos x="0" y="25"/>
                  </a:cxn>
                  <a:cxn ang="0">
                    <a:pos x="0" y="25"/>
                  </a:cxn>
                  <a:cxn ang="0">
                    <a:pos x="1" y="22"/>
                  </a:cxn>
                  <a:cxn ang="0">
                    <a:pos x="1" y="22"/>
                  </a:cxn>
                  <a:cxn ang="0">
                    <a:pos x="1" y="19"/>
                  </a:cxn>
                  <a:cxn ang="0">
                    <a:pos x="8" y="19"/>
                  </a:cxn>
                  <a:cxn ang="0">
                    <a:pos x="8" y="19"/>
                  </a:cxn>
                  <a:cxn ang="0">
                    <a:pos x="10" y="6"/>
                  </a:cxn>
                  <a:cxn ang="0">
                    <a:pos x="10" y="6"/>
                  </a:cxn>
                  <a:cxn ang="0">
                    <a:pos x="26" y="0"/>
                  </a:cxn>
                  <a:cxn ang="0">
                    <a:pos x="27" y="0"/>
                  </a:cxn>
                  <a:cxn ang="0">
                    <a:pos x="27" y="0"/>
                  </a:cxn>
                  <a:cxn ang="0">
                    <a:pos x="21" y="19"/>
                  </a:cxn>
                  <a:cxn ang="0">
                    <a:pos x="32" y="19"/>
                  </a:cxn>
                </a:cxnLst>
                <a:rect l="0" t="0" r="r" b="b"/>
                <a:pathLst>
                  <a:path w="32" h="70">
                    <a:moveTo>
                      <a:pt x="32" y="19"/>
                    </a:moveTo>
                    <a:lnTo>
                      <a:pt x="32" y="19"/>
                    </a:lnTo>
                    <a:lnTo>
                      <a:pt x="30" y="22"/>
                    </a:lnTo>
                    <a:lnTo>
                      <a:pt x="30" y="22"/>
                    </a:lnTo>
                    <a:lnTo>
                      <a:pt x="30" y="25"/>
                    </a:lnTo>
                    <a:lnTo>
                      <a:pt x="21" y="23"/>
                    </a:lnTo>
                    <a:lnTo>
                      <a:pt x="21" y="23"/>
                    </a:lnTo>
                    <a:lnTo>
                      <a:pt x="16" y="46"/>
                    </a:lnTo>
                    <a:lnTo>
                      <a:pt x="16" y="46"/>
                    </a:lnTo>
                    <a:lnTo>
                      <a:pt x="14" y="55"/>
                    </a:lnTo>
                    <a:lnTo>
                      <a:pt x="14" y="61"/>
                    </a:lnTo>
                    <a:lnTo>
                      <a:pt x="16" y="64"/>
                    </a:lnTo>
                    <a:lnTo>
                      <a:pt x="19" y="64"/>
                    </a:lnTo>
                    <a:lnTo>
                      <a:pt x="19" y="64"/>
                    </a:lnTo>
                    <a:lnTo>
                      <a:pt x="23" y="62"/>
                    </a:lnTo>
                    <a:lnTo>
                      <a:pt x="23" y="67"/>
                    </a:lnTo>
                    <a:lnTo>
                      <a:pt x="23" y="67"/>
                    </a:lnTo>
                    <a:lnTo>
                      <a:pt x="17" y="70"/>
                    </a:lnTo>
                    <a:lnTo>
                      <a:pt x="11" y="70"/>
                    </a:lnTo>
                    <a:lnTo>
                      <a:pt x="11" y="70"/>
                    </a:lnTo>
                    <a:lnTo>
                      <a:pt x="5" y="68"/>
                    </a:lnTo>
                    <a:lnTo>
                      <a:pt x="1" y="65"/>
                    </a:lnTo>
                    <a:lnTo>
                      <a:pt x="0" y="61"/>
                    </a:lnTo>
                    <a:lnTo>
                      <a:pt x="1" y="54"/>
                    </a:lnTo>
                    <a:lnTo>
                      <a:pt x="1" y="54"/>
                    </a:lnTo>
                    <a:lnTo>
                      <a:pt x="7" y="23"/>
                    </a:lnTo>
                    <a:lnTo>
                      <a:pt x="0" y="25"/>
                    </a:lnTo>
                    <a:lnTo>
                      <a:pt x="0" y="25"/>
                    </a:lnTo>
                    <a:lnTo>
                      <a:pt x="1" y="22"/>
                    </a:lnTo>
                    <a:lnTo>
                      <a:pt x="1" y="22"/>
                    </a:lnTo>
                    <a:lnTo>
                      <a:pt x="1" y="19"/>
                    </a:lnTo>
                    <a:lnTo>
                      <a:pt x="8" y="19"/>
                    </a:lnTo>
                    <a:lnTo>
                      <a:pt x="8" y="19"/>
                    </a:lnTo>
                    <a:lnTo>
                      <a:pt x="10" y="6"/>
                    </a:lnTo>
                    <a:lnTo>
                      <a:pt x="10" y="6"/>
                    </a:lnTo>
                    <a:lnTo>
                      <a:pt x="26" y="0"/>
                    </a:lnTo>
                    <a:lnTo>
                      <a:pt x="27" y="0"/>
                    </a:lnTo>
                    <a:lnTo>
                      <a:pt x="27" y="0"/>
                    </a:lnTo>
                    <a:lnTo>
                      <a:pt x="21" y="19"/>
                    </a:lnTo>
                    <a:lnTo>
                      <a:pt x="32" y="19"/>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92" name="Freeform 92"/>
              <p:cNvSpPr>
                <a:spLocks/>
              </p:cNvSpPr>
              <p:nvPr userDrawn="1"/>
            </p:nvSpPr>
            <p:spPr bwMode="auto">
              <a:xfrm>
                <a:off x="5422" y="2889"/>
                <a:ext cx="54" cy="79"/>
              </a:xfrm>
              <a:custGeom>
                <a:avLst/>
                <a:gdLst/>
                <a:ahLst/>
                <a:cxnLst>
                  <a:cxn ang="0">
                    <a:pos x="10" y="37"/>
                  </a:cxn>
                  <a:cxn ang="0">
                    <a:pos x="10" y="37"/>
                  </a:cxn>
                  <a:cxn ang="0">
                    <a:pos x="16" y="0"/>
                  </a:cxn>
                  <a:cxn ang="0">
                    <a:pos x="16" y="0"/>
                  </a:cxn>
                  <a:cxn ang="0">
                    <a:pos x="23" y="0"/>
                  </a:cxn>
                  <a:cxn ang="0">
                    <a:pos x="23" y="0"/>
                  </a:cxn>
                  <a:cxn ang="0">
                    <a:pos x="32" y="0"/>
                  </a:cxn>
                  <a:cxn ang="0">
                    <a:pos x="32" y="0"/>
                  </a:cxn>
                  <a:cxn ang="0">
                    <a:pos x="23" y="37"/>
                  </a:cxn>
                  <a:cxn ang="0">
                    <a:pos x="23" y="37"/>
                  </a:cxn>
                  <a:cxn ang="0">
                    <a:pos x="23" y="37"/>
                  </a:cxn>
                  <a:cxn ang="0">
                    <a:pos x="28" y="33"/>
                  </a:cxn>
                  <a:cxn ang="0">
                    <a:pos x="32" y="30"/>
                  </a:cxn>
                  <a:cxn ang="0">
                    <a:pos x="37" y="28"/>
                  </a:cxn>
                  <a:cxn ang="0">
                    <a:pos x="41" y="27"/>
                  </a:cxn>
                  <a:cxn ang="0">
                    <a:pos x="41" y="27"/>
                  </a:cxn>
                  <a:cxn ang="0">
                    <a:pos x="48" y="28"/>
                  </a:cxn>
                  <a:cxn ang="0">
                    <a:pos x="53" y="33"/>
                  </a:cxn>
                  <a:cxn ang="0">
                    <a:pos x="54" y="38"/>
                  </a:cxn>
                  <a:cxn ang="0">
                    <a:pos x="54" y="47"/>
                  </a:cxn>
                  <a:cxn ang="0">
                    <a:pos x="54" y="47"/>
                  </a:cxn>
                  <a:cxn ang="0">
                    <a:pos x="50" y="65"/>
                  </a:cxn>
                  <a:cxn ang="0">
                    <a:pos x="50" y="65"/>
                  </a:cxn>
                  <a:cxn ang="0">
                    <a:pos x="48" y="79"/>
                  </a:cxn>
                  <a:cxn ang="0">
                    <a:pos x="48" y="79"/>
                  </a:cxn>
                  <a:cxn ang="0">
                    <a:pos x="39" y="79"/>
                  </a:cxn>
                  <a:cxn ang="0">
                    <a:pos x="39" y="79"/>
                  </a:cxn>
                  <a:cxn ang="0">
                    <a:pos x="32" y="79"/>
                  </a:cxn>
                  <a:cxn ang="0">
                    <a:pos x="32" y="79"/>
                  </a:cxn>
                  <a:cxn ang="0">
                    <a:pos x="35" y="66"/>
                  </a:cxn>
                  <a:cxn ang="0">
                    <a:pos x="39" y="50"/>
                  </a:cxn>
                  <a:cxn ang="0">
                    <a:pos x="39" y="50"/>
                  </a:cxn>
                  <a:cxn ang="0">
                    <a:pos x="39" y="44"/>
                  </a:cxn>
                  <a:cxn ang="0">
                    <a:pos x="38" y="40"/>
                  </a:cxn>
                  <a:cxn ang="0">
                    <a:pos x="37" y="37"/>
                  </a:cxn>
                  <a:cxn ang="0">
                    <a:pos x="32" y="37"/>
                  </a:cxn>
                  <a:cxn ang="0">
                    <a:pos x="32" y="37"/>
                  </a:cxn>
                  <a:cxn ang="0">
                    <a:pos x="29" y="38"/>
                  </a:cxn>
                  <a:cxn ang="0">
                    <a:pos x="25" y="41"/>
                  </a:cxn>
                  <a:cxn ang="0">
                    <a:pos x="22" y="46"/>
                  </a:cxn>
                  <a:cxn ang="0">
                    <a:pos x="21" y="52"/>
                  </a:cxn>
                  <a:cxn ang="0">
                    <a:pos x="21" y="56"/>
                  </a:cxn>
                  <a:cxn ang="0">
                    <a:pos x="21" y="56"/>
                  </a:cxn>
                  <a:cxn ang="0">
                    <a:pos x="16" y="79"/>
                  </a:cxn>
                  <a:cxn ang="0">
                    <a:pos x="16" y="79"/>
                  </a:cxn>
                  <a:cxn ang="0">
                    <a:pos x="9" y="79"/>
                  </a:cxn>
                  <a:cxn ang="0">
                    <a:pos x="9" y="79"/>
                  </a:cxn>
                  <a:cxn ang="0">
                    <a:pos x="0" y="79"/>
                  </a:cxn>
                  <a:cxn ang="0">
                    <a:pos x="0" y="79"/>
                  </a:cxn>
                  <a:cxn ang="0">
                    <a:pos x="9" y="43"/>
                  </a:cxn>
                  <a:cxn ang="0">
                    <a:pos x="10" y="37"/>
                  </a:cxn>
                </a:cxnLst>
                <a:rect l="0" t="0" r="r" b="b"/>
                <a:pathLst>
                  <a:path w="54" h="79">
                    <a:moveTo>
                      <a:pt x="10" y="37"/>
                    </a:moveTo>
                    <a:lnTo>
                      <a:pt x="10" y="37"/>
                    </a:lnTo>
                    <a:lnTo>
                      <a:pt x="16" y="0"/>
                    </a:lnTo>
                    <a:lnTo>
                      <a:pt x="16" y="0"/>
                    </a:lnTo>
                    <a:lnTo>
                      <a:pt x="23" y="0"/>
                    </a:lnTo>
                    <a:lnTo>
                      <a:pt x="23" y="0"/>
                    </a:lnTo>
                    <a:lnTo>
                      <a:pt x="32" y="0"/>
                    </a:lnTo>
                    <a:lnTo>
                      <a:pt x="32" y="0"/>
                    </a:lnTo>
                    <a:lnTo>
                      <a:pt x="23" y="37"/>
                    </a:lnTo>
                    <a:lnTo>
                      <a:pt x="23" y="37"/>
                    </a:lnTo>
                    <a:lnTo>
                      <a:pt x="23" y="37"/>
                    </a:lnTo>
                    <a:lnTo>
                      <a:pt x="28" y="33"/>
                    </a:lnTo>
                    <a:lnTo>
                      <a:pt x="32" y="30"/>
                    </a:lnTo>
                    <a:lnTo>
                      <a:pt x="37" y="28"/>
                    </a:lnTo>
                    <a:lnTo>
                      <a:pt x="41" y="27"/>
                    </a:lnTo>
                    <a:lnTo>
                      <a:pt x="41" y="27"/>
                    </a:lnTo>
                    <a:lnTo>
                      <a:pt x="48" y="28"/>
                    </a:lnTo>
                    <a:lnTo>
                      <a:pt x="53" y="33"/>
                    </a:lnTo>
                    <a:lnTo>
                      <a:pt x="54" y="38"/>
                    </a:lnTo>
                    <a:lnTo>
                      <a:pt x="54" y="47"/>
                    </a:lnTo>
                    <a:lnTo>
                      <a:pt x="54" y="47"/>
                    </a:lnTo>
                    <a:lnTo>
                      <a:pt x="50" y="65"/>
                    </a:lnTo>
                    <a:lnTo>
                      <a:pt x="50" y="65"/>
                    </a:lnTo>
                    <a:lnTo>
                      <a:pt x="48" y="79"/>
                    </a:lnTo>
                    <a:lnTo>
                      <a:pt x="48" y="79"/>
                    </a:lnTo>
                    <a:lnTo>
                      <a:pt x="39" y="79"/>
                    </a:lnTo>
                    <a:lnTo>
                      <a:pt x="39" y="79"/>
                    </a:lnTo>
                    <a:lnTo>
                      <a:pt x="32" y="79"/>
                    </a:lnTo>
                    <a:lnTo>
                      <a:pt x="32" y="79"/>
                    </a:lnTo>
                    <a:lnTo>
                      <a:pt x="35" y="66"/>
                    </a:lnTo>
                    <a:lnTo>
                      <a:pt x="39" y="50"/>
                    </a:lnTo>
                    <a:lnTo>
                      <a:pt x="39" y="50"/>
                    </a:lnTo>
                    <a:lnTo>
                      <a:pt x="39" y="44"/>
                    </a:lnTo>
                    <a:lnTo>
                      <a:pt x="38" y="40"/>
                    </a:lnTo>
                    <a:lnTo>
                      <a:pt x="37" y="37"/>
                    </a:lnTo>
                    <a:lnTo>
                      <a:pt x="32" y="37"/>
                    </a:lnTo>
                    <a:lnTo>
                      <a:pt x="32" y="37"/>
                    </a:lnTo>
                    <a:lnTo>
                      <a:pt x="29" y="38"/>
                    </a:lnTo>
                    <a:lnTo>
                      <a:pt x="25" y="41"/>
                    </a:lnTo>
                    <a:lnTo>
                      <a:pt x="22" y="46"/>
                    </a:lnTo>
                    <a:lnTo>
                      <a:pt x="21" y="52"/>
                    </a:lnTo>
                    <a:lnTo>
                      <a:pt x="21" y="56"/>
                    </a:lnTo>
                    <a:lnTo>
                      <a:pt x="21" y="56"/>
                    </a:lnTo>
                    <a:lnTo>
                      <a:pt x="16" y="79"/>
                    </a:lnTo>
                    <a:lnTo>
                      <a:pt x="16" y="79"/>
                    </a:lnTo>
                    <a:lnTo>
                      <a:pt x="9" y="79"/>
                    </a:lnTo>
                    <a:lnTo>
                      <a:pt x="9" y="79"/>
                    </a:lnTo>
                    <a:lnTo>
                      <a:pt x="0" y="79"/>
                    </a:lnTo>
                    <a:lnTo>
                      <a:pt x="0" y="79"/>
                    </a:lnTo>
                    <a:lnTo>
                      <a:pt x="9" y="43"/>
                    </a:lnTo>
                    <a:lnTo>
                      <a:pt x="10" y="37"/>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93" name="Freeform 93"/>
              <p:cNvSpPr>
                <a:spLocks noEditPoints="1"/>
              </p:cNvSpPr>
              <p:nvPr userDrawn="1"/>
            </p:nvSpPr>
            <p:spPr bwMode="auto">
              <a:xfrm>
                <a:off x="5483" y="2889"/>
                <a:ext cx="31" cy="79"/>
              </a:xfrm>
              <a:custGeom>
                <a:avLst/>
                <a:gdLst/>
                <a:ahLst/>
                <a:cxnLst>
                  <a:cxn ang="0">
                    <a:pos x="6" y="52"/>
                  </a:cxn>
                  <a:cxn ang="0">
                    <a:pos x="6" y="52"/>
                  </a:cxn>
                  <a:cxn ang="0">
                    <a:pos x="11" y="28"/>
                  </a:cxn>
                  <a:cxn ang="0">
                    <a:pos x="11" y="28"/>
                  </a:cxn>
                  <a:cxn ang="0">
                    <a:pos x="18" y="30"/>
                  </a:cxn>
                  <a:cxn ang="0">
                    <a:pos x="18" y="30"/>
                  </a:cxn>
                  <a:cxn ang="0">
                    <a:pos x="27" y="28"/>
                  </a:cxn>
                  <a:cxn ang="0">
                    <a:pos x="27" y="28"/>
                  </a:cxn>
                  <a:cxn ang="0">
                    <a:pos x="21" y="52"/>
                  </a:cxn>
                  <a:cxn ang="0">
                    <a:pos x="19" y="56"/>
                  </a:cxn>
                  <a:cxn ang="0">
                    <a:pos x="19" y="56"/>
                  </a:cxn>
                  <a:cxn ang="0">
                    <a:pos x="16" y="79"/>
                  </a:cxn>
                  <a:cxn ang="0">
                    <a:pos x="16" y="79"/>
                  </a:cxn>
                  <a:cxn ang="0">
                    <a:pos x="9" y="79"/>
                  </a:cxn>
                  <a:cxn ang="0">
                    <a:pos x="9" y="79"/>
                  </a:cxn>
                  <a:cxn ang="0">
                    <a:pos x="0" y="79"/>
                  </a:cxn>
                  <a:cxn ang="0">
                    <a:pos x="0" y="79"/>
                  </a:cxn>
                  <a:cxn ang="0">
                    <a:pos x="6" y="56"/>
                  </a:cxn>
                  <a:cxn ang="0">
                    <a:pos x="6" y="52"/>
                  </a:cxn>
                  <a:cxn ang="0">
                    <a:pos x="24" y="0"/>
                  </a:cxn>
                  <a:cxn ang="0">
                    <a:pos x="24" y="0"/>
                  </a:cxn>
                  <a:cxn ang="0">
                    <a:pos x="27" y="2"/>
                  </a:cxn>
                  <a:cxn ang="0">
                    <a:pos x="30" y="3"/>
                  </a:cxn>
                  <a:cxn ang="0">
                    <a:pos x="31" y="6"/>
                  </a:cxn>
                  <a:cxn ang="0">
                    <a:pos x="31" y="9"/>
                  </a:cxn>
                  <a:cxn ang="0">
                    <a:pos x="31" y="9"/>
                  </a:cxn>
                  <a:cxn ang="0">
                    <a:pos x="30" y="12"/>
                  </a:cxn>
                  <a:cxn ang="0">
                    <a:pos x="27" y="15"/>
                  </a:cxn>
                  <a:cxn ang="0">
                    <a:pos x="24" y="17"/>
                  </a:cxn>
                  <a:cxn ang="0">
                    <a:pos x="21" y="18"/>
                  </a:cxn>
                  <a:cxn ang="0">
                    <a:pos x="21" y="18"/>
                  </a:cxn>
                  <a:cxn ang="0">
                    <a:pos x="18" y="17"/>
                  </a:cxn>
                  <a:cxn ang="0">
                    <a:pos x="15" y="15"/>
                  </a:cxn>
                  <a:cxn ang="0">
                    <a:pos x="14" y="12"/>
                  </a:cxn>
                  <a:cxn ang="0">
                    <a:pos x="14" y="9"/>
                  </a:cxn>
                  <a:cxn ang="0">
                    <a:pos x="14" y="9"/>
                  </a:cxn>
                  <a:cxn ang="0">
                    <a:pos x="15" y="6"/>
                  </a:cxn>
                  <a:cxn ang="0">
                    <a:pos x="18" y="3"/>
                  </a:cxn>
                  <a:cxn ang="0">
                    <a:pos x="21" y="2"/>
                  </a:cxn>
                  <a:cxn ang="0">
                    <a:pos x="24" y="0"/>
                  </a:cxn>
                  <a:cxn ang="0">
                    <a:pos x="24" y="0"/>
                  </a:cxn>
                </a:cxnLst>
                <a:rect l="0" t="0" r="r" b="b"/>
                <a:pathLst>
                  <a:path w="31" h="79">
                    <a:moveTo>
                      <a:pt x="6" y="52"/>
                    </a:moveTo>
                    <a:lnTo>
                      <a:pt x="6" y="52"/>
                    </a:lnTo>
                    <a:lnTo>
                      <a:pt x="11" y="28"/>
                    </a:lnTo>
                    <a:lnTo>
                      <a:pt x="11" y="28"/>
                    </a:lnTo>
                    <a:lnTo>
                      <a:pt x="18" y="30"/>
                    </a:lnTo>
                    <a:lnTo>
                      <a:pt x="18" y="30"/>
                    </a:lnTo>
                    <a:lnTo>
                      <a:pt x="27" y="28"/>
                    </a:lnTo>
                    <a:lnTo>
                      <a:pt x="27" y="28"/>
                    </a:lnTo>
                    <a:lnTo>
                      <a:pt x="21" y="52"/>
                    </a:lnTo>
                    <a:lnTo>
                      <a:pt x="19" y="56"/>
                    </a:lnTo>
                    <a:lnTo>
                      <a:pt x="19" y="56"/>
                    </a:lnTo>
                    <a:lnTo>
                      <a:pt x="16" y="79"/>
                    </a:lnTo>
                    <a:lnTo>
                      <a:pt x="16" y="79"/>
                    </a:lnTo>
                    <a:lnTo>
                      <a:pt x="9" y="79"/>
                    </a:lnTo>
                    <a:lnTo>
                      <a:pt x="9" y="79"/>
                    </a:lnTo>
                    <a:lnTo>
                      <a:pt x="0" y="79"/>
                    </a:lnTo>
                    <a:lnTo>
                      <a:pt x="0" y="79"/>
                    </a:lnTo>
                    <a:lnTo>
                      <a:pt x="6" y="56"/>
                    </a:lnTo>
                    <a:lnTo>
                      <a:pt x="6" y="52"/>
                    </a:lnTo>
                    <a:close/>
                    <a:moveTo>
                      <a:pt x="24" y="0"/>
                    </a:moveTo>
                    <a:lnTo>
                      <a:pt x="24" y="0"/>
                    </a:lnTo>
                    <a:lnTo>
                      <a:pt x="27" y="2"/>
                    </a:lnTo>
                    <a:lnTo>
                      <a:pt x="30" y="3"/>
                    </a:lnTo>
                    <a:lnTo>
                      <a:pt x="31" y="6"/>
                    </a:lnTo>
                    <a:lnTo>
                      <a:pt x="31" y="9"/>
                    </a:lnTo>
                    <a:lnTo>
                      <a:pt x="31" y="9"/>
                    </a:lnTo>
                    <a:lnTo>
                      <a:pt x="30" y="12"/>
                    </a:lnTo>
                    <a:lnTo>
                      <a:pt x="27" y="15"/>
                    </a:lnTo>
                    <a:lnTo>
                      <a:pt x="24" y="17"/>
                    </a:lnTo>
                    <a:lnTo>
                      <a:pt x="21" y="18"/>
                    </a:lnTo>
                    <a:lnTo>
                      <a:pt x="21" y="18"/>
                    </a:lnTo>
                    <a:lnTo>
                      <a:pt x="18" y="17"/>
                    </a:lnTo>
                    <a:lnTo>
                      <a:pt x="15" y="15"/>
                    </a:lnTo>
                    <a:lnTo>
                      <a:pt x="14" y="12"/>
                    </a:lnTo>
                    <a:lnTo>
                      <a:pt x="14" y="9"/>
                    </a:lnTo>
                    <a:lnTo>
                      <a:pt x="14" y="9"/>
                    </a:lnTo>
                    <a:lnTo>
                      <a:pt x="15" y="6"/>
                    </a:lnTo>
                    <a:lnTo>
                      <a:pt x="18" y="3"/>
                    </a:lnTo>
                    <a:lnTo>
                      <a:pt x="21" y="2"/>
                    </a:lnTo>
                    <a:lnTo>
                      <a:pt x="24" y="0"/>
                    </a:lnTo>
                    <a:lnTo>
                      <a:pt x="24" y="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94" name="Freeform 94"/>
              <p:cNvSpPr>
                <a:spLocks/>
              </p:cNvSpPr>
              <p:nvPr userDrawn="1"/>
            </p:nvSpPr>
            <p:spPr bwMode="auto">
              <a:xfrm>
                <a:off x="5514" y="2916"/>
                <a:ext cx="54" cy="52"/>
              </a:xfrm>
              <a:custGeom>
                <a:avLst/>
                <a:gdLst/>
                <a:ahLst/>
                <a:cxnLst>
                  <a:cxn ang="0">
                    <a:pos x="23" y="10"/>
                  </a:cxn>
                  <a:cxn ang="0">
                    <a:pos x="23" y="10"/>
                  </a:cxn>
                  <a:cxn ang="0">
                    <a:pos x="23" y="10"/>
                  </a:cxn>
                  <a:cxn ang="0">
                    <a:pos x="28" y="6"/>
                  </a:cxn>
                  <a:cxn ang="0">
                    <a:pos x="32" y="3"/>
                  </a:cxn>
                  <a:cxn ang="0">
                    <a:pos x="36" y="1"/>
                  </a:cxn>
                  <a:cxn ang="0">
                    <a:pos x="41" y="0"/>
                  </a:cxn>
                  <a:cxn ang="0">
                    <a:pos x="41" y="0"/>
                  </a:cxn>
                  <a:cxn ang="0">
                    <a:pos x="48" y="1"/>
                  </a:cxn>
                  <a:cxn ang="0">
                    <a:pos x="53" y="6"/>
                  </a:cxn>
                  <a:cxn ang="0">
                    <a:pos x="54" y="11"/>
                  </a:cxn>
                  <a:cxn ang="0">
                    <a:pos x="54" y="20"/>
                  </a:cxn>
                  <a:cxn ang="0">
                    <a:pos x="54" y="20"/>
                  </a:cxn>
                  <a:cxn ang="0">
                    <a:pos x="50" y="38"/>
                  </a:cxn>
                  <a:cxn ang="0">
                    <a:pos x="50" y="38"/>
                  </a:cxn>
                  <a:cxn ang="0">
                    <a:pos x="48" y="52"/>
                  </a:cxn>
                  <a:cxn ang="0">
                    <a:pos x="48" y="52"/>
                  </a:cxn>
                  <a:cxn ang="0">
                    <a:pos x="39" y="52"/>
                  </a:cxn>
                  <a:cxn ang="0">
                    <a:pos x="39" y="52"/>
                  </a:cxn>
                  <a:cxn ang="0">
                    <a:pos x="32" y="52"/>
                  </a:cxn>
                  <a:cxn ang="0">
                    <a:pos x="32" y="52"/>
                  </a:cxn>
                  <a:cxn ang="0">
                    <a:pos x="35" y="39"/>
                  </a:cxn>
                  <a:cxn ang="0">
                    <a:pos x="39" y="23"/>
                  </a:cxn>
                  <a:cxn ang="0">
                    <a:pos x="39" y="23"/>
                  </a:cxn>
                  <a:cxn ang="0">
                    <a:pos x="39" y="17"/>
                  </a:cxn>
                  <a:cxn ang="0">
                    <a:pos x="38" y="13"/>
                  </a:cxn>
                  <a:cxn ang="0">
                    <a:pos x="36" y="10"/>
                  </a:cxn>
                  <a:cxn ang="0">
                    <a:pos x="34" y="10"/>
                  </a:cxn>
                  <a:cxn ang="0">
                    <a:pos x="34" y="10"/>
                  </a:cxn>
                  <a:cxn ang="0">
                    <a:pos x="29" y="11"/>
                  </a:cxn>
                  <a:cxn ang="0">
                    <a:pos x="25" y="14"/>
                  </a:cxn>
                  <a:cxn ang="0">
                    <a:pos x="22" y="19"/>
                  </a:cxn>
                  <a:cxn ang="0">
                    <a:pos x="20" y="25"/>
                  </a:cxn>
                  <a:cxn ang="0">
                    <a:pos x="20" y="29"/>
                  </a:cxn>
                  <a:cxn ang="0">
                    <a:pos x="20" y="29"/>
                  </a:cxn>
                  <a:cxn ang="0">
                    <a:pos x="16" y="52"/>
                  </a:cxn>
                  <a:cxn ang="0">
                    <a:pos x="16" y="52"/>
                  </a:cxn>
                  <a:cxn ang="0">
                    <a:pos x="9" y="52"/>
                  </a:cxn>
                  <a:cxn ang="0">
                    <a:pos x="9" y="52"/>
                  </a:cxn>
                  <a:cxn ang="0">
                    <a:pos x="0" y="52"/>
                  </a:cxn>
                  <a:cxn ang="0">
                    <a:pos x="0" y="52"/>
                  </a:cxn>
                  <a:cxn ang="0">
                    <a:pos x="6" y="29"/>
                  </a:cxn>
                  <a:cxn ang="0">
                    <a:pos x="7" y="25"/>
                  </a:cxn>
                  <a:cxn ang="0">
                    <a:pos x="7" y="25"/>
                  </a:cxn>
                  <a:cxn ang="0">
                    <a:pos x="10" y="1"/>
                  </a:cxn>
                  <a:cxn ang="0">
                    <a:pos x="10" y="1"/>
                  </a:cxn>
                  <a:cxn ang="0">
                    <a:pos x="18" y="3"/>
                  </a:cxn>
                  <a:cxn ang="0">
                    <a:pos x="18" y="3"/>
                  </a:cxn>
                  <a:cxn ang="0">
                    <a:pos x="26" y="1"/>
                  </a:cxn>
                  <a:cxn ang="0">
                    <a:pos x="23" y="10"/>
                  </a:cxn>
                </a:cxnLst>
                <a:rect l="0" t="0" r="r" b="b"/>
                <a:pathLst>
                  <a:path w="54" h="52">
                    <a:moveTo>
                      <a:pt x="23" y="10"/>
                    </a:moveTo>
                    <a:lnTo>
                      <a:pt x="23" y="10"/>
                    </a:lnTo>
                    <a:lnTo>
                      <a:pt x="23" y="10"/>
                    </a:lnTo>
                    <a:lnTo>
                      <a:pt x="28" y="6"/>
                    </a:lnTo>
                    <a:lnTo>
                      <a:pt x="32" y="3"/>
                    </a:lnTo>
                    <a:lnTo>
                      <a:pt x="36" y="1"/>
                    </a:lnTo>
                    <a:lnTo>
                      <a:pt x="41" y="0"/>
                    </a:lnTo>
                    <a:lnTo>
                      <a:pt x="41" y="0"/>
                    </a:lnTo>
                    <a:lnTo>
                      <a:pt x="48" y="1"/>
                    </a:lnTo>
                    <a:lnTo>
                      <a:pt x="53" y="6"/>
                    </a:lnTo>
                    <a:lnTo>
                      <a:pt x="54" y="11"/>
                    </a:lnTo>
                    <a:lnTo>
                      <a:pt x="54" y="20"/>
                    </a:lnTo>
                    <a:lnTo>
                      <a:pt x="54" y="20"/>
                    </a:lnTo>
                    <a:lnTo>
                      <a:pt x="50" y="38"/>
                    </a:lnTo>
                    <a:lnTo>
                      <a:pt x="50" y="38"/>
                    </a:lnTo>
                    <a:lnTo>
                      <a:pt x="48" y="52"/>
                    </a:lnTo>
                    <a:lnTo>
                      <a:pt x="48" y="52"/>
                    </a:lnTo>
                    <a:lnTo>
                      <a:pt x="39" y="52"/>
                    </a:lnTo>
                    <a:lnTo>
                      <a:pt x="39" y="52"/>
                    </a:lnTo>
                    <a:lnTo>
                      <a:pt x="32" y="52"/>
                    </a:lnTo>
                    <a:lnTo>
                      <a:pt x="32" y="52"/>
                    </a:lnTo>
                    <a:lnTo>
                      <a:pt x="35" y="39"/>
                    </a:lnTo>
                    <a:lnTo>
                      <a:pt x="39" y="23"/>
                    </a:lnTo>
                    <a:lnTo>
                      <a:pt x="39" y="23"/>
                    </a:lnTo>
                    <a:lnTo>
                      <a:pt x="39" y="17"/>
                    </a:lnTo>
                    <a:lnTo>
                      <a:pt x="38" y="13"/>
                    </a:lnTo>
                    <a:lnTo>
                      <a:pt x="36" y="10"/>
                    </a:lnTo>
                    <a:lnTo>
                      <a:pt x="34" y="10"/>
                    </a:lnTo>
                    <a:lnTo>
                      <a:pt x="34" y="10"/>
                    </a:lnTo>
                    <a:lnTo>
                      <a:pt x="29" y="11"/>
                    </a:lnTo>
                    <a:lnTo>
                      <a:pt x="25" y="14"/>
                    </a:lnTo>
                    <a:lnTo>
                      <a:pt x="22" y="19"/>
                    </a:lnTo>
                    <a:lnTo>
                      <a:pt x="20" y="25"/>
                    </a:lnTo>
                    <a:lnTo>
                      <a:pt x="20" y="29"/>
                    </a:lnTo>
                    <a:lnTo>
                      <a:pt x="20" y="29"/>
                    </a:lnTo>
                    <a:lnTo>
                      <a:pt x="16" y="52"/>
                    </a:lnTo>
                    <a:lnTo>
                      <a:pt x="16" y="52"/>
                    </a:lnTo>
                    <a:lnTo>
                      <a:pt x="9" y="52"/>
                    </a:lnTo>
                    <a:lnTo>
                      <a:pt x="9" y="52"/>
                    </a:lnTo>
                    <a:lnTo>
                      <a:pt x="0" y="52"/>
                    </a:lnTo>
                    <a:lnTo>
                      <a:pt x="0" y="52"/>
                    </a:lnTo>
                    <a:lnTo>
                      <a:pt x="6" y="29"/>
                    </a:lnTo>
                    <a:lnTo>
                      <a:pt x="7" y="25"/>
                    </a:lnTo>
                    <a:lnTo>
                      <a:pt x="7" y="25"/>
                    </a:lnTo>
                    <a:lnTo>
                      <a:pt x="10" y="1"/>
                    </a:lnTo>
                    <a:lnTo>
                      <a:pt x="10" y="1"/>
                    </a:lnTo>
                    <a:lnTo>
                      <a:pt x="18" y="3"/>
                    </a:lnTo>
                    <a:lnTo>
                      <a:pt x="18" y="3"/>
                    </a:lnTo>
                    <a:lnTo>
                      <a:pt x="26" y="1"/>
                    </a:lnTo>
                    <a:lnTo>
                      <a:pt x="23" y="1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95" name="Freeform 95"/>
              <p:cNvSpPr>
                <a:spLocks noEditPoints="1"/>
              </p:cNvSpPr>
              <p:nvPr userDrawn="1"/>
            </p:nvSpPr>
            <p:spPr bwMode="auto">
              <a:xfrm>
                <a:off x="5569" y="2916"/>
                <a:ext cx="60" cy="80"/>
              </a:xfrm>
              <a:custGeom>
                <a:avLst/>
                <a:gdLst/>
                <a:ahLst/>
                <a:cxnLst>
                  <a:cxn ang="0">
                    <a:pos x="37" y="64"/>
                  </a:cxn>
                  <a:cxn ang="0">
                    <a:pos x="33" y="73"/>
                  </a:cxn>
                  <a:cxn ang="0">
                    <a:pos x="22" y="76"/>
                  </a:cxn>
                  <a:cxn ang="0">
                    <a:pos x="17" y="76"/>
                  </a:cxn>
                  <a:cxn ang="0">
                    <a:pos x="11" y="70"/>
                  </a:cxn>
                  <a:cxn ang="0">
                    <a:pos x="11" y="64"/>
                  </a:cxn>
                  <a:cxn ang="0">
                    <a:pos x="17" y="55"/>
                  </a:cxn>
                  <a:cxn ang="0">
                    <a:pos x="24" y="54"/>
                  </a:cxn>
                  <a:cxn ang="0">
                    <a:pos x="30" y="54"/>
                  </a:cxn>
                  <a:cxn ang="0">
                    <a:pos x="37" y="58"/>
                  </a:cxn>
                  <a:cxn ang="0">
                    <a:pos x="37" y="64"/>
                  </a:cxn>
                  <a:cxn ang="0">
                    <a:pos x="60" y="6"/>
                  </a:cxn>
                  <a:cxn ang="0">
                    <a:pos x="60" y="4"/>
                  </a:cxn>
                  <a:cxn ang="0">
                    <a:pos x="60" y="1"/>
                  </a:cxn>
                  <a:cxn ang="0">
                    <a:pos x="50" y="1"/>
                  </a:cxn>
                  <a:cxn ang="0">
                    <a:pos x="44" y="1"/>
                  </a:cxn>
                  <a:cxn ang="0">
                    <a:pos x="35" y="0"/>
                  </a:cxn>
                  <a:cxn ang="0">
                    <a:pos x="19" y="6"/>
                  </a:cxn>
                  <a:cxn ang="0">
                    <a:pos x="11" y="17"/>
                  </a:cxn>
                  <a:cxn ang="0">
                    <a:pos x="11" y="23"/>
                  </a:cxn>
                  <a:cxn ang="0">
                    <a:pos x="12" y="29"/>
                  </a:cxn>
                  <a:cxn ang="0">
                    <a:pos x="21" y="33"/>
                  </a:cxn>
                  <a:cxn ang="0">
                    <a:pos x="21" y="35"/>
                  </a:cxn>
                  <a:cxn ang="0">
                    <a:pos x="12" y="39"/>
                  </a:cxn>
                  <a:cxn ang="0">
                    <a:pos x="9" y="45"/>
                  </a:cxn>
                  <a:cxn ang="0">
                    <a:pos x="9" y="48"/>
                  </a:cxn>
                  <a:cxn ang="0">
                    <a:pos x="14" y="54"/>
                  </a:cxn>
                  <a:cxn ang="0">
                    <a:pos x="14" y="54"/>
                  </a:cxn>
                  <a:cxn ang="0">
                    <a:pos x="5" y="58"/>
                  </a:cxn>
                  <a:cxn ang="0">
                    <a:pos x="0" y="67"/>
                  </a:cxn>
                  <a:cxn ang="0">
                    <a:pos x="0" y="73"/>
                  </a:cxn>
                  <a:cxn ang="0">
                    <a:pos x="9" y="80"/>
                  </a:cxn>
                  <a:cxn ang="0">
                    <a:pos x="18" y="80"/>
                  </a:cxn>
                  <a:cxn ang="0">
                    <a:pos x="38" y="76"/>
                  </a:cxn>
                  <a:cxn ang="0">
                    <a:pos x="46" y="68"/>
                  </a:cxn>
                  <a:cxn ang="0">
                    <a:pos x="50" y="58"/>
                  </a:cxn>
                  <a:cxn ang="0">
                    <a:pos x="50" y="52"/>
                  </a:cxn>
                  <a:cxn ang="0">
                    <a:pos x="43" y="45"/>
                  </a:cxn>
                  <a:cxn ang="0">
                    <a:pos x="28" y="44"/>
                  </a:cxn>
                  <a:cxn ang="0">
                    <a:pos x="25" y="44"/>
                  </a:cxn>
                  <a:cxn ang="0">
                    <a:pos x="21" y="41"/>
                  </a:cxn>
                  <a:cxn ang="0">
                    <a:pos x="21" y="39"/>
                  </a:cxn>
                  <a:cxn ang="0">
                    <a:pos x="25" y="35"/>
                  </a:cxn>
                  <a:cxn ang="0">
                    <a:pos x="30" y="35"/>
                  </a:cxn>
                  <a:cxn ang="0">
                    <a:pos x="38" y="33"/>
                  </a:cxn>
                  <a:cxn ang="0">
                    <a:pos x="50" y="25"/>
                  </a:cxn>
                  <a:cxn ang="0">
                    <a:pos x="53" y="17"/>
                  </a:cxn>
                  <a:cxn ang="0">
                    <a:pos x="53" y="10"/>
                  </a:cxn>
                  <a:cxn ang="0">
                    <a:pos x="50" y="6"/>
                  </a:cxn>
                  <a:cxn ang="0">
                    <a:pos x="34" y="4"/>
                  </a:cxn>
                  <a:cxn ang="0">
                    <a:pos x="37" y="6"/>
                  </a:cxn>
                  <a:cxn ang="0">
                    <a:pos x="40" y="11"/>
                  </a:cxn>
                  <a:cxn ang="0">
                    <a:pos x="38" y="17"/>
                  </a:cxn>
                  <a:cxn ang="0">
                    <a:pos x="35" y="27"/>
                  </a:cxn>
                  <a:cxn ang="0">
                    <a:pos x="30" y="30"/>
                  </a:cxn>
                  <a:cxn ang="0">
                    <a:pos x="27" y="30"/>
                  </a:cxn>
                  <a:cxn ang="0">
                    <a:pos x="24" y="25"/>
                  </a:cxn>
                  <a:cxn ang="0">
                    <a:pos x="25" y="19"/>
                  </a:cxn>
                  <a:cxn ang="0">
                    <a:pos x="28" y="9"/>
                  </a:cxn>
                  <a:cxn ang="0">
                    <a:pos x="34" y="4"/>
                  </a:cxn>
                </a:cxnLst>
                <a:rect l="0" t="0" r="r" b="b"/>
                <a:pathLst>
                  <a:path w="60" h="80">
                    <a:moveTo>
                      <a:pt x="37" y="64"/>
                    </a:moveTo>
                    <a:lnTo>
                      <a:pt x="37" y="64"/>
                    </a:lnTo>
                    <a:lnTo>
                      <a:pt x="35" y="68"/>
                    </a:lnTo>
                    <a:lnTo>
                      <a:pt x="33" y="73"/>
                    </a:lnTo>
                    <a:lnTo>
                      <a:pt x="27" y="76"/>
                    </a:lnTo>
                    <a:lnTo>
                      <a:pt x="22" y="76"/>
                    </a:lnTo>
                    <a:lnTo>
                      <a:pt x="22" y="76"/>
                    </a:lnTo>
                    <a:lnTo>
                      <a:pt x="17" y="76"/>
                    </a:lnTo>
                    <a:lnTo>
                      <a:pt x="12" y="73"/>
                    </a:lnTo>
                    <a:lnTo>
                      <a:pt x="11" y="70"/>
                    </a:lnTo>
                    <a:lnTo>
                      <a:pt x="11" y="64"/>
                    </a:lnTo>
                    <a:lnTo>
                      <a:pt x="11" y="64"/>
                    </a:lnTo>
                    <a:lnTo>
                      <a:pt x="14" y="58"/>
                    </a:lnTo>
                    <a:lnTo>
                      <a:pt x="17" y="55"/>
                    </a:lnTo>
                    <a:lnTo>
                      <a:pt x="17" y="55"/>
                    </a:lnTo>
                    <a:lnTo>
                      <a:pt x="24" y="54"/>
                    </a:lnTo>
                    <a:lnTo>
                      <a:pt x="24" y="54"/>
                    </a:lnTo>
                    <a:lnTo>
                      <a:pt x="30" y="54"/>
                    </a:lnTo>
                    <a:lnTo>
                      <a:pt x="34" y="55"/>
                    </a:lnTo>
                    <a:lnTo>
                      <a:pt x="37" y="58"/>
                    </a:lnTo>
                    <a:lnTo>
                      <a:pt x="37" y="64"/>
                    </a:lnTo>
                    <a:lnTo>
                      <a:pt x="37" y="64"/>
                    </a:lnTo>
                    <a:close/>
                    <a:moveTo>
                      <a:pt x="60" y="6"/>
                    </a:moveTo>
                    <a:lnTo>
                      <a:pt x="60" y="6"/>
                    </a:lnTo>
                    <a:lnTo>
                      <a:pt x="60" y="4"/>
                    </a:lnTo>
                    <a:lnTo>
                      <a:pt x="60" y="4"/>
                    </a:lnTo>
                    <a:lnTo>
                      <a:pt x="60" y="1"/>
                    </a:lnTo>
                    <a:lnTo>
                      <a:pt x="60" y="1"/>
                    </a:lnTo>
                    <a:lnTo>
                      <a:pt x="50" y="1"/>
                    </a:lnTo>
                    <a:lnTo>
                      <a:pt x="50" y="1"/>
                    </a:lnTo>
                    <a:lnTo>
                      <a:pt x="44" y="1"/>
                    </a:lnTo>
                    <a:lnTo>
                      <a:pt x="44" y="1"/>
                    </a:lnTo>
                    <a:lnTo>
                      <a:pt x="35" y="0"/>
                    </a:lnTo>
                    <a:lnTo>
                      <a:pt x="35" y="0"/>
                    </a:lnTo>
                    <a:lnTo>
                      <a:pt x="27" y="1"/>
                    </a:lnTo>
                    <a:lnTo>
                      <a:pt x="19" y="6"/>
                    </a:lnTo>
                    <a:lnTo>
                      <a:pt x="14" y="10"/>
                    </a:lnTo>
                    <a:lnTo>
                      <a:pt x="11" y="17"/>
                    </a:lnTo>
                    <a:lnTo>
                      <a:pt x="11" y="17"/>
                    </a:lnTo>
                    <a:lnTo>
                      <a:pt x="11" y="23"/>
                    </a:lnTo>
                    <a:lnTo>
                      <a:pt x="12" y="29"/>
                    </a:lnTo>
                    <a:lnTo>
                      <a:pt x="12" y="29"/>
                    </a:lnTo>
                    <a:lnTo>
                      <a:pt x="15" y="32"/>
                    </a:lnTo>
                    <a:lnTo>
                      <a:pt x="21" y="33"/>
                    </a:lnTo>
                    <a:lnTo>
                      <a:pt x="21" y="35"/>
                    </a:lnTo>
                    <a:lnTo>
                      <a:pt x="21" y="35"/>
                    </a:lnTo>
                    <a:lnTo>
                      <a:pt x="17" y="36"/>
                    </a:lnTo>
                    <a:lnTo>
                      <a:pt x="12" y="39"/>
                    </a:lnTo>
                    <a:lnTo>
                      <a:pt x="11" y="42"/>
                    </a:lnTo>
                    <a:lnTo>
                      <a:pt x="9" y="45"/>
                    </a:lnTo>
                    <a:lnTo>
                      <a:pt x="9" y="45"/>
                    </a:lnTo>
                    <a:lnTo>
                      <a:pt x="9" y="48"/>
                    </a:lnTo>
                    <a:lnTo>
                      <a:pt x="9" y="49"/>
                    </a:lnTo>
                    <a:lnTo>
                      <a:pt x="14" y="54"/>
                    </a:lnTo>
                    <a:lnTo>
                      <a:pt x="14" y="54"/>
                    </a:lnTo>
                    <a:lnTo>
                      <a:pt x="14" y="54"/>
                    </a:lnTo>
                    <a:lnTo>
                      <a:pt x="9" y="55"/>
                    </a:lnTo>
                    <a:lnTo>
                      <a:pt x="5" y="58"/>
                    </a:lnTo>
                    <a:lnTo>
                      <a:pt x="2" y="63"/>
                    </a:lnTo>
                    <a:lnTo>
                      <a:pt x="0" y="67"/>
                    </a:lnTo>
                    <a:lnTo>
                      <a:pt x="0" y="67"/>
                    </a:lnTo>
                    <a:lnTo>
                      <a:pt x="0" y="73"/>
                    </a:lnTo>
                    <a:lnTo>
                      <a:pt x="3" y="77"/>
                    </a:lnTo>
                    <a:lnTo>
                      <a:pt x="9" y="80"/>
                    </a:lnTo>
                    <a:lnTo>
                      <a:pt x="18" y="80"/>
                    </a:lnTo>
                    <a:lnTo>
                      <a:pt x="18" y="80"/>
                    </a:lnTo>
                    <a:lnTo>
                      <a:pt x="28" y="79"/>
                    </a:lnTo>
                    <a:lnTo>
                      <a:pt x="38" y="76"/>
                    </a:lnTo>
                    <a:lnTo>
                      <a:pt x="43" y="73"/>
                    </a:lnTo>
                    <a:lnTo>
                      <a:pt x="46" y="68"/>
                    </a:lnTo>
                    <a:lnTo>
                      <a:pt x="49" y="64"/>
                    </a:lnTo>
                    <a:lnTo>
                      <a:pt x="50" y="58"/>
                    </a:lnTo>
                    <a:lnTo>
                      <a:pt x="50" y="58"/>
                    </a:lnTo>
                    <a:lnTo>
                      <a:pt x="50" y="52"/>
                    </a:lnTo>
                    <a:lnTo>
                      <a:pt x="49" y="48"/>
                    </a:lnTo>
                    <a:lnTo>
                      <a:pt x="43" y="45"/>
                    </a:lnTo>
                    <a:lnTo>
                      <a:pt x="35" y="44"/>
                    </a:lnTo>
                    <a:lnTo>
                      <a:pt x="28" y="44"/>
                    </a:lnTo>
                    <a:lnTo>
                      <a:pt x="28" y="44"/>
                    </a:lnTo>
                    <a:lnTo>
                      <a:pt x="25" y="44"/>
                    </a:lnTo>
                    <a:lnTo>
                      <a:pt x="22" y="42"/>
                    </a:lnTo>
                    <a:lnTo>
                      <a:pt x="21" y="41"/>
                    </a:lnTo>
                    <a:lnTo>
                      <a:pt x="21" y="39"/>
                    </a:lnTo>
                    <a:lnTo>
                      <a:pt x="21" y="39"/>
                    </a:lnTo>
                    <a:lnTo>
                      <a:pt x="22" y="36"/>
                    </a:lnTo>
                    <a:lnTo>
                      <a:pt x="25" y="35"/>
                    </a:lnTo>
                    <a:lnTo>
                      <a:pt x="25" y="35"/>
                    </a:lnTo>
                    <a:lnTo>
                      <a:pt x="30" y="35"/>
                    </a:lnTo>
                    <a:lnTo>
                      <a:pt x="30" y="35"/>
                    </a:lnTo>
                    <a:lnTo>
                      <a:pt x="38" y="33"/>
                    </a:lnTo>
                    <a:lnTo>
                      <a:pt x="46" y="30"/>
                    </a:lnTo>
                    <a:lnTo>
                      <a:pt x="50" y="25"/>
                    </a:lnTo>
                    <a:lnTo>
                      <a:pt x="53" y="17"/>
                    </a:lnTo>
                    <a:lnTo>
                      <a:pt x="53" y="17"/>
                    </a:lnTo>
                    <a:lnTo>
                      <a:pt x="54" y="14"/>
                    </a:lnTo>
                    <a:lnTo>
                      <a:pt x="53" y="10"/>
                    </a:lnTo>
                    <a:lnTo>
                      <a:pt x="50" y="6"/>
                    </a:lnTo>
                    <a:lnTo>
                      <a:pt x="50" y="6"/>
                    </a:lnTo>
                    <a:lnTo>
                      <a:pt x="60" y="6"/>
                    </a:lnTo>
                    <a:close/>
                    <a:moveTo>
                      <a:pt x="34" y="4"/>
                    </a:moveTo>
                    <a:lnTo>
                      <a:pt x="34" y="4"/>
                    </a:lnTo>
                    <a:lnTo>
                      <a:pt x="37" y="6"/>
                    </a:lnTo>
                    <a:lnTo>
                      <a:pt x="38" y="7"/>
                    </a:lnTo>
                    <a:lnTo>
                      <a:pt x="40" y="11"/>
                    </a:lnTo>
                    <a:lnTo>
                      <a:pt x="38" y="17"/>
                    </a:lnTo>
                    <a:lnTo>
                      <a:pt x="38" y="17"/>
                    </a:lnTo>
                    <a:lnTo>
                      <a:pt x="37" y="23"/>
                    </a:lnTo>
                    <a:lnTo>
                      <a:pt x="35" y="27"/>
                    </a:lnTo>
                    <a:lnTo>
                      <a:pt x="33" y="30"/>
                    </a:lnTo>
                    <a:lnTo>
                      <a:pt x="30" y="30"/>
                    </a:lnTo>
                    <a:lnTo>
                      <a:pt x="30" y="30"/>
                    </a:lnTo>
                    <a:lnTo>
                      <a:pt x="27" y="30"/>
                    </a:lnTo>
                    <a:lnTo>
                      <a:pt x="25" y="27"/>
                    </a:lnTo>
                    <a:lnTo>
                      <a:pt x="24" y="25"/>
                    </a:lnTo>
                    <a:lnTo>
                      <a:pt x="25" y="19"/>
                    </a:lnTo>
                    <a:lnTo>
                      <a:pt x="25" y="19"/>
                    </a:lnTo>
                    <a:lnTo>
                      <a:pt x="27" y="13"/>
                    </a:lnTo>
                    <a:lnTo>
                      <a:pt x="28" y="9"/>
                    </a:lnTo>
                    <a:lnTo>
                      <a:pt x="31" y="6"/>
                    </a:lnTo>
                    <a:lnTo>
                      <a:pt x="34" y="4"/>
                    </a:lnTo>
                    <a:lnTo>
                      <a:pt x="34" y="4"/>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96" name="Freeform 96"/>
              <p:cNvSpPr>
                <a:spLocks/>
              </p:cNvSpPr>
              <p:nvPr userDrawn="1"/>
            </p:nvSpPr>
            <p:spPr bwMode="auto">
              <a:xfrm>
                <a:off x="5658" y="2897"/>
                <a:ext cx="101" cy="71"/>
              </a:xfrm>
              <a:custGeom>
                <a:avLst/>
                <a:gdLst/>
                <a:ahLst/>
                <a:cxnLst>
                  <a:cxn ang="0">
                    <a:pos x="46" y="20"/>
                  </a:cxn>
                  <a:cxn ang="0">
                    <a:pos x="46" y="20"/>
                  </a:cxn>
                  <a:cxn ang="0">
                    <a:pos x="33" y="45"/>
                  </a:cxn>
                  <a:cxn ang="0">
                    <a:pos x="18" y="71"/>
                  </a:cxn>
                  <a:cxn ang="0">
                    <a:pos x="18" y="71"/>
                  </a:cxn>
                  <a:cxn ang="0">
                    <a:pos x="14" y="71"/>
                  </a:cxn>
                  <a:cxn ang="0">
                    <a:pos x="14" y="71"/>
                  </a:cxn>
                  <a:cxn ang="0">
                    <a:pos x="8" y="71"/>
                  </a:cxn>
                  <a:cxn ang="0">
                    <a:pos x="8" y="71"/>
                  </a:cxn>
                  <a:cxn ang="0">
                    <a:pos x="5" y="30"/>
                  </a:cxn>
                  <a:cxn ang="0">
                    <a:pos x="0" y="0"/>
                  </a:cxn>
                  <a:cxn ang="0">
                    <a:pos x="0" y="0"/>
                  </a:cxn>
                  <a:cxn ang="0">
                    <a:pos x="9" y="0"/>
                  </a:cxn>
                  <a:cxn ang="0">
                    <a:pos x="9" y="0"/>
                  </a:cxn>
                  <a:cxn ang="0">
                    <a:pos x="18" y="0"/>
                  </a:cxn>
                  <a:cxn ang="0">
                    <a:pos x="18" y="0"/>
                  </a:cxn>
                  <a:cxn ang="0">
                    <a:pos x="21" y="52"/>
                  </a:cxn>
                  <a:cxn ang="0">
                    <a:pos x="22" y="52"/>
                  </a:cxn>
                  <a:cxn ang="0">
                    <a:pos x="22" y="52"/>
                  </a:cxn>
                  <a:cxn ang="0">
                    <a:pos x="50" y="0"/>
                  </a:cxn>
                  <a:cxn ang="0">
                    <a:pos x="50" y="0"/>
                  </a:cxn>
                  <a:cxn ang="0">
                    <a:pos x="54" y="0"/>
                  </a:cxn>
                  <a:cxn ang="0">
                    <a:pos x="54" y="0"/>
                  </a:cxn>
                  <a:cxn ang="0">
                    <a:pos x="60" y="0"/>
                  </a:cxn>
                  <a:cxn ang="0">
                    <a:pos x="60" y="0"/>
                  </a:cxn>
                  <a:cxn ang="0">
                    <a:pos x="63" y="25"/>
                  </a:cxn>
                  <a:cxn ang="0">
                    <a:pos x="66" y="52"/>
                  </a:cxn>
                  <a:cxn ang="0">
                    <a:pos x="68" y="52"/>
                  </a:cxn>
                  <a:cxn ang="0">
                    <a:pos x="68" y="52"/>
                  </a:cxn>
                  <a:cxn ang="0">
                    <a:pos x="92" y="0"/>
                  </a:cxn>
                  <a:cxn ang="0">
                    <a:pos x="92" y="0"/>
                  </a:cxn>
                  <a:cxn ang="0">
                    <a:pos x="97" y="0"/>
                  </a:cxn>
                  <a:cxn ang="0">
                    <a:pos x="97" y="0"/>
                  </a:cxn>
                  <a:cxn ang="0">
                    <a:pos x="101" y="0"/>
                  </a:cxn>
                  <a:cxn ang="0">
                    <a:pos x="101" y="0"/>
                  </a:cxn>
                  <a:cxn ang="0">
                    <a:pos x="85" y="30"/>
                  </a:cxn>
                  <a:cxn ang="0">
                    <a:pos x="65" y="71"/>
                  </a:cxn>
                  <a:cxn ang="0">
                    <a:pos x="65" y="71"/>
                  </a:cxn>
                  <a:cxn ang="0">
                    <a:pos x="59" y="71"/>
                  </a:cxn>
                  <a:cxn ang="0">
                    <a:pos x="59" y="71"/>
                  </a:cxn>
                  <a:cxn ang="0">
                    <a:pos x="53" y="71"/>
                  </a:cxn>
                  <a:cxn ang="0">
                    <a:pos x="53" y="71"/>
                  </a:cxn>
                  <a:cxn ang="0">
                    <a:pos x="50" y="46"/>
                  </a:cxn>
                  <a:cxn ang="0">
                    <a:pos x="47" y="20"/>
                  </a:cxn>
                  <a:cxn ang="0">
                    <a:pos x="46" y="20"/>
                  </a:cxn>
                </a:cxnLst>
                <a:rect l="0" t="0" r="r" b="b"/>
                <a:pathLst>
                  <a:path w="101" h="71">
                    <a:moveTo>
                      <a:pt x="46" y="20"/>
                    </a:moveTo>
                    <a:lnTo>
                      <a:pt x="46" y="20"/>
                    </a:lnTo>
                    <a:lnTo>
                      <a:pt x="33" y="45"/>
                    </a:lnTo>
                    <a:lnTo>
                      <a:pt x="18" y="71"/>
                    </a:lnTo>
                    <a:lnTo>
                      <a:pt x="18" y="71"/>
                    </a:lnTo>
                    <a:lnTo>
                      <a:pt x="14" y="71"/>
                    </a:lnTo>
                    <a:lnTo>
                      <a:pt x="14" y="71"/>
                    </a:lnTo>
                    <a:lnTo>
                      <a:pt x="8" y="71"/>
                    </a:lnTo>
                    <a:lnTo>
                      <a:pt x="8" y="71"/>
                    </a:lnTo>
                    <a:lnTo>
                      <a:pt x="5" y="30"/>
                    </a:lnTo>
                    <a:lnTo>
                      <a:pt x="0" y="0"/>
                    </a:lnTo>
                    <a:lnTo>
                      <a:pt x="0" y="0"/>
                    </a:lnTo>
                    <a:lnTo>
                      <a:pt x="9" y="0"/>
                    </a:lnTo>
                    <a:lnTo>
                      <a:pt x="9" y="0"/>
                    </a:lnTo>
                    <a:lnTo>
                      <a:pt x="18" y="0"/>
                    </a:lnTo>
                    <a:lnTo>
                      <a:pt x="18" y="0"/>
                    </a:lnTo>
                    <a:lnTo>
                      <a:pt x="21" y="52"/>
                    </a:lnTo>
                    <a:lnTo>
                      <a:pt x="22" y="52"/>
                    </a:lnTo>
                    <a:lnTo>
                      <a:pt x="22" y="52"/>
                    </a:lnTo>
                    <a:lnTo>
                      <a:pt x="50" y="0"/>
                    </a:lnTo>
                    <a:lnTo>
                      <a:pt x="50" y="0"/>
                    </a:lnTo>
                    <a:lnTo>
                      <a:pt x="54" y="0"/>
                    </a:lnTo>
                    <a:lnTo>
                      <a:pt x="54" y="0"/>
                    </a:lnTo>
                    <a:lnTo>
                      <a:pt x="60" y="0"/>
                    </a:lnTo>
                    <a:lnTo>
                      <a:pt x="60" y="0"/>
                    </a:lnTo>
                    <a:lnTo>
                      <a:pt x="63" y="25"/>
                    </a:lnTo>
                    <a:lnTo>
                      <a:pt x="66" y="52"/>
                    </a:lnTo>
                    <a:lnTo>
                      <a:pt x="68" y="52"/>
                    </a:lnTo>
                    <a:lnTo>
                      <a:pt x="68" y="52"/>
                    </a:lnTo>
                    <a:lnTo>
                      <a:pt x="92" y="0"/>
                    </a:lnTo>
                    <a:lnTo>
                      <a:pt x="92" y="0"/>
                    </a:lnTo>
                    <a:lnTo>
                      <a:pt x="97" y="0"/>
                    </a:lnTo>
                    <a:lnTo>
                      <a:pt x="97" y="0"/>
                    </a:lnTo>
                    <a:lnTo>
                      <a:pt x="101" y="0"/>
                    </a:lnTo>
                    <a:lnTo>
                      <a:pt x="101" y="0"/>
                    </a:lnTo>
                    <a:lnTo>
                      <a:pt x="85" y="30"/>
                    </a:lnTo>
                    <a:lnTo>
                      <a:pt x="65" y="71"/>
                    </a:lnTo>
                    <a:lnTo>
                      <a:pt x="65" y="71"/>
                    </a:lnTo>
                    <a:lnTo>
                      <a:pt x="59" y="71"/>
                    </a:lnTo>
                    <a:lnTo>
                      <a:pt x="59" y="71"/>
                    </a:lnTo>
                    <a:lnTo>
                      <a:pt x="53" y="71"/>
                    </a:lnTo>
                    <a:lnTo>
                      <a:pt x="53" y="71"/>
                    </a:lnTo>
                    <a:lnTo>
                      <a:pt x="50" y="46"/>
                    </a:lnTo>
                    <a:lnTo>
                      <a:pt x="47" y="20"/>
                    </a:lnTo>
                    <a:lnTo>
                      <a:pt x="46" y="2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97" name="Freeform 97"/>
              <p:cNvSpPr>
                <a:spLocks noEditPoints="1"/>
              </p:cNvSpPr>
              <p:nvPr userDrawn="1"/>
            </p:nvSpPr>
            <p:spPr bwMode="auto">
              <a:xfrm>
                <a:off x="5747" y="2916"/>
                <a:ext cx="49" cy="54"/>
              </a:xfrm>
              <a:custGeom>
                <a:avLst/>
                <a:gdLst/>
                <a:ahLst/>
                <a:cxnLst>
                  <a:cxn ang="0">
                    <a:pos x="18" y="23"/>
                  </a:cxn>
                  <a:cxn ang="0">
                    <a:pos x="18" y="23"/>
                  </a:cxn>
                  <a:cxn ang="0">
                    <a:pos x="19" y="16"/>
                  </a:cxn>
                  <a:cxn ang="0">
                    <a:pos x="22" y="11"/>
                  </a:cxn>
                  <a:cxn ang="0">
                    <a:pos x="25" y="7"/>
                  </a:cxn>
                  <a:cxn ang="0">
                    <a:pos x="30" y="6"/>
                  </a:cxn>
                  <a:cxn ang="0">
                    <a:pos x="30" y="6"/>
                  </a:cxn>
                  <a:cxn ang="0">
                    <a:pos x="33" y="7"/>
                  </a:cxn>
                  <a:cxn ang="0">
                    <a:pos x="35" y="10"/>
                  </a:cxn>
                  <a:cxn ang="0">
                    <a:pos x="35" y="16"/>
                  </a:cxn>
                  <a:cxn ang="0">
                    <a:pos x="34" y="23"/>
                  </a:cxn>
                  <a:cxn ang="0">
                    <a:pos x="18" y="23"/>
                  </a:cxn>
                  <a:cxn ang="0">
                    <a:pos x="47" y="27"/>
                  </a:cxn>
                  <a:cxn ang="0">
                    <a:pos x="47" y="27"/>
                  </a:cxn>
                  <a:cxn ang="0">
                    <a:pos x="49" y="23"/>
                  </a:cxn>
                  <a:cxn ang="0">
                    <a:pos x="49" y="23"/>
                  </a:cxn>
                  <a:cxn ang="0">
                    <a:pos x="49" y="14"/>
                  </a:cxn>
                  <a:cxn ang="0">
                    <a:pos x="47" y="10"/>
                  </a:cxn>
                  <a:cxn ang="0">
                    <a:pos x="46" y="7"/>
                  </a:cxn>
                  <a:cxn ang="0">
                    <a:pos x="43" y="4"/>
                  </a:cxn>
                  <a:cxn ang="0">
                    <a:pos x="40" y="3"/>
                  </a:cxn>
                  <a:cxn ang="0">
                    <a:pos x="35" y="1"/>
                  </a:cxn>
                  <a:cxn ang="0">
                    <a:pos x="31" y="0"/>
                  </a:cxn>
                  <a:cxn ang="0">
                    <a:pos x="31" y="0"/>
                  </a:cxn>
                  <a:cxn ang="0">
                    <a:pos x="21" y="3"/>
                  </a:cxn>
                  <a:cxn ang="0">
                    <a:pos x="16" y="4"/>
                  </a:cxn>
                  <a:cxn ang="0">
                    <a:pos x="12" y="7"/>
                  </a:cxn>
                  <a:cxn ang="0">
                    <a:pos x="9" y="11"/>
                  </a:cxn>
                  <a:cxn ang="0">
                    <a:pos x="6" y="16"/>
                  </a:cxn>
                  <a:cxn ang="0">
                    <a:pos x="3" y="22"/>
                  </a:cxn>
                  <a:cxn ang="0">
                    <a:pos x="2" y="27"/>
                  </a:cxn>
                  <a:cxn ang="0">
                    <a:pos x="2" y="27"/>
                  </a:cxn>
                  <a:cxn ang="0">
                    <a:pos x="0" y="33"/>
                  </a:cxn>
                  <a:cxn ang="0">
                    <a:pos x="2" y="39"/>
                  </a:cxn>
                  <a:cxn ang="0">
                    <a:pos x="3" y="44"/>
                  </a:cxn>
                  <a:cxn ang="0">
                    <a:pos x="5" y="48"/>
                  </a:cxn>
                  <a:cxn ang="0">
                    <a:pos x="9" y="51"/>
                  </a:cxn>
                  <a:cxn ang="0">
                    <a:pos x="12" y="52"/>
                  </a:cxn>
                  <a:cxn ang="0">
                    <a:pos x="22" y="54"/>
                  </a:cxn>
                  <a:cxn ang="0">
                    <a:pos x="22" y="54"/>
                  </a:cxn>
                  <a:cxn ang="0">
                    <a:pos x="33" y="52"/>
                  </a:cxn>
                  <a:cxn ang="0">
                    <a:pos x="38" y="49"/>
                  </a:cxn>
                  <a:cxn ang="0">
                    <a:pos x="43" y="44"/>
                  </a:cxn>
                  <a:cxn ang="0">
                    <a:pos x="41" y="42"/>
                  </a:cxn>
                  <a:cxn ang="0">
                    <a:pos x="41" y="42"/>
                  </a:cxn>
                  <a:cxn ang="0">
                    <a:pos x="34" y="46"/>
                  </a:cxn>
                  <a:cxn ang="0">
                    <a:pos x="27" y="46"/>
                  </a:cxn>
                  <a:cxn ang="0">
                    <a:pos x="27" y="46"/>
                  </a:cxn>
                  <a:cxn ang="0">
                    <a:pos x="24" y="46"/>
                  </a:cxn>
                  <a:cxn ang="0">
                    <a:pos x="21" y="45"/>
                  </a:cxn>
                  <a:cxn ang="0">
                    <a:pos x="18" y="42"/>
                  </a:cxn>
                  <a:cxn ang="0">
                    <a:pos x="16" y="35"/>
                  </a:cxn>
                  <a:cxn ang="0">
                    <a:pos x="18" y="27"/>
                  </a:cxn>
                  <a:cxn ang="0">
                    <a:pos x="47" y="27"/>
                  </a:cxn>
                </a:cxnLst>
                <a:rect l="0" t="0" r="r" b="b"/>
                <a:pathLst>
                  <a:path w="49" h="54">
                    <a:moveTo>
                      <a:pt x="18" y="23"/>
                    </a:moveTo>
                    <a:lnTo>
                      <a:pt x="18" y="23"/>
                    </a:lnTo>
                    <a:lnTo>
                      <a:pt x="19" y="16"/>
                    </a:lnTo>
                    <a:lnTo>
                      <a:pt x="22" y="11"/>
                    </a:lnTo>
                    <a:lnTo>
                      <a:pt x="25" y="7"/>
                    </a:lnTo>
                    <a:lnTo>
                      <a:pt x="30" y="6"/>
                    </a:lnTo>
                    <a:lnTo>
                      <a:pt x="30" y="6"/>
                    </a:lnTo>
                    <a:lnTo>
                      <a:pt x="33" y="7"/>
                    </a:lnTo>
                    <a:lnTo>
                      <a:pt x="35" y="10"/>
                    </a:lnTo>
                    <a:lnTo>
                      <a:pt x="35" y="16"/>
                    </a:lnTo>
                    <a:lnTo>
                      <a:pt x="34" y="23"/>
                    </a:lnTo>
                    <a:lnTo>
                      <a:pt x="18" y="23"/>
                    </a:lnTo>
                    <a:close/>
                    <a:moveTo>
                      <a:pt x="47" y="27"/>
                    </a:moveTo>
                    <a:lnTo>
                      <a:pt x="47" y="27"/>
                    </a:lnTo>
                    <a:lnTo>
                      <a:pt x="49" y="23"/>
                    </a:lnTo>
                    <a:lnTo>
                      <a:pt x="49" y="23"/>
                    </a:lnTo>
                    <a:lnTo>
                      <a:pt x="49" y="14"/>
                    </a:lnTo>
                    <a:lnTo>
                      <a:pt x="47" y="10"/>
                    </a:lnTo>
                    <a:lnTo>
                      <a:pt x="46" y="7"/>
                    </a:lnTo>
                    <a:lnTo>
                      <a:pt x="43" y="4"/>
                    </a:lnTo>
                    <a:lnTo>
                      <a:pt x="40" y="3"/>
                    </a:lnTo>
                    <a:lnTo>
                      <a:pt x="35" y="1"/>
                    </a:lnTo>
                    <a:lnTo>
                      <a:pt x="31" y="0"/>
                    </a:lnTo>
                    <a:lnTo>
                      <a:pt x="31" y="0"/>
                    </a:lnTo>
                    <a:lnTo>
                      <a:pt x="21" y="3"/>
                    </a:lnTo>
                    <a:lnTo>
                      <a:pt x="16" y="4"/>
                    </a:lnTo>
                    <a:lnTo>
                      <a:pt x="12" y="7"/>
                    </a:lnTo>
                    <a:lnTo>
                      <a:pt x="9" y="11"/>
                    </a:lnTo>
                    <a:lnTo>
                      <a:pt x="6" y="16"/>
                    </a:lnTo>
                    <a:lnTo>
                      <a:pt x="3" y="22"/>
                    </a:lnTo>
                    <a:lnTo>
                      <a:pt x="2" y="27"/>
                    </a:lnTo>
                    <a:lnTo>
                      <a:pt x="2" y="27"/>
                    </a:lnTo>
                    <a:lnTo>
                      <a:pt x="0" y="33"/>
                    </a:lnTo>
                    <a:lnTo>
                      <a:pt x="2" y="39"/>
                    </a:lnTo>
                    <a:lnTo>
                      <a:pt x="3" y="44"/>
                    </a:lnTo>
                    <a:lnTo>
                      <a:pt x="5" y="48"/>
                    </a:lnTo>
                    <a:lnTo>
                      <a:pt x="9" y="51"/>
                    </a:lnTo>
                    <a:lnTo>
                      <a:pt x="12" y="52"/>
                    </a:lnTo>
                    <a:lnTo>
                      <a:pt x="22" y="54"/>
                    </a:lnTo>
                    <a:lnTo>
                      <a:pt x="22" y="54"/>
                    </a:lnTo>
                    <a:lnTo>
                      <a:pt x="33" y="52"/>
                    </a:lnTo>
                    <a:lnTo>
                      <a:pt x="38" y="49"/>
                    </a:lnTo>
                    <a:lnTo>
                      <a:pt x="43" y="44"/>
                    </a:lnTo>
                    <a:lnTo>
                      <a:pt x="41" y="42"/>
                    </a:lnTo>
                    <a:lnTo>
                      <a:pt x="41" y="42"/>
                    </a:lnTo>
                    <a:lnTo>
                      <a:pt x="34" y="46"/>
                    </a:lnTo>
                    <a:lnTo>
                      <a:pt x="27" y="46"/>
                    </a:lnTo>
                    <a:lnTo>
                      <a:pt x="27" y="46"/>
                    </a:lnTo>
                    <a:lnTo>
                      <a:pt x="24" y="46"/>
                    </a:lnTo>
                    <a:lnTo>
                      <a:pt x="21" y="45"/>
                    </a:lnTo>
                    <a:lnTo>
                      <a:pt x="18" y="42"/>
                    </a:lnTo>
                    <a:lnTo>
                      <a:pt x="16" y="35"/>
                    </a:lnTo>
                    <a:lnTo>
                      <a:pt x="18" y="27"/>
                    </a:lnTo>
                    <a:lnTo>
                      <a:pt x="47" y="27"/>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98" name="Freeform 98"/>
              <p:cNvSpPr>
                <a:spLocks noEditPoints="1"/>
              </p:cNvSpPr>
              <p:nvPr userDrawn="1"/>
            </p:nvSpPr>
            <p:spPr bwMode="auto">
              <a:xfrm>
                <a:off x="5826" y="2897"/>
                <a:ext cx="76" cy="71"/>
              </a:xfrm>
              <a:custGeom>
                <a:avLst/>
                <a:gdLst/>
                <a:ahLst/>
                <a:cxnLst>
                  <a:cxn ang="0">
                    <a:pos x="25" y="26"/>
                  </a:cxn>
                  <a:cxn ang="0">
                    <a:pos x="25" y="26"/>
                  </a:cxn>
                  <a:cxn ang="0">
                    <a:pos x="29" y="6"/>
                  </a:cxn>
                  <a:cxn ang="0">
                    <a:pos x="29" y="6"/>
                  </a:cxn>
                  <a:cxn ang="0">
                    <a:pos x="40" y="6"/>
                  </a:cxn>
                  <a:cxn ang="0">
                    <a:pos x="40" y="6"/>
                  </a:cxn>
                  <a:cxn ang="0">
                    <a:pos x="45" y="6"/>
                  </a:cxn>
                  <a:cxn ang="0">
                    <a:pos x="50" y="7"/>
                  </a:cxn>
                  <a:cxn ang="0">
                    <a:pos x="53" y="10"/>
                  </a:cxn>
                  <a:cxn ang="0">
                    <a:pos x="56" y="13"/>
                  </a:cxn>
                  <a:cxn ang="0">
                    <a:pos x="59" y="17"/>
                  </a:cxn>
                  <a:cxn ang="0">
                    <a:pos x="60" y="22"/>
                  </a:cxn>
                  <a:cxn ang="0">
                    <a:pos x="60" y="28"/>
                  </a:cxn>
                  <a:cxn ang="0">
                    <a:pos x="59" y="33"/>
                  </a:cxn>
                  <a:cxn ang="0">
                    <a:pos x="59" y="33"/>
                  </a:cxn>
                  <a:cxn ang="0">
                    <a:pos x="57" y="41"/>
                  </a:cxn>
                  <a:cxn ang="0">
                    <a:pos x="54" y="48"/>
                  </a:cxn>
                  <a:cxn ang="0">
                    <a:pos x="51" y="52"/>
                  </a:cxn>
                  <a:cxn ang="0">
                    <a:pos x="47" y="58"/>
                  </a:cxn>
                  <a:cxn ang="0">
                    <a:pos x="43" y="61"/>
                  </a:cxn>
                  <a:cxn ang="0">
                    <a:pos x="38" y="64"/>
                  </a:cxn>
                  <a:cxn ang="0">
                    <a:pos x="32" y="65"/>
                  </a:cxn>
                  <a:cxn ang="0">
                    <a:pos x="26" y="65"/>
                  </a:cxn>
                  <a:cxn ang="0">
                    <a:pos x="26" y="65"/>
                  </a:cxn>
                  <a:cxn ang="0">
                    <a:pos x="18" y="65"/>
                  </a:cxn>
                  <a:cxn ang="0">
                    <a:pos x="18" y="65"/>
                  </a:cxn>
                  <a:cxn ang="0">
                    <a:pos x="22" y="45"/>
                  </a:cxn>
                  <a:cxn ang="0">
                    <a:pos x="25" y="26"/>
                  </a:cxn>
                  <a:cxn ang="0">
                    <a:pos x="6" y="42"/>
                  </a:cxn>
                  <a:cxn ang="0">
                    <a:pos x="6" y="42"/>
                  </a:cxn>
                  <a:cxn ang="0">
                    <a:pos x="0" y="71"/>
                  </a:cxn>
                  <a:cxn ang="0">
                    <a:pos x="0" y="71"/>
                  </a:cxn>
                  <a:cxn ang="0">
                    <a:pos x="9" y="71"/>
                  </a:cxn>
                  <a:cxn ang="0">
                    <a:pos x="9" y="71"/>
                  </a:cxn>
                  <a:cxn ang="0">
                    <a:pos x="32" y="71"/>
                  </a:cxn>
                  <a:cxn ang="0">
                    <a:pos x="32" y="71"/>
                  </a:cxn>
                  <a:cxn ang="0">
                    <a:pos x="40" y="71"/>
                  </a:cxn>
                  <a:cxn ang="0">
                    <a:pos x="47" y="68"/>
                  </a:cxn>
                  <a:cxn ang="0">
                    <a:pos x="53" y="65"/>
                  </a:cxn>
                  <a:cxn ang="0">
                    <a:pos x="59" y="61"/>
                  </a:cxn>
                  <a:cxn ang="0">
                    <a:pos x="64" y="55"/>
                  </a:cxn>
                  <a:cxn ang="0">
                    <a:pos x="69" y="49"/>
                  </a:cxn>
                  <a:cxn ang="0">
                    <a:pos x="73" y="42"/>
                  </a:cxn>
                  <a:cxn ang="0">
                    <a:pos x="76" y="33"/>
                  </a:cxn>
                  <a:cxn ang="0">
                    <a:pos x="76" y="33"/>
                  </a:cxn>
                  <a:cxn ang="0">
                    <a:pos x="76" y="25"/>
                  </a:cxn>
                  <a:cxn ang="0">
                    <a:pos x="76" y="17"/>
                  </a:cxn>
                  <a:cxn ang="0">
                    <a:pos x="73" y="11"/>
                  </a:cxn>
                  <a:cxn ang="0">
                    <a:pos x="69" y="7"/>
                  </a:cxn>
                  <a:cxn ang="0">
                    <a:pos x="64" y="3"/>
                  </a:cxn>
                  <a:cxn ang="0">
                    <a:pos x="57" y="1"/>
                  </a:cxn>
                  <a:cxn ang="0">
                    <a:pos x="50" y="0"/>
                  </a:cxn>
                  <a:cxn ang="0">
                    <a:pos x="41" y="0"/>
                  </a:cxn>
                  <a:cxn ang="0">
                    <a:pos x="41" y="0"/>
                  </a:cxn>
                  <a:cxn ang="0">
                    <a:pos x="22" y="0"/>
                  </a:cxn>
                  <a:cxn ang="0">
                    <a:pos x="22" y="0"/>
                  </a:cxn>
                  <a:cxn ang="0">
                    <a:pos x="15" y="0"/>
                  </a:cxn>
                  <a:cxn ang="0">
                    <a:pos x="15" y="0"/>
                  </a:cxn>
                  <a:cxn ang="0">
                    <a:pos x="9" y="29"/>
                  </a:cxn>
                  <a:cxn ang="0">
                    <a:pos x="6" y="42"/>
                  </a:cxn>
                </a:cxnLst>
                <a:rect l="0" t="0" r="r" b="b"/>
                <a:pathLst>
                  <a:path w="76" h="71">
                    <a:moveTo>
                      <a:pt x="25" y="26"/>
                    </a:moveTo>
                    <a:lnTo>
                      <a:pt x="25" y="26"/>
                    </a:lnTo>
                    <a:lnTo>
                      <a:pt x="29" y="6"/>
                    </a:lnTo>
                    <a:lnTo>
                      <a:pt x="29" y="6"/>
                    </a:lnTo>
                    <a:lnTo>
                      <a:pt x="40" y="6"/>
                    </a:lnTo>
                    <a:lnTo>
                      <a:pt x="40" y="6"/>
                    </a:lnTo>
                    <a:lnTo>
                      <a:pt x="45" y="6"/>
                    </a:lnTo>
                    <a:lnTo>
                      <a:pt x="50" y="7"/>
                    </a:lnTo>
                    <a:lnTo>
                      <a:pt x="53" y="10"/>
                    </a:lnTo>
                    <a:lnTo>
                      <a:pt x="56" y="13"/>
                    </a:lnTo>
                    <a:lnTo>
                      <a:pt x="59" y="17"/>
                    </a:lnTo>
                    <a:lnTo>
                      <a:pt x="60" y="22"/>
                    </a:lnTo>
                    <a:lnTo>
                      <a:pt x="60" y="28"/>
                    </a:lnTo>
                    <a:lnTo>
                      <a:pt x="59" y="33"/>
                    </a:lnTo>
                    <a:lnTo>
                      <a:pt x="59" y="33"/>
                    </a:lnTo>
                    <a:lnTo>
                      <a:pt x="57" y="41"/>
                    </a:lnTo>
                    <a:lnTo>
                      <a:pt x="54" y="48"/>
                    </a:lnTo>
                    <a:lnTo>
                      <a:pt x="51" y="52"/>
                    </a:lnTo>
                    <a:lnTo>
                      <a:pt x="47" y="58"/>
                    </a:lnTo>
                    <a:lnTo>
                      <a:pt x="43" y="61"/>
                    </a:lnTo>
                    <a:lnTo>
                      <a:pt x="38" y="64"/>
                    </a:lnTo>
                    <a:lnTo>
                      <a:pt x="32" y="65"/>
                    </a:lnTo>
                    <a:lnTo>
                      <a:pt x="26" y="65"/>
                    </a:lnTo>
                    <a:lnTo>
                      <a:pt x="26" y="65"/>
                    </a:lnTo>
                    <a:lnTo>
                      <a:pt x="18" y="65"/>
                    </a:lnTo>
                    <a:lnTo>
                      <a:pt x="18" y="65"/>
                    </a:lnTo>
                    <a:lnTo>
                      <a:pt x="22" y="45"/>
                    </a:lnTo>
                    <a:lnTo>
                      <a:pt x="25" y="26"/>
                    </a:lnTo>
                    <a:close/>
                    <a:moveTo>
                      <a:pt x="6" y="42"/>
                    </a:moveTo>
                    <a:lnTo>
                      <a:pt x="6" y="42"/>
                    </a:lnTo>
                    <a:lnTo>
                      <a:pt x="0" y="71"/>
                    </a:lnTo>
                    <a:lnTo>
                      <a:pt x="0" y="71"/>
                    </a:lnTo>
                    <a:lnTo>
                      <a:pt x="9" y="71"/>
                    </a:lnTo>
                    <a:lnTo>
                      <a:pt x="9" y="71"/>
                    </a:lnTo>
                    <a:lnTo>
                      <a:pt x="32" y="71"/>
                    </a:lnTo>
                    <a:lnTo>
                      <a:pt x="32" y="71"/>
                    </a:lnTo>
                    <a:lnTo>
                      <a:pt x="40" y="71"/>
                    </a:lnTo>
                    <a:lnTo>
                      <a:pt x="47" y="68"/>
                    </a:lnTo>
                    <a:lnTo>
                      <a:pt x="53" y="65"/>
                    </a:lnTo>
                    <a:lnTo>
                      <a:pt x="59" y="61"/>
                    </a:lnTo>
                    <a:lnTo>
                      <a:pt x="64" y="55"/>
                    </a:lnTo>
                    <a:lnTo>
                      <a:pt x="69" y="49"/>
                    </a:lnTo>
                    <a:lnTo>
                      <a:pt x="73" y="42"/>
                    </a:lnTo>
                    <a:lnTo>
                      <a:pt x="76" y="33"/>
                    </a:lnTo>
                    <a:lnTo>
                      <a:pt x="76" y="33"/>
                    </a:lnTo>
                    <a:lnTo>
                      <a:pt x="76" y="25"/>
                    </a:lnTo>
                    <a:lnTo>
                      <a:pt x="76" y="17"/>
                    </a:lnTo>
                    <a:lnTo>
                      <a:pt x="73" y="11"/>
                    </a:lnTo>
                    <a:lnTo>
                      <a:pt x="69" y="7"/>
                    </a:lnTo>
                    <a:lnTo>
                      <a:pt x="64" y="3"/>
                    </a:lnTo>
                    <a:lnTo>
                      <a:pt x="57" y="1"/>
                    </a:lnTo>
                    <a:lnTo>
                      <a:pt x="50" y="0"/>
                    </a:lnTo>
                    <a:lnTo>
                      <a:pt x="41" y="0"/>
                    </a:lnTo>
                    <a:lnTo>
                      <a:pt x="41" y="0"/>
                    </a:lnTo>
                    <a:lnTo>
                      <a:pt x="22" y="0"/>
                    </a:lnTo>
                    <a:lnTo>
                      <a:pt x="22" y="0"/>
                    </a:lnTo>
                    <a:lnTo>
                      <a:pt x="15" y="0"/>
                    </a:lnTo>
                    <a:lnTo>
                      <a:pt x="15" y="0"/>
                    </a:lnTo>
                    <a:lnTo>
                      <a:pt x="9" y="29"/>
                    </a:lnTo>
                    <a:lnTo>
                      <a:pt x="6" y="42"/>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99" name="Freeform 99"/>
              <p:cNvSpPr>
                <a:spLocks noEditPoints="1"/>
              </p:cNvSpPr>
              <p:nvPr userDrawn="1"/>
            </p:nvSpPr>
            <p:spPr bwMode="auto">
              <a:xfrm>
                <a:off x="5905" y="2916"/>
                <a:ext cx="53" cy="54"/>
              </a:xfrm>
              <a:custGeom>
                <a:avLst/>
                <a:gdLst/>
                <a:ahLst/>
                <a:cxnLst>
                  <a:cxn ang="0">
                    <a:pos x="36" y="25"/>
                  </a:cxn>
                  <a:cxn ang="0">
                    <a:pos x="36" y="25"/>
                  </a:cxn>
                  <a:cxn ang="0">
                    <a:pos x="35" y="35"/>
                  </a:cxn>
                  <a:cxn ang="0">
                    <a:pos x="31" y="44"/>
                  </a:cxn>
                  <a:cxn ang="0">
                    <a:pos x="26" y="48"/>
                  </a:cxn>
                  <a:cxn ang="0">
                    <a:pos x="22" y="49"/>
                  </a:cxn>
                  <a:cxn ang="0">
                    <a:pos x="22" y="49"/>
                  </a:cxn>
                  <a:cxn ang="0">
                    <a:pos x="20" y="49"/>
                  </a:cxn>
                  <a:cxn ang="0">
                    <a:pos x="18" y="48"/>
                  </a:cxn>
                  <a:cxn ang="0">
                    <a:pos x="16" y="44"/>
                  </a:cxn>
                  <a:cxn ang="0">
                    <a:pos x="15" y="36"/>
                  </a:cxn>
                  <a:cxn ang="0">
                    <a:pos x="16" y="29"/>
                  </a:cxn>
                  <a:cxn ang="0">
                    <a:pos x="16" y="29"/>
                  </a:cxn>
                  <a:cxn ang="0">
                    <a:pos x="19" y="19"/>
                  </a:cxn>
                  <a:cxn ang="0">
                    <a:pos x="22" y="11"/>
                  </a:cxn>
                  <a:cxn ang="0">
                    <a:pos x="26" y="7"/>
                  </a:cxn>
                  <a:cxn ang="0">
                    <a:pos x="31" y="6"/>
                  </a:cxn>
                  <a:cxn ang="0">
                    <a:pos x="31" y="6"/>
                  </a:cxn>
                  <a:cxn ang="0">
                    <a:pos x="35" y="7"/>
                  </a:cxn>
                  <a:cxn ang="0">
                    <a:pos x="38" y="10"/>
                  </a:cxn>
                  <a:cxn ang="0">
                    <a:pos x="38" y="16"/>
                  </a:cxn>
                  <a:cxn ang="0">
                    <a:pos x="36" y="25"/>
                  </a:cxn>
                  <a:cxn ang="0">
                    <a:pos x="36" y="25"/>
                  </a:cxn>
                  <a:cxn ang="0">
                    <a:pos x="0" y="29"/>
                  </a:cxn>
                  <a:cxn ang="0">
                    <a:pos x="0" y="29"/>
                  </a:cxn>
                  <a:cxn ang="0">
                    <a:pos x="0" y="35"/>
                  </a:cxn>
                  <a:cxn ang="0">
                    <a:pos x="0" y="41"/>
                  </a:cxn>
                  <a:cxn ang="0">
                    <a:pos x="3" y="45"/>
                  </a:cxn>
                  <a:cxn ang="0">
                    <a:pos x="4" y="48"/>
                  </a:cxn>
                  <a:cxn ang="0">
                    <a:pos x="9" y="51"/>
                  </a:cxn>
                  <a:cxn ang="0">
                    <a:pos x="12" y="52"/>
                  </a:cxn>
                  <a:cxn ang="0">
                    <a:pos x="22" y="54"/>
                  </a:cxn>
                  <a:cxn ang="0">
                    <a:pos x="22" y="54"/>
                  </a:cxn>
                  <a:cxn ang="0">
                    <a:pos x="26" y="54"/>
                  </a:cxn>
                  <a:cxn ang="0">
                    <a:pos x="32" y="52"/>
                  </a:cxn>
                  <a:cxn ang="0">
                    <a:pos x="36" y="49"/>
                  </a:cxn>
                  <a:cxn ang="0">
                    <a:pos x="41" y="46"/>
                  </a:cxn>
                  <a:cxn ang="0">
                    <a:pos x="45" y="42"/>
                  </a:cxn>
                  <a:cxn ang="0">
                    <a:pos x="48" y="38"/>
                  </a:cxn>
                  <a:cxn ang="0">
                    <a:pos x="51" y="32"/>
                  </a:cxn>
                  <a:cxn ang="0">
                    <a:pos x="53" y="26"/>
                  </a:cxn>
                  <a:cxn ang="0">
                    <a:pos x="53" y="26"/>
                  </a:cxn>
                  <a:cxn ang="0">
                    <a:pos x="53" y="20"/>
                  </a:cxn>
                  <a:cxn ang="0">
                    <a:pos x="53" y="16"/>
                  </a:cxn>
                  <a:cxn ang="0">
                    <a:pos x="51" y="11"/>
                  </a:cxn>
                  <a:cxn ang="0">
                    <a:pos x="50" y="7"/>
                  </a:cxn>
                  <a:cxn ang="0">
                    <a:pos x="47" y="4"/>
                  </a:cxn>
                  <a:cxn ang="0">
                    <a:pos x="42" y="3"/>
                  </a:cxn>
                  <a:cxn ang="0">
                    <a:pos x="38" y="1"/>
                  </a:cxn>
                  <a:cxn ang="0">
                    <a:pos x="32" y="0"/>
                  </a:cxn>
                  <a:cxn ang="0">
                    <a:pos x="32" y="0"/>
                  </a:cxn>
                  <a:cxn ang="0">
                    <a:pos x="22" y="3"/>
                  </a:cxn>
                  <a:cxn ang="0">
                    <a:pos x="18" y="4"/>
                  </a:cxn>
                  <a:cxn ang="0">
                    <a:pos x="13" y="7"/>
                  </a:cxn>
                  <a:cxn ang="0">
                    <a:pos x="9" y="11"/>
                  </a:cxn>
                  <a:cxn ang="0">
                    <a:pos x="6" y="16"/>
                  </a:cxn>
                  <a:cxn ang="0">
                    <a:pos x="3" y="22"/>
                  </a:cxn>
                  <a:cxn ang="0">
                    <a:pos x="0" y="29"/>
                  </a:cxn>
                  <a:cxn ang="0">
                    <a:pos x="0" y="29"/>
                  </a:cxn>
                </a:cxnLst>
                <a:rect l="0" t="0" r="r" b="b"/>
                <a:pathLst>
                  <a:path w="53" h="54">
                    <a:moveTo>
                      <a:pt x="36" y="25"/>
                    </a:moveTo>
                    <a:lnTo>
                      <a:pt x="36" y="25"/>
                    </a:lnTo>
                    <a:lnTo>
                      <a:pt x="35" y="35"/>
                    </a:lnTo>
                    <a:lnTo>
                      <a:pt x="31" y="44"/>
                    </a:lnTo>
                    <a:lnTo>
                      <a:pt x="26" y="48"/>
                    </a:lnTo>
                    <a:lnTo>
                      <a:pt x="22" y="49"/>
                    </a:lnTo>
                    <a:lnTo>
                      <a:pt x="22" y="49"/>
                    </a:lnTo>
                    <a:lnTo>
                      <a:pt x="20" y="49"/>
                    </a:lnTo>
                    <a:lnTo>
                      <a:pt x="18" y="48"/>
                    </a:lnTo>
                    <a:lnTo>
                      <a:pt x="16" y="44"/>
                    </a:lnTo>
                    <a:lnTo>
                      <a:pt x="15" y="36"/>
                    </a:lnTo>
                    <a:lnTo>
                      <a:pt x="16" y="29"/>
                    </a:lnTo>
                    <a:lnTo>
                      <a:pt x="16" y="29"/>
                    </a:lnTo>
                    <a:lnTo>
                      <a:pt x="19" y="19"/>
                    </a:lnTo>
                    <a:lnTo>
                      <a:pt x="22" y="11"/>
                    </a:lnTo>
                    <a:lnTo>
                      <a:pt x="26" y="7"/>
                    </a:lnTo>
                    <a:lnTo>
                      <a:pt x="31" y="6"/>
                    </a:lnTo>
                    <a:lnTo>
                      <a:pt x="31" y="6"/>
                    </a:lnTo>
                    <a:lnTo>
                      <a:pt x="35" y="7"/>
                    </a:lnTo>
                    <a:lnTo>
                      <a:pt x="38" y="10"/>
                    </a:lnTo>
                    <a:lnTo>
                      <a:pt x="38" y="16"/>
                    </a:lnTo>
                    <a:lnTo>
                      <a:pt x="36" y="25"/>
                    </a:lnTo>
                    <a:lnTo>
                      <a:pt x="36" y="25"/>
                    </a:lnTo>
                    <a:close/>
                    <a:moveTo>
                      <a:pt x="0" y="29"/>
                    </a:moveTo>
                    <a:lnTo>
                      <a:pt x="0" y="29"/>
                    </a:lnTo>
                    <a:lnTo>
                      <a:pt x="0" y="35"/>
                    </a:lnTo>
                    <a:lnTo>
                      <a:pt x="0" y="41"/>
                    </a:lnTo>
                    <a:lnTo>
                      <a:pt x="3" y="45"/>
                    </a:lnTo>
                    <a:lnTo>
                      <a:pt x="4" y="48"/>
                    </a:lnTo>
                    <a:lnTo>
                      <a:pt x="9" y="51"/>
                    </a:lnTo>
                    <a:lnTo>
                      <a:pt x="12" y="52"/>
                    </a:lnTo>
                    <a:lnTo>
                      <a:pt x="22" y="54"/>
                    </a:lnTo>
                    <a:lnTo>
                      <a:pt x="22" y="54"/>
                    </a:lnTo>
                    <a:lnTo>
                      <a:pt x="26" y="54"/>
                    </a:lnTo>
                    <a:lnTo>
                      <a:pt x="32" y="52"/>
                    </a:lnTo>
                    <a:lnTo>
                      <a:pt x="36" y="49"/>
                    </a:lnTo>
                    <a:lnTo>
                      <a:pt x="41" y="46"/>
                    </a:lnTo>
                    <a:lnTo>
                      <a:pt x="45" y="42"/>
                    </a:lnTo>
                    <a:lnTo>
                      <a:pt x="48" y="38"/>
                    </a:lnTo>
                    <a:lnTo>
                      <a:pt x="51" y="32"/>
                    </a:lnTo>
                    <a:lnTo>
                      <a:pt x="53" y="26"/>
                    </a:lnTo>
                    <a:lnTo>
                      <a:pt x="53" y="26"/>
                    </a:lnTo>
                    <a:lnTo>
                      <a:pt x="53" y="20"/>
                    </a:lnTo>
                    <a:lnTo>
                      <a:pt x="53" y="16"/>
                    </a:lnTo>
                    <a:lnTo>
                      <a:pt x="51" y="11"/>
                    </a:lnTo>
                    <a:lnTo>
                      <a:pt x="50" y="7"/>
                    </a:lnTo>
                    <a:lnTo>
                      <a:pt x="47" y="4"/>
                    </a:lnTo>
                    <a:lnTo>
                      <a:pt x="42" y="3"/>
                    </a:lnTo>
                    <a:lnTo>
                      <a:pt x="38" y="1"/>
                    </a:lnTo>
                    <a:lnTo>
                      <a:pt x="32" y="0"/>
                    </a:lnTo>
                    <a:lnTo>
                      <a:pt x="32" y="0"/>
                    </a:lnTo>
                    <a:lnTo>
                      <a:pt x="22" y="3"/>
                    </a:lnTo>
                    <a:lnTo>
                      <a:pt x="18" y="4"/>
                    </a:lnTo>
                    <a:lnTo>
                      <a:pt x="13" y="7"/>
                    </a:lnTo>
                    <a:lnTo>
                      <a:pt x="9" y="11"/>
                    </a:lnTo>
                    <a:lnTo>
                      <a:pt x="6" y="16"/>
                    </a:lnTo>
                    <a:lnTo>
                      <a:pt x="3" y="22"/>
                    </a:lnTo>
                    <a:lnTo>
                      <a:pt x="0" y="29"/>
                    </a:lnTo>
                    <a:lnTo>
                      <a:pt x="0" y="29"/>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grpSp>
      </p:grpSp>
      <p:sp>
        <p:nvSpPr>
          <p:cNvPr id="256100" name="Rectangle 100"/>
          <p:cNvSpPr>
            <a:spLocks noChangeArrowheads="1"/>
          </p:cNvSpPr>
          <p:nvPr userDrawn="1"/>
        </p:nvSpPr>
        <p:spPr bwMode="auto">
          <a:xfrm>
            <a:off x="6604489" y="-4762"/>
            <a:ext cx="2552700" cy="696913"/>
          </a:xfrm>
          <a:prstGeom prst="rect">
            <a:avLst/>
          </a:prstGeom>
          <a:solidFill>
            <a:schemeClr val="accent1"/>
          </a:solidFill>
          <a:ln w="9525">
            <a:noFill/>
            <a:miter lim="800000"/>
            <a:headEnd/>
            <a:tailEnd/>
          </a:ln>
          <a:effectLst/>
        </p:spPr>
        <p:txBody>
          <a:bodyPr wrap="none" anchor="ctr"/>
          <a:lstStyle/>
          <a:p>
            <a:pPr marL="92075" indent="-92075" algn="ctr">
              <a:lnSpc>
                <a:spcPct val="95000"/>
              </a:lnSpc>
              <a:buClr>
                <a:srgbClr val="B7B8FF"/>
              </a:buClr>
              <a:buSzPct val="45000"/>
              <a:buFont typeface="Wingdings" pitchFamily="2" charset="2"/>
              <a:buNone/>
            </a:pPr>
            <a:endParaRPr lang="en-US" sz="1000">
              <a:solidFill>
                <a:srgbClr val="FFFFFF"/>
              </a:solidFill>
              <a:latin typeface="Times New Roman" pitchFamily="18" charset="0"/>
              <a:cs typeface="Times New Roman" pitchFamily="18" charset="0"/>
            </a:endParaRPr>
          </a:p>
        </p:txBody>
      </p:sp>
      <p:sp>
        <p:nvSpPr>
          <p:cNvPr id="256103" name="Rectangle 103"/>
          <p:cNvSpPr>
            <a:spLocks noChangeArrowheads="1"/>
          </p:cNvSpPr>
          <p:nvPr userDrawn="1"/>
        </p:nvSpPr>
        <p:spPr bwMode="auto">
          <a:xfrm>
            <a:off x="6699740" y="493713"/>
            <a:ext cx="2092569" cy="152400"/>
          </a:xfrm>
          <a:prstGeom prst="rect">
            <a:avLst/>
          </a:prstGeom>
          <a:noFill/>
          <a:ln w="9525">
            <a:noFill/>
            <a:miter lim="800000"/>
            <a:headEnd/>
            <a:tailEnd/>
          </a:ln>
          <a:effectLst/>
        </p:spPr>
        <p:txBody>
          <a:bodyPr lIns="0" tIns="0" rIns="0" bIns="0">
            <a:spAutoFit/>
          </a:bodyPr>
          <a:lstStyle/>
          <a:p>
            <a:pPr defTabSz="839788">
              <a:spcBef>
                <a:spcPct val="50000"/>
              </a:spcBef>
            </a:pPr>
            <a:r>
              <a:rPr lang="en-GB" sz="1000" b="1">
                <a:solidFill>
                  <a:srgbClr val="FFFFFF"/>
                </a:solidFill>
                <a:latin typeface="Times New Roman" pitchFamily="18" charset="0"/>
                <a:cs typeface="Times New Roman" pitchFamily="18" charset="0"/>
              </a:rPr>
              <a:t>FINANCIAL SERVICES</a:t>
            </a:r>
          </a:p>
        </p:txBody>
      </p:sp>
      <p:sp>
        <p:nvSpPr>
          <p:cNvPr id="256104" name="Rectangle 104"/>
          <p:cNvSpPr>
            <a:spLocks noGrp="1" noChangeArrowheads="1"/>
          </p:cNvSpPr>
          <p:nvPr>
            <p:ph type="dt" sz="quarter" idx="2"/>
          </p:nvPr>
        </p:nvSpPr>
        <p:spPr bwMode="auto">
          <a:xfrm>
            <a:off x="6699740" y="731927"/>
            <a:ext cx="2092569" cy="187325"/>
          </a:xfrm>
          <a:prstGeom prst="rect">
            <a:avLst/>
          </a:prstGeom>
          <a:noFill/>
          <a:ln>
            <a:miter lim="800000"/>
            <a:headEnd/>
            <a:tailEnd/>
          </a:ln>
        </p:spPr>
        <p:txBody>
          <a:bodyPr vert="horz" wrap="square" lIns="0" tIns="0" rIns="0" bIns="0" numCol="1" anchor="t" anchorCtr="0" compatLnSpc="1">
            <a:prstTxWarp prst="textNoShape">
              <a:avLst/>
            </a:prstTxWarp>
          </a:bodyPr>
          <a:lstStyle>
            <a:lvl1pPr algn="l">
              <a:spcBef>
                <a:spcPct val="0"/>
              </a:spcBef>
              <a:defRPr sz="1000">
                <a:solidFill>
                  <a:schemeClr val="bg1"/>
                </a:solidFill>
                <a:latin typeface="Times New Roman" pitchFamily="18" charset="0"/>
              </a:defRPr>
            </a:lvl1pPr>
          </a:lstStyle>
          <a:p>
            <a:fld id="{D422C103-1765-4524-92CC-53EB32375037}" type="datetime4">
              <a:rPr lang="en-GB">
                <a:solidFill>
                  <a:srgbClr val="FFFFFF"/>
                </a:solidFill>
                <a:cs typeface="Times New Roman" pitchFamily="18" charset="0"/>
              </a:rPr>
              <a:pPr/>
              <a:t>28 April 2015</a:t>
            </a:fld>
            <a:endParaRPr lang="en-GB">
              <a:solidFill>
                <a:srgbClr val="FFFFFF"/>
              </a:solidFill>
              <a:cs typeface="Times New Roman" pitchFamily="18"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descr="logo.gif"/>
          <p:cNvPicPr>
            <a:picLocks noChangeAspect="1"/>
          </p:cNvPicPr>
          <p:nvPr userDrawn="1"/>
        </p:nvPicPr>
        <p:blipFill>
          <a:blip r:embed="rId2" cstate="print"/>
          <a:stretch>
            <a:fillRect/>
          </a:stretch>
        </p:blipFill>
        <p:spPr>
          <a:xfrm>
            <a:off x="6862943" y="249334"/>
            <a:ext cx="1903094" cy="543880"/>
          </a:xfrm>
          <a:prstGeom prst="rect">
            <a:avLst/>
          </a:prstGeom>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89"/>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3158" y="1268420"/>
            <a:ext cx="4148503"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340" y="1268420"/>
            <a:ext cx="4149969"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3158" y="1268420"/>
            <a:ext cx="4148503"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340" y="1268420"/>
            <a:ext cx="4149969"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6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620" y="434989"/>
            <a:ext cx="2108688" cy="58023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3164" y="434989"/>
            <a:ext cx="6189785" cy="58023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53158" y="434995"/>
            <a:ext cx="7477857" cy="5810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53158" y="1268420"/>
            <a:ext cx="4148503" cy="4968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2340" y="1268420"/>
            <a:ext cx="4149969" cy="4968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56109" name="Picture 109" descr="HBOSImage"/>
          <p:cNvPicPr>
            <a:picLocks noChangeAspect="1" noChangeArrowheads="1"/>
          </p:cNvPicPr>
          <p:nvPr userDrawn="1"/>
        </p:nvPicPr>
        <p:blipFill>
          <a:blip r:embed="rId2" cstate="print"/>
          <a:srcRect/>
          <a:stretch>
            <a:fillRect/>
          </a:stretch>
        </p:blipFill>
        <p:spPr bwMode="auto">
          <a:xfrm>
            <a:off x="0" y="38"/>
            <a:ext cx="9144000" cy="4418013"/>
          </a:xfrm>
          <a:prstGeom prst="rect">
            <a:avLst/>
          </a:prstGeom>
          <a:noFill/>
        </p:spPr>
      </p:pic>
      <p:sp>
        <p:nvSpPr>
          <p:cNvPr id="256002" name="Rectangle 2"/>
          <p:cNvSpPr>
            <a:spLocks noGrp="1" noChangeArrowheads="1"/>
          </p:cNvSpPr>
          <p:nvPr>
            <p:ph type="ctrTitle"/>
          </p:nvPr>
        </p:nvSpPr>
        <p:spPr>
          <a:xfrm>
            <a:off x="2145328" y="5084763"/>
            <a:ext cx="6646985" cy="431800"/>
          </a:xfrm>
          <a:ln algn="ctr"/>
        </p:spPr>
        <p:txBody>
          <a:bodyPr/>
          <a:lstStyle>
            <a:lvl1pPr>
              <a:defRPr sz="2800"/>
            </a:lvl1pPr>
          </a:lstStyle>
          <a:p>
            <a:r>
              <a:rPr lang="en-GB"/>
              <a:t>Click to edit Master title style</a:t>
            </a:r>
          </a:p>
        </p:txBody>
      </p:sp>
      <p:sp>
        <p:nvSpPr>
          <p:cNvPr id="256003" name="Rectangle 3"/>
          <p:cNvSpPr>
            <a:spLocks noGrp="1" noChangeArrowheads="1"/>
          </p:cNvSpPr>
          <p:nvPr>
            <p:ph type="subTitle" idx="1"/>
          </p:nvPr>
        </p:nvSpPr>
        <p:spPr>
          <a:xfrm>
            <a:off x="2145328" y="5527760"/>
            <a:ext cx="6646985" cy="709613"/>
          </a:xfrm>
          <a:ln algn="ctr"/>
        </p:spPr>
        <p:txBody>
          <a:bodyPr/>
          <a:lstStyle>
            <a:lvl1pPr marL="0" indent="0">
              <a:spcBef>
                <a:spcPct val="20000"/>
              </a:spcBef>
              <a:defRPr sz="1800" b="1"/>
            </a:lvl1pPr>
          </a:lstStyle>
          <a:p>
            <a:r>
              <a:rPr lang="en-GB"/>
              <a:t>Click to edit Master subtitle style</a:t>
            </a:r>
          </a:p>
        </p:txBody>
      </p:sp>
      <p:sp>
        <p:nvSpPr>
          <p:cNvPr id="256033" name="AutoShape 33"/>
          <p:cNvSpPr>
            <a:spLocks noChangeAspect="1" noChangeArrowheads="1" noTextEdit="1"/>
          </p:cNvSpPr>
          <p:nvPr userDrawn="1"/>
        </p:nvSpPr>
        <p:spPr bwMode="auto">
          <a:xfrm>
            <a:off x="6519526" y="4195763"/>
            <a:ext cx="2264019" cy="558800"/>
          </a:xfrm>
          <a:prstGeom prst="rect">
            <a:avLst/>
          </a:prstGeom>
          <a:noFill/>
          <a:ln w="9525">
            <a:noFill/>
            <a:miter lim="800000"/>
            <a:headEnd/>
            <a:tailEnd/>
          </a:ln>
        </p:spPr>
        <p:txBody>
          <a:bodyPr/>
          <a:lstStyle/>
          <a:p>
            <a:pPr algn="ctr">
              <a:spcBef>
                <a:spcPct val="50000"/>
              </a:spcBef>
            </a:pPr>
            <a:endParaRPr lang="en-US" sz="1200">
              <a:solidFill>
                <a:srgbClr val="000000"/>
              </a:solidFill>
              <a:latin typeface="Arial" charset="0"/>
              <a:cs typeface="+mn-cs"/>
            </a:endParaRPr>
          </a:p>
        </p:txBody>
      </p:sp>
      <p:grpSp>
        <p:nvGrpSpPr>
          <p:cNvPr id="2" name="Group 72"/>
          <p:cNvGrpSpPr>
            <a:grpSpLocks/>
          </p:cNvGrpSpPr>
          <p:nvPr userDrawn="1"/>
        </p:nvGrpSpPr>
        <p:grpSpPr bwMode="auto">
          <a:xfrm>
            <a:off x="21" y="4113252"/>
            <a:ext cx="9148397" cy="642937"/>
            <a:chOff x="0" y="2591"/>
            <a:chExt cx="6243" cy="405"/>
          </a:xfrm>
        </p:grpSpPr>
        <p:sp>
          <p:nvSpPr>
            <p:cNvPr id="256073" name="Rectangle 73"/>
            <p:cNvSpPr>
              <a:spLocks noChangeArrowheads="1"/>
            </p:cNvSpPr>
            <p:nvPr/>
          </p:nvSpPr>
          <p:spPr bwMode="black">
            <a:xfrm>
              <a:off x="0" y="2591"/>
              <a:ext cx="6243" cy="272"/>
            </a:xfrm>
            <a:prstGeom prst="rect">
              <a:avLst/>
            </a:prstGeom>
            <a:solidFill>
              <a:schemeClr val="accent1"/>
            </a:solidFill>
            <a:ln w="9525">
              <a:noFill/>
              <a:miter lim="800000"/>
              <a:headEnd/>
              <a:tailEnd/>
            </a:ln>
            <a:effectLst/>
          </p:spPr>
          <p:txBody>
            <a:bodyPr wrap="none" anchor="ctr"/>
            <a:lstStyle/>
            <a:p>
              <a:pPr algn="ctr">
                <a:spcBef>
                  <a:spcPct val="50000"/>
                </a:spcBef>
              </a:pPr>
              <a:endParaRPr lang="en-US" sz="1200">
                <a:solidFill>
                  <a:srgbClr val="000000"/>
                </a:solidFill>
                <a:latin typeface="Arial" charset="0"/>
                <a:cs typeface="+mn-cs"/>
              </a:endParaRPr>
            </a:p>
          </p:txBody>
        </p:sp>
        <p:sp>
          <p:nvSpPr>
            <p:cNvPr id="256074" name="Freeform 74"/>
            <p:cNvSpPr>
              <a:spLocks noEditPoints="1"/>
            </p:cNvSpPr>
            <p:nvPr userDrawn="1"/>
          </p:nvSpPr>
          <p:spPr bwMode="auto">
            <a:xfrm>
              <a:off x="4453" y="2644"/>
              <a:ext cx="193" cy="162"/>
            </a:xfrm>
            <a:custGeom>
              <a:avLst/>
              <a:gdLst/>
              <a:ahLst/>
              <a:cxnLst>
                <a:cxn ang="0">
                  <a:pos x="150" y="0"/>
                </a:cxn>
                <a:cxn ang="0">
                  <a:pos x="127" y="118"/>
                </a:cxn>
                <a:cxn ang="0">
                  <a:pos x="99" y="118"/>
                </a:cxn>
                <a:cxn ang="0">
                  <a:pos x="121" y="0"/>
                </a:cxn>
                <a:cxn ang="0">
                  <a:pos x="150" y="0"/>
                </a:cxn>
                <a:cxn ang="0">
                  <a:pos x="106" y="0"/>
                </a:cxn>
                <a:cxn ang="0">
                  <a:pos x="101" y="29"/>
                </a:cxn>
                <a:cxn ang="0">
                  <a:pos x="25" y="29"/>
                </a:cxn>
                <a:cxn ang="0">
                  <a:pos x="31" y="0"/>
                </a:cxn>
                <a:cxn ang="0">
                  <a:pos x="106" y="0"/>
                </a:cxn>
                <a:cxn ang="0">
                  <a:pos x="194" y="0"/>
                </a:cxn>
                <a:cxn ang="0">
                  <a:pos x="162" y="162"/>
                </a:cxn>
                <a:cxn ang="0">
                  <a:pos x="0" y="162"/>
                </a:cxn>
                <a:cxn ang="0">
                  <a:pos x="6" y="133"/>
                </a:cxn>
                <a:cxn ang="0">
                  <a:pos x="140" y="133"/>
                </a:cxn>
                <a:cxn ang="0">
                  <a:pos x="166" y="0"/>
                </a:cxn>
                <a:cxn ang="0">
                  <a:pos x="194" y="0"/>
                </a:cxn>
                <a:cxn ang="0">
                  <a:pos x="98" y="44"/>
                </a:cxn>
                <a:cxn ang="0">
                  <a:pos x="92" y="73"/>
                </a:cxn>
                <a:cxn ang="0">
                  <a:pos x="16" y="73"/>
                </a:cxn>
                <a:cxn ang="0">
                  <a:pos x="22" y="44"/>
                </a:cxn>
                <a:cxn ang="0">
                  <a:pos x="98" y="44"/>
                </a:cxn>
                <a:cxn ang="0">
                  <a:pos x="89" y="89"/>
                </a:cxn>
                <a:cxn ang="0">
                  <a:pos x="83" y="118"/>
                </a:cxn>
                <a:cxn ang="0">
                  <a:pos x="9" y="118"/>
                </a:cxn>
                <a:cxn ang="0">
                  <a:pos x="13" y="89"/>
                </a:cxn>
                <a:cxn ang="0">
                  <a:pos x="89" y="89"/>
                </a:cxn>
              </a:cxnLst>
              <a:rect l="0" t="0" r="r" b="b"/>
              <a:pathLst>
                <a:path w="194" h="162">
                  <a:moveTo>
                    <a:pt x="150" y="0"/>
                  </a:moveTo>
                  <a:lnTo>
                    <a:pt x="127" y="118"/>
                  </a:lnTo>
                  <a:lnTo>
                    <a:pt x="99" y="118"/>
                  </a:lnTo>
                  <a:lnTo>
                    <a:pt x="121" y="0"/>
                  </a:lnTo>
                  <a:lnTo>
                    <a:pt x="150" y="0"/>
                  </a:lnTo>
                  <a:close/>
                  <a:moveTo>
                    <a:pt x="106" y="0"/>
                  </a:moveTo>
                  <a:lnTo>
                    <a:pt x="101" y="29"/>
                  </a:lnTo>
                  <a:lnTo>
                    <a:pt x="25" y="29"/>
                  </a:lnTo>
                  <a:lnTo>
                    <a:pt x="31" y="0"/>
                  </a:lnTo>
                  <a:lnTo>
                    <a:pt x="106" y="0"/>
                  </a:lnTo>
                  <a:close/>
                  <a:moveTo>
                    <a:pt x="194" y="0"/>
                  </a:moveTo>
                  <a:lnTo>
                    <a:pt x="162" y="162"/>
                  </a:lnTo>
                  <a:lnTo>
                    <a:pt x="0" y="162"/>
                  </a:lnTo>
                  <a:lnTo>
                    <a:pt x="6" y="133"/>
                  </a:lnTo>
                  <a:lnTo>
                    <a:pt x="140" y="133"/>
                  </a:lnTo>
                  <a:lnTo>
                    <a:pt x="166" y="0"/>
                  </a:lnTo>
                  <a:lnTo>
                    <a:pt x="194" y="0"/>
                  </a:lnTo>
                  <a:close/>
                  <a:moveTo>
                    <a:pt x="98" y="44"/>
                  </a:moveTo>
                  <a:lnTo>
                    <a:pt x="92" y="73"/>
                  </a:lnTo>
                  <a:lnTo>
                    <a:pt x="16" y="73"/>
                  </a:lnTo>
                  <a:lnTo>
                    <a:pt x="22" y="44"/>
                  </a:lnTo>
                  <a:lnTo>
                    <a:pt x="98" y="44"/>
                  </a:lnTo>
                  <a:close/>
                  <a:moveTo>
                    <a:pt x="89" y="89"/>
                  </a:moveTo>
                  <a:lnTo>
                    <a:pt x="83" y="118"/>
                  </a:lnTo>
                  <a:lnTo>
                    <a:pt x="9" y="118"/>
                  </a:lnTo>
                  <a:lnTo>
                    <a:pt x="13" y="89"/>
                  </a:lnTo>
                  <a:lnTo>
                    <a:pt x="89" y="89"/>
                  </a:lnTo>
                  <a:close/>
                </a:path>
              </a:pathLst>
            </a:custGeom>
            <a:solidFill>
              <a:srgbClr val="FFFFFF"/>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75" name="Freeform 75"/>
            <p:cNvSpPr>
              <a:spLocks noEditPoints="1"/>
            </p:cNvSpPr>
            <p:nvPr userDrawn="1"/>
          </p:nvSpPr>
          <p:spPr bwMode="auto">
            <a:xfrm>
              <a:off x="4677" y="2644"/>
              <a:ext cx="1314" cy="166"/>
            </a:xfrm>
            <a:custGeom>
              <a:avLst/>
              <a:gdLst/>
              <a:ahLst/>
              <a:cxnLst>
                <a:cxn ang="0">
                  <a:pos x="836" y="153"/>
                </a:cxn>
                <a:cxn ang="0">
                  <a:pos x="822" y="99"/>
                </a:cxn>
                <a:cxn ang="0">
                  <a:pos x="878" y="51"/>
                </a:cxn>
                <a:cxn ang="0">
                  <a:pos x="900" y="86"/>
                </a:cxn>
                <a:cxn ang="0">
                  <a:pos x="1241" y="45"/>
                </a:cxn>
                <a:cxn ang="0">
                  <a:pos x="1190" y="128"/>
                </a:cxn>
                <a:cxn ang="0">
                  <a:pos x="1247" y="166"/>
                </a:cxn>
                <a:cxn ang="0">
                  <a:pos x="1272" y="149"/>
                </a:cxn>
                <a:cxn ang="0">
                  <a:pos x="1229" y="149"/>
                </a:cxn>
                <a:cxn ang="0">
                  <a:pos x="1221" y="95"/>
                </a:cxn>
                <a:cxn ang="0">
                  <a:pos x="1282" y="51"/>
                </a:cxn>
                <a:cxn ang="0">
                  <a:pos x="1305" y="45"/>
                </a:cxn>
                <a:cxn ang="0">
                  <a:pos x="1095" y="42"/>
                </a:cxn>
                <a:cxn ang="0">
                  <a:pos x="1178" y="42"/>
                </a:cxn>
                <a:cxn ang="0">
                  <a:pos x="1021" y="140"/>
                </a:cxn>
                <a:cxn ang="0">
                  <a:pos x="980" y="153"/>
                </a:cxn>
                <a:cxn ang="0">
                  <a:pos x="964" y="123"/>
                </a:cxn>
                <a:cxn ang="0">
                  <a:pos x="938" y="131"/>
                </a:cxn>
                <a:cxn ang="0">
                  <a:pos x="984" y="166"/>
                </a:cxn>
                <a:cxn ang="0">
                  <a:pos x="1040" y="131"/>
                </a:cxn>
                <a:cxn ang="0">
                  <a:pos x="895" y="42"/>
                </a:cxn>
                <a:cxn ang="0">
                  <a:pos x="806" y="73"/>
                </a:cxn>
                <a:cxn ang="0">
                  <a:pos x="808" y="153"/>
                </a:cxn>
                <a:cxn ang="0">
                  <a:pos x="904" y="143"/>
                </a:cxn>
                <a:cxn ang="0">
                  <a:pos x="919" y="58"/>
                </a:cxn>
                <a:cxn ang="0">
                  <a:pos x="761" y="73"/>
                </a:cxn>
                <a:cxn ang="0">
                  <a:pos x="731" y="92"/>
                </a:cxn>
                <a:cxn ang="0">
                  <a:pos x="662" y="90"/>
                </a:cxn>
                <a:cxn ang="0">
                  <a:pos x="642" y="60"/>
                </a:cxn>
                <a:cxn ang="0">
                  <a:pos x="614" y="36"/>
                </a:cxn>
                <a:cxn ang="0">
                  <a:pos x="579" y="63"/>
                </a:cxn>
                <a:cxn ang="0">
                  <a:pos x="554" y="115"/>
                </a:cxn>
                <a:cxn ang="0">
                  <a:pos x="553" y="158"/>
                </a:cxn>
                <a:cxn ang="0">
                  <a:pos x="605" y="156"/>
                </a:cxn>
                <a:cxn ang="0">
                  <a:pos x="439" y="41"/>
                </a:cxn>
                <a:cxn ang="0">
                  <a:pos x="513" y="55"/>
                </a:cxn>
                <a:cxn ang="0">
                  <a:pos x="399" y="39"/>
                </a:cxn>
                <a:cxn ang="0">
                  <a:pos x="351" y="74"/>
                </a:cxn>
                <a:cxn ang="0">
                  <a:pos x="382" y="118"/>
                </a:cxn>
                <a:cxn ang="0">
                  <a:pos x="386" y="149"/>
                </a:cxn>
                <a:cxn ang="0">
                  <a:pos x="347" y="136"/>
                </a:cxn>
                <a:cxn ang="0">
                  <a:pos x="373" y="165"/>
                </a:cxn>
                <a:cxn ang="0">
                  <a:pos x="415" y="120"/>
                </a:cxn>
                <a:cxn ang="0">
                  <a:pos x="376" y="77"/>
                </a:cxn>
                <a:cxn ang="0">
                  <a:pos x="388" y="51"/>
                </a:cxn>
                <a:cxn ang="0">
                  <a:pos x="426" y="48"/>
                </a:cxn>
                <a:cxn ang="0">
                  <a:pos x="251" y="42"/>
                </a:cxn>
                <a:cxn ang="0">
                  <a:pos x="334" y="42"/>
                </a:cxn>
                <a:cxn ang="0">
                  <a:pos x="198" y="162"/>
                </a:cxn>
                <a:cxn ang="0">
                  <a:pos x="207" y="67"/>
                </a:cxn>
                <a:cxn ang="0">
                  <a:pos x="178" y="42"/>
                </a:cxn>
                <a:cxn ang="0">
                  <a:pos x="93" y="143"/>
                </a:cxn>
                <a:cxn ang="0">
                  <a:pos x="108" y="67"/>
                </a:cxn>
                <a:cxn ang="0">
                  <a:pos x="116" y="20"/>
                </a:cxn>
                <a:cxn ang="0">
                  <a:pos x="601" y="63"/>
                </a:cxn>
                <a:cxn ang="0">
                  <a:pos x="624" y="48"/>
                </a:cxn>
                <a:cxn ang="0">
                  <a:pos x="592" y="150"/>
                </a:cxn>
                <a:cxn ang="0">
                  <a:pos x="570" y="121"/>
                </a:cxn>
                <a:cxn ang="0">
                  <a:pos x="592" y="150"/>
                </a:cxn>
                <a:cxn ang="0">
                  <a:pos x="166" y="54"/>
                </a:cxn>
                <a:cxn ang="0">
                  <a:pos x="176" y="86"/>
                </a:cxn>
              </a:cxnLst>
              <a:rect l="0" t="0" r="r" b="b"/>
              <a:pathLst>
                <a:path w="1314" h="166">
                  <a:moveTo>
                    <a:pt x="887" y="131"/>
                  </a:moveTo>
                  <a:lnTo>
                    <a:pt x="887" y="131"/>
                  </a:lnTo>
                  <a:lnTo>
                    <a:pt x="878" y="142"/>
                  </a:lnTo>
                  <a:lnTo>
                    <a:pt x="869" y="150"/>
                  </a:lnTo>
                  <a:lnTo>
                    <a:pt x="859" y="155"/>
                  </a:lnTo>
                  <a:lnTo>
                    <a:pt x="849" y="156"/>
                  </a:lnTo>
                  <a:lnTo>
                    <a:pt x="849" y="156"/>
                  </a:lnTo>
                  <a:lnTo>
                    <a:pt x="841" y="156"/>
                  </a:lnTo>
                  <a:lnTo>
                    <a:pt x="836" y="153"/>
                  </a:lnTo>
                  <a:lnTo>
                    <a:pt x="831" y="152"/>
                  </a:lnTo>
                  <a:lnTo>
                    <a:pt x="827" y="147"/>
                  </a:lnTo>
                  <a:lnTo>
                    <a:pt x="824" y="143"/>
                  </a:lnTo>
                  <a:lnTo>
                    <a:pt x="821" y="137"/>
                  </a:lnTo>
                  <a:lnTo>
                    <a:pt x="820" y="131"/>
                  </a:lnTo>
                  <a:lnTo>
                    <a:pt x="820" y="123"/>
                  </a:lnTo>
                  <a:lnTo>
                    <a:pt x="820" y="123"/>
                  </a:lnTo>
                  <a:lnTo>
                    <a:pt x="820" y="111"/>
                  </a:lnTo>
                  <a:lnTo>
                    <a:pt x="822" y="99"/>
                  </a:lnTo>
                  <a:lnTo>
                    <a:pt x="827" y="88"/>
                  </a:lnTo>
                  <a:lnTo>
                    <a:pt x="833" y="76"/>
                  </a:lnTo>
                  <a:lnTo>
                    <a:pt x="833" y="76"/>
                  </a:lnTo>
                  <a:lnTo>
                    <a:pt x="841" y="66"/>
                  </a:lnTo>
                  <a:lnTo>
                    <a:pt x="850" y="57"/>
                  </a:lnTo>
                  <a:lnTo>
                    <a:pt x="860" y="53"/>
                  </a:lnTo>
                  <a:lnTo>
                    <a:pt x="872" y="51"/>
                  </a:lnTo>
                  <a:lnTo>
                    <a:pt x="872" y="51"/>
                  </a:lnTo>
                  <a:lnTo>
                    <a:pt x="878" y="51"/>
                  </a:lnTo>
                  <a:lnTo>
                    <a:pt x="884" y="54"/>
                  </a:lnTo>
                  <a:lnTo>
                    <a:pt x="890" y="57"/>
                  </a:lnTo>
                  <a:lnTo>
                    <a:pt x="894" y="61"/>
                  </a:lnTo>
                  <a:lnTo>
                    <a:pt x="894" y="61"/>
                  </a:lnTo>
                  <a:lnTo>
                    <a:pt x="897" y="67"/>
                  </a:lnTo>
                  <a:lnTo>
                    <a:pt x="898" y="73"/>
                  </a:lnTo>
                  <a:lnTo>
                    <a:pt x="900" y="79"/>
                  </a:lnTo>
                  <a:lnTo>
                    <a:pt x="900" y="86"/>
                  </a:lnTo>
                  <a:lnTo>
                    <a:pt x="900" y="86"/>
                  </a:lnTo>
                  <a:lnTo>
                    <a:pt x="900" y="98"/>
                  </a:lnTo>
                  <a:lnTo>
                    <a:pt x="897" y="109"/>
                  </a:lnTo>
                  <a:lnTo>
                    <a:pt x="892" y="121"/>
                  </a:lnTo>
                  <a:lnTo>
                    <a:pt x="887" y="131"/>
                  </a:lnTo>
                  <a:lnTo>
                    <a:pt x="887" y="131"/>
                  </a:lnTo>
                  <a:close/>
                  <a:moveTo>
                    <a:pt x="1273" y="39"/>
                  </a:moveTo>
                  <a:lnTo>
                    <a:pt x="1273" y="39"/>
                  </a:lnTo>
                  <a:lnTo>
                    <a:pt x="1256" y="41"/>
                  </a:lnTo>
                  <a:lnTo>
                    <a:pt x="1241" y="45"/>
                  </a:lnTo>
                  <a:lnTo>
                    <a:pt x="1227" y="51"/>
                  </a:lnTo>
                  <a:lnTo>
                    <a:pt x="1215" y="61"/>
                  </a:lnTo>
                  <a:lnTo>
                    <a:pt x="1215" y="61"/>
                  </a:lnTo>
                  <a:lnTo>
                    <a:pt x="1203" y="73"/>
                  </a:lnTo>
                  <a:lnTo>
                    <a:pt x="1196" y="86"/>
                  </a:lnTo>
                  <a:lnTo>
                    <a:pt x="1190" y="102"/>
                  </a:lnTo>
                  <a:lnTo>
                    <a:pt x="1189" y="118"/>
                  </a:lnTo>
                  <a:lnTo>
                    <a:pt x="1189" y="118"/>
                  </a:lnTo>
                  <a:lnTo>
                    <a:pt x="1190" y="128"/>
                  </a:lnTo>
                  <a:lnTo>
                    <a:pt x="1193" y="139"/>
                  </a:lnTo>
                  <a:lnTo>
                    <a:pt x="1199" y="147"/>
                  </a:lnTo>
                  <a:lnTo>
                    <a:pt x="1208" y="155"/>
                  </a:lnTo>
                  <a:lnTo>
                    <a:pt x="1208" y="155"/>
                  </a:lnTo>
                  <a:lnTo>
                    <a:pt x="1216" y="159"/>
                  </a:lnTo>
                  <a:lnTo>
                    <a:pt x="1225" y="164"/>
                  </a:lnTo>
                  <a:lnTo>
                    <a:pt x="1235" y="165"/>
                  </a:lnTo>
                  <a:lnTo>
                    <a:pt x="1247" y="166"/>
                  </a:lnTo>
                  <a:lnTo>
                    <a:pt x="1247" y="166"/>
                  </a:lnTo>
                  <a:lnTo>
                    <a:pt x="1257" y="165"/>
                  </a:lnTo>
                  <a:lnTo>
                    <a:pt x="1269" y="164"/>
                  </a:lnTo>
                  <a:lnTo>
                    <a:pt x="1295" y="156"/>
                  </a:lnTo>
                  <a:lnTo>
                    <a:pt x="1305" y="109"/>
                  </a:lnTo>
                  <a:lnTo>
                    <a:pt x="1305" y="109"/>
                  </a:lnTo>
                  <a:lnTo>
                    <a:pt x="1294" y="111"/>
                  </a:lnTo>
                  <a:lnTo>
                    <a:pt x="1294" y="111"/>
                  </a:lnTo>
                  <a:lnTo>
                    <a:pt x="1279" y="109"/>
                  </a:lnTo>
                  <a:lnTo>
                    <a:pt x="1272" y="149"/>
                  </a:lnTo>
                  <a:lnTo>
                    <a:pt x="1272" y="149"/>
                  </a:lnTo>
                  <a:lnTo>
                    <a:pt x="1269" y="152"/>
                  </a:lnTo>
                  <a:lnTo>
                    <a:pt x="1263" y="153"/>
                  </a:lnTo>
                  <a:lnTo>
                    <a:pt x="1257" y="155"/>
                  </a:lnTo>
                  <a:lnTo>
                    <a:pt x="1247" y="155"/>
                  </a:lnTo>
                  <a:lnTo>
                    <a:pt x="1247" y="155"/>
                  </a:lnTo>
                  <a:lnTo>
                    <a:pt x="1241" y="153"/>
                  </a:lnTo>
                  <a:lnTo>
                    <a:pt x="1234" y="152"/>
                  </a:lnTo>
                  <a:lnTo>
                    <a:pt x="1229" y="149"/>
                  </a:lnTo>
                  <a:lnTo>
                    <a:pt x="1225" y="145"/>
                  </a:lnTo>
                  <a:lnTo>
                    <a:pt x="1225" y="145"/>
                  </a:lnTo>
                  <a:lnTo>
                    <a:pt x="1222" y="140"/>
                  </a:lnTo>
                  <a:lnTo>
                    <a:pt x="1219" y="134"/>
                  </a:lnTo>
                  <a:lnTo>
                    <a:pt x="1218" y="127"/>
                  </a:lnTo>
                  <a:lnTo>
                    <a:pt x="1218" y="120"/>
                  </a:lnTo>
                  <a:lnTo>
                    <a:pt x="1218" y="120"/>
                  </a:lnTo>
                  <a:lnTo>
                    <a:pt x="1218" y="108"/>
                  </a:lnTo>
                  <a:lnTo>
                    <a:pt x="1221" y="95"/>
                  </a:lnTo>
                  <a:lnTo>
                    <a:pt x="1225" y="85"/>
                  </a:lnTo>
                  <a:lnTo>
                    <a:pt x="1232" y="73"/>
                  </a:lnTo>
                  <a:lnTo>
                    <a:pt x="1232" y="73"/>
                  </a:lnTo>
                  <a:lnTo>
                    <a:pt x="1241" y="63"/>
                  </a:lnTo>
                  <a:lnTo>
                    <a:pt x="1250" y="55"/>
                  </a:lnTo>
                  <a:lnTo>
                    <a:pt x="1262" y="51"/>
                  </a:lnTo>
                  <a:lnTo>
                    <a:pt x="1273" y="50"/>
                  </a:lnTo>
                  <a:lnTo>
                    <a:pt x="1273" y="50"/>
                  </a:lnTo>
                  <a:lnTo>
                    <a:pt x="1282" y="51"/>
                  </a:lnTo>
                  <a:lnTo>
                    <a:pt x="1291" y="54"/>
                  </a:lnTo>
                  <a:lnTo>
                    <a:pt x="1291" y="54"/>
                  </a:lnTo>
                  <a:lnTo>
                    <a:pt x="1299" y="60"/>
                  </a:lnTo>
                  <a:lnTo>
                    <a:pt x="1302" y="64"/>
                  </a:lnTo>
                  <a:lnTo>
                    <a:pt x="1304" y="67"/>
                  </a:lnTo>
                  <a:lnTo>
                    <a:pt x="1307" y="67"/>
                  </a:lnTo>
                  <a:lnTo>
                    <a:pt x="1314" y="51"/>
                  </a:lnTo>
                  <a:lnTo>
                    <a:pt x="1314" y="51"/>
                  </a:lnTo>
                  <a:lnTo>
                    <a:pt x="1305" y="45"/>
                  </a:lnTo>
                  <a:lnTo>
                    <a:pt x="1297" y="42"/>
                  </a:lnTo>
                  <a:lnTo>
                    <a:pt x="1285" y="41"/>
                  </a:lnTo>
                  <a:lnTo>
                    <a:pt x="1273" y="39"/>
                  </a:lnTo>
                  <a:lnTo>
                    <a:pt x="1273" y="39"/>
                  </a:lnTo>
                  <a:close/>
                  <a:moveTo>
                    <a:pt x="1178" y="42"/>
                  </a:moveTo>
                  <a:lnTo>
                    <a:pt x="1178" y="42"/>
                  </a:lnTo>
                  <a:lnTo>
                    <a:pt x="1173" y="42"/>
                  </a:lnTo>
                  <a:lnTo>
                    <a:pt x="1155" y="123"/>
                  </a:lnTo>
                  <a:lnTo>
                    <a:pt x="1095" y="42"/>
                  </a:lnTo>
                  <a:lnTo>
                    <a:pt x="1079" y="42"/>
                  </a:lnTo>
                  <a:lnTo>
                    <a:pt x="1056" y="162"/>
                  </a:lnTo>
                  <a:lnTo>
                    <a:pt x="1070" y="162"/>
                  </a:lnTo>
                  <a:lnTo>
                    <a:pt x="1086" y="76"/>
                  </a:lnTo>
                  <a:lnTo>
                    <a:pt x="1148" y="162"/>
                  </a:lnTo>
                  <a:lnTo>
                    <a:pt x="1161" y="162"/>
                  </a:lnTo>
                  <a:lnTo>
                    <a:pt x="1186" y="42"/>
                  </a:lnTo>
                  <a:lnTo>
                    <a:pt x="1186" y="42"/>
                  </a:lnTo>
                  <a:lnTo>
                    <a:pt x="1178" y="42"/>
                  </a:lnTo>
                  <a:lnTo>
                    <a:pt x="1178" y="42"/>
                  </a:lnTo>
                  <a:close/>
                  <a:moveTo>
                    <a:pt x="1051" y="44"/>
                  </a:moveTo>
                  <a:lnTo>
                    <a:pt x="1051" y="44"/>
                  </a:lnTo>
                  <a:lnTo>
                    <a:pt x="1046" y="42"/>
                  </a:lnTo>
                  <a:lnTo>
                    <a:pt x="1030" y="121"/>
                  </a:lnTo>
                  <a:lnTo>
                    <a:pt x="1030" y="121"/>
                  </a:lnTo>
                  <a:lnTo>
                    <a:pt x="1027" y="128"/>
                  </a:lnTo>
                  <a:lnTo>
                    <a:pt x="1024" y="134"/>
                  </a:lnTo>
                  <a:lnTo>
                    <a:pt x="1021" y="140"/>
                  </a:lnTo>
                  <a:lnTo>
                    <a:pt x="1015" y="145"/>
                  </a:lnTo>
                  <a:lnTo>
                    <a:pt x="1015" y="145"/>
                  </a:lnTo>
                  <a:lnTo>
                    <a:pt x="1011" y="149"/>
                  </a:lnTo>
                  <a:lnTo>
                    <a:pt x="1003" y="152"/>
                  </a:lnTo>
                  <a:lnTo>
                    <a:pt x="997" y="153"/>
                  </a:lnTo>
                  <a:lnTo>
                    <a:pt x="990" y="155"/>
                  </a:lnTo>
                  <a:lnTo>
                    <a:pt x="990" y="155"/>
                  </a:lnTo>
                  <a:lnTo>
                    <a:pt x="984" y="155"/>
                  </a:lnTo>
                  <a:lnTo>
                    <a:pt x="980" y="153"/>
                  </a:lnTo>
                  <a:lnTo>
                    <a:pt x="976" y="150"/>
                  </a:lnTo>
                  <a:lnTo>
                    <a:pt x="971" y="147"/>
                  </a:lnTo>
                  <a:lnTo>
                    <a:pt x="971" y="147"/>
                  </a:lnTo>
                  <a:lnTo>
                    <a:pt x="968" y="145"/>
                  </a:lnTo>
                  <a:lnTo>
                    <a:pt x="965" y="140"/>
                  </a:lnTo>
                  <a:lnTo>
                    <a:pt x="964" y="134"/>
                  </a:lnTo>
                  <a:lnTo>
                    <a:pt x="964" y="130"/>
                  </a:lnTo>
                  <a:lnTo>
                    <a:pt x="964" y="130"/>
                  </a:lnTo>
                  <a:lnTo>
                    <a:pt x="964" y="123"/>
                  </a:lnTo>
                  <a:lnTo>
                    <a:pt x="980" y="44"/>
                  </a:lnTo>
                  <a:lnTo>
                    <a:pt x="980" y="44"/>
                  </a:lnTo>
                  <a:lnTo>
                    <a:pt x="970" y="44"/>
                  </a:lnTo>
                  <a:lnTo>
                    <a:pt x="970" y="44"/>
                  </a:lnTo>
                  <a:lnTo>
                    <a:pt x="954" y="44"/>
                  </a:lnTo>
                  <a:lnTo>
                    <a:pt x="939" y="123"/>
                  </a:lnTo>
                  <a:lnTo>
                    <a:pt x="939" y="123"/>
                  </a:lnTo>
                  <a:lnTo>
                    <a:pt x="938" y="131"/>
                  </a:lnTo>
                  <a:lnTo>
                    <a:pt x="938" y="131"/>
                  </a:lnTo>
                  <a:lnTo>
                    <a:pt x="939" y="140"/>
                  </a:lnTo>
                  <a:lnTo>
                    <a:pt x="942" y="147"/>
                  </a:lnTo>
                  <a:lnTo>
                    <a:pt x="946" y="153"/>
                  </a:lnTo>
                  <a:lnTo>
                    <a:pt x="952" y="159"/>
                  </a:lnTo>
                  <a:lnTo>
                    <a:pt x="952" y="159"/>
                  </a:lnTo>
                  <a:lnTo>
                    <a:pt x="960" y="162"/>
                  </a:lnTo>
                  <a:lnTo>
                    <a:pt x="967" y="164"/>
                  </a:lnTo>
                  <a:lnTo>
                    <a:pt x="976" y="165"/>
                  </a:lnTo>
                  <a:lnTo>
                    <a:pt x="984" y="166"/>
                  </a:lnTo>
                  <a:lnTo>
                    <a:pt x="984" y="166"/>
                  </a:lnTo>
                  <a:lnTo>
                    <a:pt x="995" y="165"/>
                  </a:lnTo>
                  <a:lnTo>
                    <a:pt x="1005" y="164"/>
                  </a:lnTo>
                  <a:lnTo>
                    <a:pt x="1014" y="159"/>
                  </a:lnTo>
                  <a:lnTo>
                    <a:pt x="1022" y="155"/>
                  </a:lnTo>
                  <a:lnTo>
                    <a:pt x="1022" y="155"/>
                  </a:lnTo>
                  <a:lnTo>
                    <a:pt x="1030" y="147"/>
                  </a:lnTo>
                  <a:lnTo>
                    <a:pt x="1035" y="140"/>
                  </a:lnTo>
                  <a:lnTo>
                    <a:pt x="1040" y="131"/>
                  </a:lnTo>
                  <a:lnTo>
                    <a:pt x="1043" y="121"/>
                  </a:lnTo>
                  <a:lnTo>
                    <a:pt x="1059" y="44"/>
                  </a:lnTo>
                  <a:lnTo>
                    <a:pt x="1059" y="44"/>
                  </a:lnTo>
                  <a:lnTo>
                    <a:pt x="1051" y="44"/>
                  </a:lnTo>
                  <a:lnTo>
                    <a:pt x="1051" y="44"/>
                  </a:lnTo>
                  <a:close/>
                  <a:moveTo>
                    <a:pt x="913" y="51"/>
                  </a:moveTo>
                  <a:lnTo>
                    <a:pt x="913" y="51"/>
                  </a:lnTo>
                  <a:lnTo>
                    <a:pt x="904" y="47"/>
                  </a:lnTo>
                  <a:lnTo>
                    <a:pt x="895" y="42"/>
                  </a:lnTo>
                  <a:lnTo>
                    <a:pt x="885" y="41"/>
                  </a:lnTo>
                  <a:lnTo>
                    <a:pt x="873" y="39"/>
                  </a:lnTo>
                  <a:lnTo>
                    <a:pt x="873" y="39"/>
                  </a:lnTo>
                  <a:lnTo>
                    <a:pt x="857" y="41"/>
                  </a:lnTo>
                  <a:lnTo>
                    <a:pt x="843" y="45"/>
                  </a:lnTo>
                  <a:lnTo>
                    <a:pt x="830" y="51"/>
                  </a:lnTo>
                  <a:lnTo>
                    <a:pt x="818" y="61"/>
                  </a:lnTo>
                  <a:lnTo>
                    <a:pt x="818" y="61"/>
                  </a:lnTo>
                  <a:lnTo>
                    <a:pt x="806" y="73"/>
                  </a:lnTo>
                  <a:lnTo>
                    <a:pt x="799" y="86"/>
                  </a:lnTo>
                  <a:lnTo>
                    <a:pt x="795" y="101"/>
                  </a:lnTo>
                  <a:lnTo>
                    <a:pt x="793" y="117"/>
                  </a:lnTo>
                  <a:lnTo>
                    <a:pt x="793" y="117"/>
                  </a:lnTo>
                  <a:lnTo>
                    <a:pt x="793" y="127"/>
                  </a:lnTo>
                  <a:lnTo>
                    <a:pt x="796" y="137"/>
                  </a:lnTo>
                  <a:lnTo>
                    <a:pt x="801" y="146"/>
                  </a:lnTo>
                  <a:lnTo>
                    <a:pt x="808" y="153"/>
                  </a:lnTo>
                  <a:lnTo>
                    <a:pt x="808" y="153"/>
                  </a:lnTo>
                  <a:lnTo>
                    <a:pt x="815" y="159"/>
                  </a:lnTo>
                  <a:lnTo>
                    <a:pt x="824" y="162"/>
                  </a:lnTo>
                  <a:lnTo>
                    <a:pt x="834" y="165"/>
                  </a:lnTo>
                  <a:lnTo>
                    <a:pt x="846" y="166"/>
                  </a:lnTo>
                  <a:lnTo>
                    <a:pt x="846" y="166"/>
                  </a:lnTo>
                  <a:lnTo>
                    <a:pt x="862" y="165"/>
                  </a:lnTo>
                  <a:lnTo>
                    <a:pt x="876" y="161"/>
                  </a:lnTo>
                  <a:lnTo>
                    <a:pt x="891" y="153"/>
                  </a:lnTo>
                  <a:lnTo>
                    <a:pt x="904" y="143"/>
                  </a:lnTo>
                  <a:lnTo>
                    <a:pt x="904" y="143"/>
                  </a:lnTo>
                  <a:lnTo>
                    <a:pt x="914" y="131"/>
                  </a:lnTo>
                  <a:lnTo>
                    <a:pt x="922" y="118"/>
                  </a:lnTo>
                  <a:lnTo>
                    <a:pt x="926" y="104"/>
                  </a:lnTo>
                  <a:lnTo>
                    <a:pt x="927" y="88"/>
                  </a:lnTo>
                  <a:lnTo>
                    <a:pt x="927" y="88"/>
                  </a:lnTo>
                  <a:lnTo>
                    <a:pt x="927" y="77"/>
                  </a:lnTo>
                  <a:lnTo>
                    <a:pt x="925" y="67"/>
                  </a:lnTo>
                  <a:lnTo>
                    <a:pt x="919" y="58"/>
                  </a:lnTo>
                  <a:lnTo>
                    <a:pt x="913" y="51"/>
                  </a:lnTo>
                  <a:lnTo>
                    <a:pt x="913" y="51"/>
                  </a:lnTo>
                  <a:close/>
                  <a:moveTo>
                    <a:pt x="821" y="1"/>
                  </a:moveTo>
                  <a:lnTo>
                    <a:pt x="821" y="1"/>
                  </a:lnTo>
                  <a:lnTo>
                    <a:pt x="817" y="1"/>
                  </a:lnTo>
                  <a:lnTo>
                    <a:pt x="811" y="0"/>
                  </a:lnTo>
                  <a:lnTo>
                    <a:pt x="811" y="0"/>
                  </a:lnTo>
                  <a:lnTo>
                    <a:pt x="786" y="39"/>
                  </a:lnTo>
                  <a:lnTo>
                    <a:pt x="761" y="73"/>
                  </a:lnTo>
                  <a:lnTo>
                    <a:pt x="761" y="73"/>
                  </a:lnTo>
                  <a:lnTo>
                    <a:pt x="739" y="0"/>
                  </a:lnTo>
                  <a:lnTo>
                    <a:pt x="739" y="0"/>
                  </a:lnTo>
                  <a:lnTo>
                    <a:pt x="731" y="1"/>
                  </a:lnTo>
                  <a:lnTo>
                    <a:pt x="722" y="1"/>
                  </a:lnTo>
                  <a:lnTo>
                    <a:pt x="722" y="1"/>
                  </a:lnTo>
                  <a:lnTo>
                    <a:pt x="710" y="1"/>
                  </a:lnTo>
                  <a:lnTo>
                    <a:pt x="698" y="0"/>
                  </a:lnTo>
                  <a:lnTo>
                    <a:pt x="731" y="92"/>
                  </a:lnTo>
                  <a:lnTo>
                    <a:pt x="717" y="162"/>
                  </a:lnTo>
                  <a:lnTo>
                    <a:pt x="752" y="162"/>
                  </a:lnTo>
                  <a:lnTo>
                    <a:pt x="766" y="89"/>
                  </a:lnTo>
                  <a:lnTo>
                    <a:pt x="766" y="89"/>
                  </a:lnTo>
                  <a:lnTo>
                    <a:pt x="834" y="0"/>
                  </a:lnTo>
                  <a:lnTo>
                    <a:pt x="834" y="0"/>
                  </a:lnTo>
                  <a:lnTo>
                    <a:pt x="821" y="1"/>
                  </a:lnTo>
                  <a:lnTo>
                    <a:pt x="821" y="1"/>
                  </a:lnTo>
                  <a:close/>
                  <a:moveTo>
                    <a:pt x="662" y="90"/>
                  </a:moveTo>
                  <a:lnTo>
                    <a:pt x="662" y="90"/>
                  </a:lnTo>
                  <a:lnTo>
                    <a:pt x="647" y="109"/>
                  </a:lnTo>
                  <a:lnTo>
                    <a:pt x="634" y="124"/>
                  </a:lnTo>
                  <a:lnTo>
                    <a:pt x="612" y="90"/>
                  </a:lnTo>
                  <a:lnTo>
                    <a:pt x="612" y="90"/>
                  </a:lnTo>
                  <a:lnTo>
                    <a:pt x="625" y="82"/>
                  </a:lnTo>
                  <a:lnTo>
                    <a:pt x="634" y="73"/>
                  </a:lnTo>
                  <a:lnTo>
                    <a:pt x="640" y="64"/>
                  </a:lnTo>
                  <a:lnTo>
                    <a:pt x="642" y="60"/>
                  </a:lnTo>
                  <a:lnTo>
                    <a:pt x="642" y="57"/>
                  </a:lnTo>
                  <a:lnTo>
                    <a:pt x="642" y="57"/>
                  </a:lnTo>
                  <a:lnTo>
                    <a:pt x="642" y="51"/>
                  </a:lnTo>
                  <a:lnTo>
                    <a:pt x="640" y="48"/>
                  </a:lnTo>
                  <a:lnTo>
                    <a:pt x="639" y="44"/>
                  </a:lnTo>
                  <a:lnTo>
                    <a:pt x="636" y="41"/>
                  </a:lnTo>
                  <a:lnTo>
                    <a:pt x="631" y="39"/>
                  </a:lnTo>
                  <a:lnTo>
                    <a:pt x="627" y="38"/>
                  </a:lnTo>
                  <a:lnTo>
                    <a:pt x="614" y="36"/>
                  </a:lnTo>
                  <a:lnTo>
                    <a:pt x="614" y="36"/>
                  </a:lnTo>
                  <a:lnTo>
                    <a:pt x="607" y="36"/>
                  </a:lnTo>
                  <a:lnTo>
                    <a:pt x="601" y="38"/>
                  </a:lnTo>
                  <a:lnTo>
                    <a:pt x="593" y="41"/>
                  </a:lnTo>
                  <a:lnTo>
                    <a:pt x="589" y="45"/>
                  </a:lnTo>
                  <a:lnTo>
                    <a:pt x="589" y="45"/>
                  </a:lnTo>
                  <a:lnTo>
                    <a:pt x="583" y="51"/>
                  </a:lnTo>
                  <a:lnTo>
                    <a:pt x="580" y="57"/>
                  </a:lnTo>
                  <a:lnTo>
                    <a:pt x="579" y="63"/>
                  </a:lnTo>
                  <a:lnTo>
                    <a:pt x="577" y="70"/>
                  </a:lnTo>
                  <a:lnTo>
                    <a:pt x="577" y="70"/>
                  </a:lnTo>
                  <a:lnTo>
                    <a:pt x="577" y="76"/>
                  </a:lnTo>
                  <a:lnTo>
                    <a:pt x="579" y="82"/>
                  </a:lnTo>
                  <a:lnTo>
                    <a:pt x="585" y="95"/>
                  </a:lnTo>
                  <a:lnTo>
                    <a:pt x="585" y="95"/>
                  </a:lnTo>
                  <a:lnTo>
                    <a:pt x="567" y="105"/>
                  </a:lnTo>
                  <a:lnTo>
                    <a:pt x="560" y="109"/>
                  </a:lnTo>
                  <a:lnTo>
                    <a:pt x="554" y="115"/>
                  </a:lnTo>
                  <a:lnTo>
                    <a:pt x="550" y="121"/>
                  </a:lnTo>
                  <a:lnTo>
                    <a:pt x="547" y="126"/>
                  </a:lnTo>
                  <a:lnTo>
                    <a:pt x="544" y="131"/>
                  </a:lnTo>
                  <a:lnTo>
                    <a:pt x="544" y="137"/>
                  </a:lnTo>
                  <a:lnTo>
                    <a:pt x="544" y="137"/>
                  </a:lnTo>
                  <a:lnTo>
                    <a:pt x="544" y="143"/>
                  </a:lnTo>
                  <a:lnTo>
                    <a:pt x="547" y="149"/>
                  </a:lnTo>
                  <a:lnTo>
                    <a:pt x="550" y="153"/>
                  </a:lnTo>
                  <a:lnTo>
                    <a:pt x="553" y="158"/>
                  </a:lnTo>
                  <a:lnTo>
                    <a:pt x="553" y="158"/>
                  </a:lnTo>
                  <a:lnTo>
                    <a:pt x="557" y="161"/>
                  </a:lnTo>
                  <a:lnTo>
                    <a:pt x="563" y="162"/>
                  </a:lnTo>
                  <a:lnTo>
                    <a:pt x="569" y="164"/>
                  </a:lnTo>
                  <a:lnTo>
                    <a:pt x="574" y="164"/>
                  </a:lnTo>
                  <a:lnTo>
                    <a:pt x="574" y="164"/>
                  </a:lnTo>
                  <a:lnTo>
                    <a:pt x="585" y="164"/>
                  </a:lnTo>
                  <a:lnTo>
                    <a:pt x="595" y="161"/>
                  </a:lnTo>
                  <a:lnTo>
                    <a:pt x="605" y="156"/>
                  </a:lnTo>
                  <a:lnTo>
                    <a:pt x="617" y="149"/>
                  </a:lnTo>
                  <a:lnTo>
                    <a:pt x="624" y="162"/>
                  </a:lnTo>
                  <a:lnTo>
                    <a:pt x="659" y="162"/>
                  </a:lnTo>
                  <a:lnTo>
                    <a:pt x="639" y="133"/>
                  </a:lnTo>
                  <a:lnTo>
                    <a:pt x="639" y="133"/>
                  </a:lnTo>
                  <a:lnTo>
                    <a:pt x="671" y="101"/>
                  </a:lnTo>
                  <a:lnTo>
                    <a:pt x="662" y="90"/>
                  </a:lnTo>
                  <a:close/>
                  <a:moveTo>
                    <a:pt x="439" y="41"/>
                  </a:moveTo>
                  <a:lnTo>
                    <a:pt x="439" y="41"/>
                  </a:lnTo>
                  <a:lnTo>
                    <a:pt x="437" y="50"/>
                  </a:lnTo>
                  <a:lnTo>
                    <a:pt x="436" y="55"/>
                  </a:lnTo>
                  <a:lnTo>
                    <a:pt x="436" y="55"/>
                  </a:lnTo>
                  <a:lnTo>
                    <a:pt x="468" y="54"/>
                  </a:lnTo>
                  <a:lnTo>
                    <a:pt x="447" y="162"/>
                  </a:lnTo>
                  <a:lnTo>
                    <a:pt x="472" y="162"/>
                  </a:lnTo>
                  <a:lnTo>
                    <a:pt x="494" y="54"/>
                  </a:lnTo>
                  <a:lnTo>
                    <a:pt x="494" y="54"/>
                  </a:lnTo>
                  <a:lnTo>
                    <a:pt x="513" y="55"/>
                  </a:lnTo>
                  <a:lnTo>
                    <a:pt x="525" y="57"/>
                  </a:lnTo>
                  <a:lnTo>
                    <a:pt x="525" y="57"/>
                  </a:lnTo>
                  <a:lnTo>
                    <a:pt x="525" y="48"/>
                  </a:lnTo>
                  <a:lnTo>
                    <a:pt x="528" y="41"/>
                  </a:lnTo>
                  <a:lnTo>
                    <a:pt x="439" y="41"/>
                  </a:lnTo>
                  <a:close/>
                  <a:moveTo>
                    <a:pt x="412" y="42"/>
                  </a:moveTo>
                  <a:lnTo>
                    <a:pt x="412" y="42"/>
                  </a:lnTo>
                  <a:lnTo>
                    <a:pt x="405" y="39"/>
                  </a:lnTo>
                  <a:lnTo>
                    <a:pt x="399" y="39"/>
                  </a:lnTo>
                  <a:lnTo>
                    <a:pt x="399" y="39"/>
                  </a:lnTo>
                  <a:lnTo>
                    <a:pt x="389" y="41"/>
                  </a:lnTo>
                  <a:lnTo>
                    <a:pt x="380" y="42"/>
                  </a:lnTo>
                  <a:lnTo>
                    <a:pt x="373" y="47"/>
                  </a:lnTo>
                  <a:lnTo>
                    <a:pt x="366" y="51"/>
                  </a:lnTo>
                  <a:lnTo>
                    <a:pt x="366" y="51"/>
                  </a:lnTo>
                  <a:lnTo>
                    <a:pt x="358" y="58"/>
                  </a:lnTo>
                  <a:lnTo>
                    <a:pt x="354" y="66"/>
                  </a:lnTo>
                  <a:lnTo>
                    <a:pt x="351" y="74"/>
                  </a:lnTo>
                  <a:lnTo>
                    <a:pt x="351" y="83"/>
                  </a:lnTo>
                  <a:lnTo>
                    <a:pt x="351" y="83"/>
                  </a:lnTo>
                  <a:lnTo>
                    <a:pt x="351" y="89"/>
                  </a:lnTo>
                  <a:lnTo>
                    <a:pt x="354" y="95"/>
                  </a:lnTo>
                  <a:lnTo>
                    <a:pt x="357" y="101"/>
                  </a:lnTo>
                  <a:lnTo>
                    <a:pt x="361" y="105"/>
                  </a:lnTo>
                  <a:lnTo>
                    <a:pt x="361" y="105"/>
                  </a:lnTo>
                  <a:lnTo>
                    <a:pt x="382" y="118"/>
                  </a:lnTo>
                  <a:lnTo>
                    <a:pt x="382" y="118"/>
                  </a:lnTo>
                  <a:lnTo>
                    <a:pt x="386" y="121"/>
                  </a:lnTo>
                  <a:lnTo>
                    <a:pt x="391" y="126"/>
                  </a:lnTo>
                  <a:lnTo>
                    <a:pt x="392" y="130"/>
                  </a:lnTo>
                  <a:lnTo>
                    <a:pt x="394" y="133"/>
                  </a:lnTo>
                  <a:lnTo>
                    <a:pt x="394" y="133"/>
                  </a:lnTo>
                  <a:lnTo>
                    <a:pt x="392" y="137"/>
                  </a:lnTo>
                  <a:lnTo>
                    <a:pt x="391" y="142"/>
                  </a:lnTo>
                  <a:lnTo>
                    <a:pt x="389" y="146"/>
                  </a:lnTo>
                  <a:lnTo>
                    <a:pt x="386" y="149"/>
                  </a:lnTo>
                  <a:lnTo>
                    <a:pt x="386" y="149"/>
                  </a:lnTo>
                  <a:lnTo>
                    <a:pt x="377" y="153"/>
                  </a:lnTo>
                  <a:lnTo>
                    <a:pt x="369" y="155"/>
                  </a:lnTo>
                  <a:lnTo>
                    <a:pt x="369" y="155"/>
                  </a:lnTo>
                  <a:lnTo>
                    <a:pt x="358" y="153"/>
                  </a:lnTo>
                  <a:lnTo>
                    <a:pt x="353" y="150"/>
                  </a:lnTo>
                  <a:lnTo>
                    <a:pt x="350" y="147"/>
                  </a:lnTo>
                  <a:lnTo>
                    <a:pt x="348" y="145"/>
                  </a:lnTo>
                  <a:lnTo>
                    <a:pt x="347" y="136"/>
                  </a:lnTo>
                  <a:lnTo>
                    <a:pt x="345" y="136"/>
                  </a:lnTo>
                  <a:lnTo>
                    <a:pt x="335" y="158"/>
                  </a:lnTo>
                  <a:lnTo>
                    <a:pt x="335" y="158"/>
                  </a:lnTo>
                  <a:lnTo>
                    <a:pt x="340" y="162"/>
                  </a:lnTo>
                  <a:lnTo>
                    <a:pt x="347" y="164"/>
                  </a:lnTo>
                  <a:lnTo>
                    <a:pt x="354" y="165"/>
                  </a:lnTo>
                  <a:lnTo>
                    <a:pt x="363" y="166"/>
                  </a:lnTo>
                  <a:lnTo>
                    <a:pt x="363" y="166"/>
                  </a:lnTo>
                  <a:lnTo>
                    <a:pt x="373" y="165"/>
                  </a:lnTo>
                  <a:lnTo>
                    <a:pt x="383" y="164"/>
                  </a:lnTo>
                  <a:lnTo>
                    <a:pt x="392" y="159"/>
                  </a:lnTo>
                  <a:lnTo>
                    <a:pt x="399" y="153"/>
                  </a:lnTo>
                  <a:lnTo>
                    <a:pt x="399" y="153"/>
                  </a:lnTo>
                  <a:lnTo>
                    <a:pt x="407" y="147"/>
                  </a:lnTo>
                  <a:lnTo>
                    <a:pt x="412" y="139"/>
                  </a:lnTo>
                  <a:lnTo>
                    <a:pt x="415" y="130"/>
                  </a:lnTo>
                  <a:lnTo>
                    <a:pt x="415" y="120"/>
                  </a:lnTo>
                  <a:lnTo>
                    <a:pt x="415" y="120"/>
                  </a:lnTo>
                  <a:lnTo>
                    <a:pt x="415" y="114"/>
                  </a:lnTo>
                  <a:lnTo>
                    <a:pt x="412" y="108"/>
                  </a:lnTo>
                  <a:lnTo>
                    <a:pt x="410" y="102"/>
                  </a:lnTo>
                  <a:lnTo>
                    <a:pt x="405" y="98"/>
                  </a:lnTo>
                  <a:lnTo>
                    <a:pt x="405" y="98"/>
                  </a:lnTo>
                  <a:lnTo>
                    <a:pt x="385" y="85"/>
                  </a:lnTo>
                  <a:lnTo>
                    <a:pt x="385" y="85"/>
                  </a:lnTo>
                  <a:lnTo>
                    <a:pt x="380" y="82"/>
                  </a:lnTo>
                  <a:lnTo>
                    <a:pt x="376" y="77"/>
                  </a:lnTo>
                  <a:lnTo>
                    <a:pt x="375" y="73"/>
                  </a:lnTo>
                  <a:lnTo>
                    <a:pt x="373" y="69"/>
                  </a:lnTo>
                  <a:lnTo>
                    <a:pt x="373" y="69"/>
                  </a:lnTo>
                  <a:lnTo>
                    <a:pt x="375" y="66"/>
                  </a:lnTo>
                  <a:lnTo>
                    <a:pt x="375" y="61"/>
                  </a:lnTo>
                  <a:lnTo>
                    <a:pt x="377" y="58"/>
                  </a:lnTo>
                  <a:lnTo>
                    <a:pt x="380" y="55"/>
                  </a:lnTo>
                  <a:lnTo>
                    <a:pt x="380" y="55"/>
                  </a:lnTo>
                  <a:lnTo>
                    <a:pt x="388" y="51"/>
                  </a:lnTo>
                  <a:lnTo>
                    <a:pt x="396" y="50"/>
                  </a:lnTo>
                  <a:lnTo>
                    <a:pt x="396" y="50"/>
                  </a:lnTo>
                  <a:lnTo>
                    <a:pt x="402" y="51"/>
                  </a:lnTo>
                  <a:lnTo>
                    <a:pt x="408" y="54"/>
                  </a:lnTo>
                  <a:lnTo>
                    <a:pt x="408" y="54"/>
                  </a:lnTo>
                  <a:lnTo>
                    <a:pt x="412" y="58"/>
                  </a:lnTo>
                  <a:lnTo>
                    <a:pt x="414" y="66"/>
                  </a:lnTo>
                  <a:lnTo>
                    <a:pt x="417" y="66"/>
                  </a:lnTo>
                  <a:lnTo>
                    <a:pt x="426" y="48"/>
                  </a:lnTo>
                  <a:lnTo>
                    <a:pt x="426" y="48"/>
                  </a:lnTo>
                  <a:lnTo>
                    <a:pt x="421" y="45"/>
                  </a:lnTo>
                  <a:lnTo>
                    <a:pt x="412" y="42"/>
                  </a:lnTo>
                  <a:lnTo>
                    <a:pt x="412" y="42"/>
                  </a:lnTo>
                  <a:close/>
                  <a:moveTo>
                    <a:pt x="334" y="42"/>
                  </a:moveTo>
                  <a:lnTo>
                    <a:pt x="334" y="42"/>
                  </a:lnTo>
                  <a:lnTo>
                    <a:pt x="328" y="42"/>
                  </a:lnTo>
                  <a:lnTo>
                    <a:pt x="312" y="124"/>
                  </a:lnTo>
                  <a:lnTo>
                    <a:pt x="251" y="42"/>
                  </a:lnTo>
                  <a:lnTo>
                    <a:pt x="236" y="42"/>
                  </a:lnTo>
                  <a:lnTo>
                    <a:pt x="211" y="162"/>
                  </a:lnTo>
                  <a:lnTo>
                    <a:pt x="226" y="162"/>
                  </a:lnTo>
                  <a:lnTo>
                    <a:pt x="242" y="76"/>
                  </a:lnTo>
                  <a:lnTo>
                    <a:pt x="303" y="162"/>
                  </a:lnTo>
                  <a:lnTo>
                    <a:pt x="318" y="162"/>
                  </a:lnTo>
                  <a:lnTo>
                    <a:pt x="341" y="42"/>
                  </a:lnTo>
                  <a:lnTo>
                    <a:pt x="341" y="42"/>
                  </a:lnTo>
                  <a:lnTo>
                    <a:pt x="334" y="42"/>
                  </a:lnTo>
                  <a:lnTo>
                    <a:pt x="334" y="42"/>
                  </a:lnTo>
                  <a:close/>
                  <a:moveTo>
                    <a:pt x="178" y="42"/>
                  </a:moveTo>
                  <a:lnTo>
                    <a:pt x="131" y="42"/>
                  </a:lnTo>
                  <a:lnTo>
                    <a:pt x="108" y="162"/>
                  </a:lnTo>
                  <a:lnTo>
                    <a:pt x="134" y="162"/>
                  </a:lnTo>
                  <a:lnTo>
                    <a:pt x="144" y="108"/>
                  </a:lnTo>
                  <a:lnTo>
                    <a:pt x="147" y="108"/>
                  </a:lnTo>
                  <a:lnTo>
                    <a:pt x="167" y="162"/>
                  </a:lnTo>
                  <a:lnTo>
                    <a:pt x="198" y="162"/>
                  </a:lnTo>
                  <a:lnTo>
                    <a:pt x="172" y="104"/>
                  </a:lnTo>
                  <a:lnTo>
                    <a:pt x="172" y="104"/>
                  </a:lnTo>
                  <a:lnTo>
                    <a:pt x="186" y="98"/>
                  </a:lnTo>
                  <a:lnTo>
                    <a:pt x="197" y="90"/>
                  </a:lnTo>
                  <a:lnTo>
                    <a:pt x="197" y="90"/>
                  </a:lnTo>
                  <a:lnTo>
                    <a:pt x="201" y="86"/>
                  </a:lnTo>
                  <a:lnTo>
                    <a:pt x="204" y="80"/>
                  </a:lnTo>
                  <a:lnTo>
                    <a:pt x="207" y="74"/>
                  </a:lnTo>
                  <a:lnTo>
                    <a:pt x="207" y="67"/>
                  </a:lnTo>
                  <a:lnTo>
                    <a:pt x="207" y="67"/>
                  </a:lnTo>
                  <a:lnTo>
                    <a:pt x="207" y="61"/>
                  </a:lnTo>
                  <a:lnTo>
                    <a:pt x="205" y="55"/>
                  </a:lnTo>
                  <a:lnTo>
                    <a:pt x="202" y="53"/>
                  </a:lnTo>
                  <a:lnTo>
                    <a:pt x="199" y="48"/>
                  </a:lnTo>
                  <a:lnTo>
                    <a:pt x="195" y="45"/>
                  </a:lnTo>
                  <a:lnTo>
                    <a:pt x="191" y="44"/>
                  </a:lnTo>
                  <a:lnTo>
                    <a:pt x="178" y="42"/>
                  </a:lnTo>
                  <a:lnTo>
                    <a:pt x="178" y="42"/>
                  </a:lnTo>
                  <a:close/>
                  <a:moveTo>
                    <a:pt x="30" y="0"/>
                  </a:moveTo>
                  <a:lnTo>
                    <a:pt x="0" y="162"/>
                  </a:lnTo>
                  <a:lnTo>
                    <a:pt x="90" y="162"/>
                  </a:lnTo>
                  <a:lnTo>
                    <a:pt x="90" y="162"/>
                  </a:lnTo>
                  <a:lnTo>
                    <a:pt x="89" y="156"/>
                  </a:lnTo>
                  <a:lnTo>
                    <a:pt x="89" y="152"/>
                  </a:lnTo>
                  <a:lnTo>
                    <a:pt x="90" y="147"/>
                  </a:lnTo>
                  <a:lnTo>
                    <a:pt x="93" y="143"/>
                  </a:lnTo>
                  <a:lnTo>
                    <a:pt x="93" y="143"/>
                  </a:lnTo>
                  <a:lnTo>
                    <a:pt x="45" y="146"/>
                  </a:lnTo>
                  <a:lnTo>
                    <a:pt x="38" y="146"/>
                  </a:lnTo>
                  <a:lnTo>
                    <a:pt x="49" y="83"/>
                  </a:lnTo>
                  <a:lnTo>
                    <a:pt x="49" y="83"/>
                  </a:lnTo>
                  <a:lnTo>
                    <a:pt x="80" y="85"/>
                  </a:lnTo>
                  <a:lnTo>
                    <a:pt x="103" y="88"/>
                  </a:lnTo>
                  <a:lnTo>
                    <a:pt x="103" y="88"/>
                  </a:lnTo>
                  <a:lnTo>
                    <a:pt x="103" y="74"/>
                  </a:lnTo>
                  <a:lnTo>
                    <a:pt x="108" y="67"/>
                  </a:lnTo>
                  <a:lnTo>
                    <a:pt x="108" y="67"/>
                  </a:lnTo>
                  <a:lnTo>
                    <a:pt x="68" y="69"/>
                  </a:lnTo>
                  <a:lnTo>
                    <a:pt x="68" y="69"/>
                  </a:lnTo>
                  <a:lnTo>
                    <a:pt x="54" y="69"/>
                  </a:lnTo>
                  <a:lnTo>
                    <a:pt x="62" y="17"/>
                  </a:lnTo>
                  <a:lnTo>
                    <a:pt x="75" y="17"/>
                  </a:lnTo>
                  <a:lnTo>
                    <a:pt x="75" y="17"/>
                  </a:lnTo>
                  <a:lnTo>
                    <a:pt x="96" y="17"/>
                  </a:lnTo>
                  <a:lnTo>
                    <a:pt x="116" y="20"/>
                  </a:lnTo>
                  <a:lnTo>
                    <a:pt x="116" y="20"/>
                  </a:lnTo>
                  <a:lnTo>
                    <a:pt x="118" y="9"/>
                  </a:lnTo>
                  <a:lnTo>
                    <a:pt x="121" y="0"/>
                  </a:lnTo>
                  <a:lnTo>
                    <a:pt x="30" y="0"/>
                  </a:lnTo>
                  <a:close/>
                  <a:moveTo>
                    <a:pt x="608" y="83"/>
                  </a:moveTo>
                  <a:lnTo>
                    <a:pt x="608" y="83"/>
                  </a:lnTo>
                  <a:lnTo>
                    <a:pt x="604" y="71"/>
                  </a:lnTo>
                  <a:lnTo>
                    <a:pt x="601" y="63"/>
                  </a:lnTo>
                  <a:lnTo>
                    <a:pt x="601" y="63"/>
                  </a:lnTo>
                  <a:lnTo>
                    <a:pt x="602" y="55"/>
                  </a:lnTo>
                  <a:lnTo>
                    <a:pt x="605" y="51"/>
                  </a:lnTo>
                  <a:lnTo>
                    <a:pt x="605" y="51"/>
                  </a:lnTo>
                  <a:lnTo>
                    <a:pt x="611" y="47"/>
                  </a:lnTo>
                  <a:lnTo>
                    <a:pt x="617" y="45"/>
                  </a:lnTo>
                  <a:lnTo>
                    <a:pt x="617" y="45"/>
                  </a:lnTo>
                  <a:lnTo>
                    <a:pt x="621" y="47"/>
                  </a:lnTo>
                  <a:lnTo>
                    <a:pt x="624" y="48"/>
                  </a:lnTo>
                  <a:lnTo>
                    <a:pt x="624" y="48"/>
                  </a:lnTo>
                  <a:lnTo>
                    <a:pt x="627" y="53"/>
                  </a:lnTo>
                  <a:lnTo>
                    <a:pt x="627" y="57"/>
                  </a:lnTo>
                  <a:lnTo>
                    <a:pt x="627" y="57"/>
                  </a:lnTo>
                  <a:lnTo>
                    <a:pt x="627" y="64"/>
                  </a:lnTo>
                  <a:lnTo>
                    <a:pt x="623" y="70"/>
                  </a:lnTo>
                  <a:lnTo>
                    <a:pt x="617" y="77"/>
                  </a:lnTo>
                  <a:lnTo>
                    <a:pt x="608" y="83"/>
                  </a:lnTo>
                  <a:lnTo>
                    <a:pt x="608" y="83"/>
                  </a:lnTo>
                  <a:close/>
                  <a:moveTo>
                    <a:pt x="592" y="150"/>
                  </a:moveTo>
                  <a:lnTo>
                    <a:pt x="592" y="150"/>
                  </a:lnTo>
                  <a:lnTo>
                    <a:pt x="582" y="149"/>
                  </a:lnTo>
                  <a:lnTo>
                    <a:pt x="577" y="147"/>
                  </a:lnTo>
                  <a:lnTo>
                    <a:pt x="574" y="145"/>
                  </a:lnTo>
                  <a:lnTo>
                    <a:pt x="573" y="142"/>
                  </a:lnTo>
                  <a:lnTo>
                    <a:pt x="570" y="139"/>
                  </a:lnTo>
                  <a:lnTo>
                    <a:pt x="569" y="128"/>
                  </a:lnTo>
                  <a:lnTo>
                    <a:pt x="569" y="128"/>
                  </a:lnTo>
                  <a:lnTo>
                    <a:pt x="570" y="121"/>
                  </a:lnTo>
                  <a:lnTo>
                    <a:pt x="576" y="114"/>
                  </a:lnTo>
                  <a:lnTo>
                    <a:pt x="576" y="114"/>
                  </a:lnTo>
                  <a:lnTo>
                    <a:pt x="582" y="107"/>
                  </a:lnTo>
                  <a:lnTo>
                    <a:pt x="588" y="104"/>
                  </a:lnTo>
                  <a:lnTo>
                    <a:pt x="612" y="143"/>
                  </a:lnTo>
                  <a:lnTo>
                    <a:pt x="612" y="143"/>
                  </a:lnTo>
                  <a:lnTo>
                    <a:pt x="601" y="149"/>
                  </a:lnTo>
                  <a:lnTo>
                    <a:pt x="592" y="150"/>
                  </a:lnTo>
                  <a:lnTo>
                    <a:pt x="592" y="150"/>
                  </a:lnTo>
                  <a:close/>
                  <a:moveTo>
                    <a:pt x="173" y="90"/>
                  </a:moveTo>
                  <a:lnTo>
                    <a:pt x="173" y="90"/>
                  </a:lnTo>
                  <a:lnTo>
                    <a:pt x="169" y="95"/>
                  </a:lnTo>
                  <a:lnTo>
                    <a:pt x="164" y="98"/>
                  </a:lnTo>
                  <a:lnTo>
                    <a:pt x="159" y="99"/>
                  </a:lnTo>
                  <a:lnTo>
                    <a:pt x="151" y="101"/>
                  </a:lnTo>
                  <a:lnTo>
                    <a:pt x="147" y="101"/>
                  </a:lnTo>
                  <a:lnTo>
                    <a:pt x="156" y="54"/>
                  </a:lnTo>
                  <a:lnTo>
                    <a:pt x="166" y="54"/>
                  </a:lnTo>
                  <a:lnTo>
                    <a:pt x="166" y="54"/>
                  </a:lnTo>
                  <a:lnTo>
                    <a:pt x="172" y="55"/>
                  </a:lnTo>
                  <a:lnTo>
                    <a:pt x="176" y="57"/>
                  </a:lnTo>
                  <a:lnTo>
                    <a:pt x="179" y="61"/>
                  </a:lnTo>
                  <a:lnTo>
                    <a:pt x="180" y="67"/>
                  </a:lnTo>
                  <a:lnTo>
                    <a:pt x="180" y="67"/>
                  </a:lnTo>
                  <a:lnTo>
                    <a:pt x="179" y="74"/>
                  </a:lnTo>
                  <a:lnTo>
                    <a:pt x="178" y="80"/>
                  </a:lnTo>
                  <a:lnTo>
                    <a:pt x="176" y="86"/>
                  </a:lnTo>
                  <a:lnTo>
                    <a:pt x="173" y="90"/>
                  </a:lnTo>
                  <a:lnTo>
                    <a:pt x="173" y="90"/>
                  </a:lnTo>
                  <a:close/>
                </a:path>
              </a:pathLst>
            </a:custGeom>
            <a:solidFill>
              <a:srgbClr val="FFFFFF"/>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grpSp>
          <p:nvGrpSpPr>
            <p:cNvPr id="3" name="Group 76"/>
            <p:cNvGrpSpPr>
              <a:grpSpLocks/>
            </p:cNvGrpSpPr>
            <p:nvPr userDrawn="1"/>
          </p:nvGrpSpPr>
          <p:grpSpPr bwMode="auto">
            <a:xfrm>
              <a:off x="4648" y="2889"/>
              <a:ext cx="1310" cy="107"/>
              <a:chOff x="4648" y="2889"/>
              <a:chExt cx="1310" cy="107"/>
            </a:xfrm>
          </p:grpSpPr>
          <p:sp>
            <p:nvSpPr>
              <p:cNvPr id="256077" name="Freeform 77"/>
              <p:cNvSpPr>
                <a:spLocks noEditPoints="1"/>
              </p:cNvSpPr>
              <p:nvPr userDrawn="1"/>
            </p:nvSpPr>
            <p:spPr bwMode="auto">
              <a:xfrm>
                <a:off x="4648" y="2895"/>
                <a:ext cx="82" cy="95"/>
              </a:xfrm>
              <a:custGeom>
                <a:avLst/>
                <a:gdLst/>
                <a:ahLst/>
                <a:cxnLst>
                  <a:cxn ang="0">
                    <a:pos x="65" y="35"/>
                  </a:cxn>
                  <a:cxn ang="0">
                    <a:pos x="60" y="50"/>
                  </a:cxn>
                  <a:cxn ang="0">
                    <a:pos x="53" y="60"/>
                  </a:cxn>
                  <a:cxn ang="0">
                    <a:pos x="44" y="66"/>
                  </a:cxn>
                  <a:cxn ang="0">
                    <a:pos x="34" y="69"/>
                  </a:cxn>
                  <a:cxn ang="0">
                    <a:pos x="30" y="67"/>
                  </a:cxn>
                  <a:cxn ang="0">
                    <a:pos x="22" y="65"/>
                  </a:cxn>
                  <a:cxn ang="0">
                    <a:pos x="18" y="57"/>
                  </a:cxn>
                  <a:cxn ang="0">
                    <a:pos x="18" y="46"/>
                  </a:cxn>
                  <a:cxn ang="0">
                    <a:pos x="18" y="38"/>
                  </a:cxn>
                  <a:cxn ang="0">
                    <a:pos x="28" y="15"/>
                  </a:cxn>
                  <a:cxn ang="0">
                    <a:pos x="37" y="9"/>
                  </a:cxn>
                  <a:cxn ang="0">
                    <a:pos x="47" y="6"/>
                  </a:cxn>
                  <a:cxn ang="0">
                    <a:pos x="51" y="6"/>
                  </a:cxn>
                  <a:cxn ang="0">
                    <a:pos x="60" y="11"/>
                  </a:cxn>
                  <a:cxn ang="0">
                    <a:pos x="65" y="18"/>
                  </a:cxn>
                  <a:cxn ang="0">
                    <a:pos x="65" y="28"/>
                  </a:cxn>
                  <a:cxn ang="0">
                    <a:pos x="65" y="35"/>
                  </a:cxn>
                  <a:cxn ang="0">
                    <a:pos x="49" y="0"/>
                  </a:cxn>
                  <a:cxn ang="0">
                    <a:pos x="31" y="3"/>
                  </a:cxn>
                  <a:cxn ang="0">
                    <a:pos x="18" y="11"/>
                  </a:cxn>
                  <a:cxn ang="0">
                    <a:pos x="8" y="22"/>
                  </a:cxn>
                  <a:cxn ang="0">
                    <a:pos x="2" y="37"/>
                  </a:cxn>
                  <a:cxn ang="0">
                    <a:pos x="0" y="47"/>
                  </a:cxn>
                  <a:cxn ang="0">
                    <a:pos x="3" y="60"/>
                  </a:cxn>
                  <a:cxn ang="0">
                    <a:pos x="12" y="70"/>
                  </a:cxn>
                  <a:cxn ang="0">
                    <a:pos x="25" y="75"/>
                  </a:cxn>
                  <a:cxn ang="0">
                    <a:pos x="33" y="75"/>
                  </a:cxn>
                  <a:cxn ang="0">
                    <a:pos x="56" y="95"/>
                  </a:cxn>
                  <a:cxn ang="0">
                    <a:pos x="65" y="91"/>
                  </a:cxn>
                  <a:cxn ang="0">
                    <a:pos x="72" y="89"/>
                  </a:cxn>
                  <a:cxn ang="0">
                    <a:pos x="47" y="73"/>
                  </a:cxn>
                  <a:cxn ang="0">
                    <a:pos x="70" y="59"/>
                  </a:cxn>
                  <a:cxn ang="0">
                    <a:pos x="79" y="43"/>
                  </a:cxn>
                  <a:cxn ang="0">
                    <a:pos x="81" y="37"/>
                  </a:cxn>
                  <a:cxn ang="0">
                    <a:pos x="81" y="21"/>
                  </a:cxn>
                  <a:cxn ang="0">
                    <a:pos x="75" y="9"/>
                  </a:cxn>
                  <a:cxn ang="0">
                    <a:pos x="65" y="2"/>
                  </a:cxn>
                  <a:cxn ang="0">
                    <a:pos x="49" y="0"/>
                  </a:cxn>
                </a:cxnLst>
                <a:rect l="0" t="0" r="r" b="b"/>
                <a:pathLst>
                  <a:path w="82" h="95">
                    <a:moveTo>
                      <a:pt x="65" y="35"/>
                    </a:moveTo>
                    <a:lnTo>
                      <a:pt x="65" y="35"/>
                    </a:lnTo>
                    <a:lnTo>
                      <a:pt x="62" y="43"/>
                    </a:lnTo>
                    <a:lnTo>
                      <a:pt x="60" y="50"/>
                    </a:lnTo>
                    <a:lnTo>
                      <a:pt x="56" y="56"/>
                    </a:lnTo>
                    <a:lnTo>
                      <a:pt x="53" y="60"/>
                    </a:lnTo>
                    <a:lnTo>
                      <a:pt x="49" y="65"/>
                    </a:lnTo>
                    <a:lnTo>
                      <a:pt x="44" y="66"/>
                    </a:lnTo>
                    <a:lnTo>
                      <a:pt x="40" y="67"/>
                    </a:lnTo>
                    <a:lnTo>
                      <a:pt x="34" y="69"/>
                    </a:lnTo>
                    <a:lnTo>
                      <a:pt x="34" y="69"/>
                    </a:lnTo>
                    <a:lnTo>
                      <a:pt x="30" y="67"/>
                    </a:lnTo>
                    <a:lnTo>
                      <a:pt x="27" y="67"/>
                    </a:lnTo>
                    <a:lnTo>
                      <a:pt x="22" y="65"/>
                    </a:lnTo>
                    <a:lnTo>
                      <a:pt x="21" y="62"/>
                    </a:lnTo>
                    <a:lnTo>
                      <a:pt x="18" y="57"/>
                    </a:lnTo>
                    <a:lnTo>
                      <a:pt x="18" y="53"/>
                    </a:lnTo>
                    <a:lnTo>
                      <a:pt x="18" y="46"/>
                    </a:lnTo>
                    <a:lnTo>
                      <a:pt x="18" y="38"/>
                    </a:lnTo>
                    <a:lnTo>
                      <a:pt x="18" y="38"/>
                    </a:lnTo>
                    <a:lnTo>
                      <a:pt x="22" y="25"/>
                    </a:lnTo>
                    <a:lnTo>
                      <a:pt x="28" y="15"/>
                    </a:lnTo>
                    <a:lnTo>
                      <a:pt x="33" y="12"/>
                    </a:lnTo>
                    <a:lnTo>
                      <a:pt x="37" y="9"/>
                    </a:lnTo>
                    <a:lnTo>
                      <a:pt x="43" y="6"/>
                    </a:lnTo>
                    <a:lnTo>
                      <a:pt x="47" y="6"/>
                    </a:lnTo>
                    <a:lnTo>
                      <a:pt x="47" y="6"/>
                    </a:lnTo>
                    <a:lnTo>
                      <a:pt x="51" y="6"/>
                    </a:lnTo>
                    <a:lnTo>
                      <a:pt x="56" y="8"/>
                    </a:lnTo>
                    <a:lnTo>
                      <a:pt x="60" y="11"/>
                    </a:lnTo>
                    <a:lnTo>
                      <a:pt x="62" y="13"/>
                    </a:lnTo>
                    <a:lnTo>
                      <a:pt x="65" y="18"/>
                    </a:lnTo>
                    <a:lnTo>
                      <a:pt x="65" y="22"/>
                    </a:lnTo>
                    <a:lnTo>
                      <a:pt x="65" y="28"/>
                    </a:lnTo>
                    <a:lnTo>
                      <a:pt x="65" y="35"/>
                    </a:lnTo>
                    <a:lnTo>
                      <a:pt x="65" y="35"/>
                    </a:lnTo>
                    <a:close/>
                    <a:moveTo>
                      <a:pt x="49" y="0"/>
                    </a:moveTo>
                    <a:lnTo>
                      <a:pt x="49" y="0"/>
                    </a:lnTo>
                    <a:lnTo>
                      <a:pt x="40" y="0"/>
                    </a:lnTo>
                    <a:lnTo>
                      <a:pt x="31" y="3"/>
                    </a:lnTo>
                    <a:lnTo>
                      <a:pt x="24" y="6"/>
                    </a:lnTo>
                    <a:lnTo>
                      <a:pt x="18" y="11"/>
                    </a:lnTo>
                    <a:lnTo>
                      <a:pt x="12" y="16"/>
                    </a:lnTo>
                    <a:lnTo>
                      <a:pt x="8" y="22"/>
                    </a:lnTo>
                    <a:lnTo>
                      <a:pt x="3" y="30"/>
                    </a:lnTo>
                    <a:lnTo>
                      <a:pt x="2" y="37"/>
                    </a:lnTo>
                    <a:lnTo>
                      <a:pt x="2" y="37"/>
                    </a:lnTo>
                    <a:lnTo>
                      <a:pt x="0" y="47"/>
                    </a:lnTo>
                    <a:lnTo>
                      <a:pt x="0" y="54"/>
                    </a:lnTo>
                    <a:lnTo>
                      <a:pt x="3" y="60"/>
                    </a:lnTo>
                    <a:lnTo>
                      <a:pt x="8" y="66"/>
                    </a:lnTo>
                    <a:lnTo>
                      <a:pt x="12" y="70"/>
                    </a:lnTo>
                    <a:lnTo>
                      <a:pt x="18" y="73"/>
                    </a:lnTo>
                    <a:lnTo>
                      <a:pt x="25" y="75"/>
                    </a:lnTo>
                    <a:lnTo>
                      <a:pt x="33" y="75"/>
                    </a:lnTo>
                    <a:lnTo>
                      <a:pt x="33" y="75"/>
                    </a:lnTo>
                    <a:lnTo>
                      <a:pt x="46" y="85"/>
                    </a:lnTo>
                    <a:lnTo>
                      <a:pt x="56" y="95"/>
                    </a:lnTo>
                    <a:lnTo>
                      <a:pt x="56" y="95"/>
                    </a:lnTo>
                    <a:lnTo>
                      <a:pt x="65" y="91"/>
                    </a:lnTo>
                    <a:lnTo>
                      <a:pt x="72" y="89"/>
                    </a:lnTo>
                    <a:lnTo>
                      <a:pt x="72" y="89"/>
                    </a:lnTo>
                    <a:lnTo>
                      <a:pt x="47" y="73"/>
                    </a:lnTo>
                    <a:lnTo>
                      <a:pt x="47" y="73"/>
                    </a:lnTo>
                    <a:lnTo>
                      <a:pt x="60" y="67"/>
                    </a:lnTo>
                    <a:lnTo>
                      <a:pt x="70" y="59"/>
                    </a:lnTo>
                    <a:lnTo>
                      <a:pt x="78" y="48"/>
                    </a:lnTo>
                    <a:lnTo>
                      <a:pt x="79" y="43"/>
                    </a:lnTo>
                    <a:lnTo>
                      <a:pt x="81" y="37"/>
                    </a:lnTo>
                    <a:lnTo>
                      <a:pt x="81" y="37"/>
                    </a:lnTo>
                    <a:lnTo>
                      <a:pt x="82" y="28"/>
                    </a:lnTo>
                    <a:lnTo>
                      <a:pt x="81" y="21"/>
                    </a:lnTo>
                    <a:lnTo>
                      <a:pt x="79" y="15"/>
                    </a:lnTo>
                    <a:lnTo>
                      <a:pt x="75" y="9"/>
                    </a:lnTo>
                    <a:lnTo>
                      <a:pt x="70" y="5"/>
                    </a:lnTo>
                    <a:lnTo>
                      <a:pt x="65" y="2"/>
                    </a:lnTo>
                    <a:lnTo>
                      <a:pt x="57" y="0"/>
                    </a:lnTo>
                    <a:lnTo>
                      <a:pt x="49" y="0"/>
                    </a:lnTo>
                    <a:lnTo>
                      <a:pt x="49" y="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78" name="Freeform 78"/>
              <p:cNvSpPr>
                <a:spLocks/>
              </p:cNvSpPr>
              <p:nvPr userDrawn="1"/>
            </p:nvSpPr>
            <p:spPr bwMode="auto">
              <a:xfrm>
                <a:off x="4736" y="2917"/>
                <a:ext cx="54" cy="53"/>
              </a:xfrm>
              <a:custGeom>
                <a:avLst/>
                <a:gdLst/>
                <a:ahLst/>
                <a:cxnLst>
                  <a:cxn ang="0">
                    <a:pos x="31" y="44"/>
                  </a:cxn>
                  <a:cxn ang="0">
                    <a:pos x="31" y="44"/>
                  </a:cxn>
                  <a:cxn ang="0">
                    <a:pos x="31" y="44"/>
                  </a:cxn>
                  <a:cxn ang="0">
                    <a:pos x="26" y="47"/>
                  </a:cxn>
                  <a:cxn ang="0">
                    <a:pos x="22" y="50"/>
                  </a:cxn>
                  <a:cxn ang="0">
                    <a:pos x="17" y="53"/>
                  </a:cxn>
                  <a:cxn ang="0">
                    <a:pos x="13" y="53"/>
                  </a:cxn>
                  <a:cxn ang="0">
                    <a:pos x="13" y="53"/>
                  </a:cxn>
                  <a:cxn ang="0">
                    <a:pos x="6" y="51"/>
                  </a:cxn>
                  <a:cxn ang="0">
                    <a:pos x="1" y="48"/>
                  </a:cxn>
                  <a:cxn ang="0">
                    <a:pos x="0" y="43"/>
                  </a:cxn>
                  <a:cxn ang="0">
                    <a:pos x="0" y="34"/>
                  </a:cxn>
                  <a:cxn ang="0">
                    <a:pos x="0" y="34"/>
                  </a:cxn>
                  <a:cxn ang="0">
                    <a:pos x="4" y="16"/>
                  </a:cxn>
                  <a:cxn ang="0">
                    <a:pos x="4" y="16"/>
                  </a:cxn>
                  <a:cxn ang="0">
                    <a:pos x="7" y="0"/>
                  </a:cxn>
                  <a:cxn ang="0">
                    <a:pos x="7" y="0"/>
                  </a:cxn>
                  <a:cxn ang="0">
                    <a:pos x="15" y="2"/>
                  </a:cxn>
                  <a:cxn ang="0">
                    <a:pos x="15" y="2"/>
                  </a:cxn>
                  <a:cxn ang="0">
                    <a:pos x="22" y="0"/>
                  </a:cxn>
                  <a:cxn ang="0">
                    <a:pos x="22" y="0"/>
                  </a:cxn>
                  <a:cxn ang="0">
                    <a:pos x="19" y="13"/>
                  </a:cxn>
                  <a:cxn ang="0">
                    <a:pos x="16" y="31"/>
                  </a:cxn>
                  <a:cxn ang="0">
                    <a:pos x="16" y="31"/>
                  </a:cxn>
                  <a:cxn ang="0">
                    <a:pos x="15" y="37"/>
                  </a:cxn>
                  <a:cxn ang="0">
                    <a:pos x="16" y="41"/>
                  </a:cxn>
                  <a:cxn ang="0">
                    <a:pos x="17" y="43"/>
                  </a:cxn>
                  <a:cxn ang="0">
                    <a:pos x="22" y="44"/>
                  </a:cxn>
                  <a:cxn ang="0">
                    <a:pos x="22" y="44"/>
                  </a:cxn>
                  <a:cxn ang="0">
                    <a:pos x="26" y="43"/>
                  </a:cxn>
                  <a:cxn ang="0">
                    <a:pos x="29" y="40"/>
                  </a:cxn>
                  <a:cxn ang="0">
                    <a:pos x="32" y="35"/>
                  </a:cxn>
                  <a:cxn ang="0">
                    <a:pos x="34" y="28"/>
                  </a:cxn>
                  <a:cxn ang="0">
                    <a:pos x="35" y="24"/>
                  </a:cxn>
                  <a:cxn ang="0">
                    <a:pos x="35" y="24"/>
                  </a:cxn>
                  <a:cxn ang="0">
                    <a:pos x="38" y="0"/>
                  </a:cxn>
                  <a:cxn ang="0">
                    <a:pos x="38" y="0"/>
                  </a:cxn>
                  <a:cxn ang="0">
                    <a:pos x="47" y="2"/>
                  </a:cxn>
                  <a:cxn ang="0">
                    <a:pos x="47" y="2"/>
                  </a:cxn>
                  <a:cxn ang="0">
                    <a:pos x="54" y="0"/>
                  </a:cxn>
                  <a:cxn ang="0">
                    <a:pos x="54" y="0"/>
                  </a:cxn>
                  <a:cxn ang="0">
                    <a:pos x="48" y="24"/>
                  </a:cxn>
                  <a:cxn ang="0">
                    <a:pos x="48" y="28"/>
                  </a:cxn>
                  <a:cxn ang="0">
                    <a:pos x="48" y="28"/>
                  </a:cxn>
                  <a:cxn ang="0">
                    <a:pos x="44" y="51"/>
                  </a:cxn>
                  <a:cxn ang="0">
                    <a:pos x="44" y="51"/>
                  </a:cxn>
                  <a:cxn ang="0">
                    <a:pos x="36" y="51"/>
                  </a:cxn>
                  <a:cxn ang="0">
                    <a:pos x="36" y="51"/>
                  </a:cxn>
                  <a:cxn ang="0">
                    <a:pos x="29" y="51"/>
                  </a:cxn>
                  <a:cxn ang="0">
                    <a:pos x="31" y="44"/>
                  </a:cxn>
                </a:cxnLst>
                <a:rect l="0" t="0" r="r" b="b"/>
                <a:pathLst>
                  <a:path w="54" h="53">
                    <a:moveTo>
                      <a:pt x="31" y="44"/>
                    </a:moveTo>
                    <a:lnTo>
                      <a:pt x="31" y="44"/>
                    </a:lnTo>
                    <a:lnTo>
                      <a:pt x="31" y="44"/>
                    </a:lnTo>
                    <a:lnTo>
                      <a:pt x="26" y="47"/>
                    </a:lnTo>
                    <a:lnTo>
                      <a:pt x="22" y="50"/>
                    </a:lnTo>
                    <a:lnTo>
                      <a:pt x="17" y="53"/>
                    </a:lnTo>
                    <a:lnTo>
                      <a:pt x="13" y="53"/>
                    </a:lnTo>
                    <a:lnTo>
                      <a:pt x="13" y="53"/>
                    </a:lnTo>
                    <a:lnTo>
                      <a:pt x="6" y="51"/>
                    </a:lnTo>
                    <a:lnTo>
                      <a:pt x="1" y="48"/>
                    </a:lnTo>
                    <a:lnTo>
                      <a:pt x="0" y="43"/>
                    </a:lnTo>
                    <a:lnTo>
                      <a:pt x="0" y="34"/>
                    </a:lnTo>
                    <a:lnTo>
                      <a:pt x="0" y="34"/>
                    </a:lnTo>
                    <a:lnTo>
                      <a:pt x="4" y="16"/>
                    </a:lnTo>
                    <a:lnTo>
                      <a:pt x="4" y="16"/>
                    </a:lnTo>
                    <a:lnTo>
                      <a:pt x="7" y="0"/>
                    </a:lnTo>
                    <a:lnTo>
                      <a:pt x="7" y="0"/>
                    </a:lnTo>
                    <a:lnTo>
                      <a:pt x="15" y="2"/>
                    </a:lnTo>
                    <a:lnTo>
                      <a:pt x="15" y="2"/>
                    </a:lnTo>
                    <a:lnTo>
                      <a:pt x="22" y="0"/>
                    </a:lnTo>
                    <a:lnTo>
                      <a:pt x="22" y="0"/>
                    </a:lnTo>
                    <a:lnTo>
                      <a:pt x="19" y="13"/>
                    </a:lnTo>
                    <a:lnTo>
                      <a:pt x="16" y="31"/>
                    </a:lnTo>
                    <a:lnTo>
                      <a:pt x="16" y="31"/>
                    </a:lnTo>
                    <a:lnTo>
                      <a:pt x="15" y="37"/>
                    </a:lnTo>
                    <a:lnTo>
                      <a:pt x="16" y="41"/>
                    </a:lnTo>
                    <a:lnTo>
                      <a:pt x="17" y="43"/>
                    </a:lnTo>
                    <a:lnTo>
                      <a:pt x="22" y="44"/>
                    </a:lnTo>
                    <a:lnTo>
                      <a:pt x="22" y="44"/>
                    </a:lnTo>
                    <a:lnTo>
                      <a:pt x="26" y="43"/>
                    </a:lnTo>
                    <a:lnTo>
                      <a:pt x="29" y="40"/>
                    </a:lnTo>
                    <a:lnTo>
                      <a:pt x="32" y="35"/>
                    </a:lnTo>
                    <a:lnTo>
                      <a:pt x="34" y="28"/>
                    </a:lnTo>
                    <a:lnTo>
                      <a:pt x="35" y="24"/>
                    </a:lnTo>
                    <a:lnTo>
                      <a:pt x="35" y="24"/>
                    </a:lnTo>
                    <a:lnTo>
                      <a:pt x="38" y="0"/>
                    </a:lnTo>
                    <a:lnTo>
                      <a:pt x="38" y="0"/>
                    </a:lnTo>
                    <a:lnTo>
                      <a:pt x="47" y="2"/>
                    </a:lnTo>
                    <a:lnTo>
                      <a:pt x="47" y="2"/>
                    </a:lnTo>
                    <a:lnTo>
                      <a:pt x="54" y="0"/>
                    </a:lnTo>
                    <a:lnTo>
                      <a:pt x="54" y="0"/>
                    </a:lnTo>
                    <a:lnTo>
                      <a:pt x="48" y="24"/>
                    </a:lnTo>
                    <a:lnTo>
                      <a:pt x="48" y="28"/>
                    </a:lnTo>
                    <a:lnTo>
                      <a:pt x="48" y="28"/>
                    </a:lnTo>
                    <a:lnTo>
                      <a:pt x="44" y="51"/>
                    </a:lnTo>
                    <a:lnTo>
                      <a:pt x="44" y="51"/>
                    </a:lnTo>
                    <a:lnTo>
                      <a:pt x="36" y="51"/>
                    </a:lnTo>
                    <a:lnTo>
                      <a:pt x="36" y="51"/>
                    </a:lnTo>
                    <a:lnTo>
                      <a:pt x="29" y="51"/>
                    </a:lnTo>
                    <a:lnTo>
                      <a:pt x="31" y="44"/>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79" name="Freeform 79"/>
              <p:cNvSpPr>
                <a:spLocks noEditPoints="1"/>
              </p:cNvSpPr>
              <p:nvPr userDrawn="1"/>
            </p:nvSpPr>
            <p:spPr bwMode="auto">
              <a:xfrm>
                <a:off x="4793" y="2916"/>
                <a:ext cx="47" cy="54"/>
              </a:xfrm>
              <a:custGeom>
                <a:avLst/>
                <a:gdLst/>
                <a:ahLst/>
                <a:cxnLst>
                  <a:cxn ang="0">
                    <a:pos x="29" y="36"/>
                  </a:cxn>
                  <a:cxn ang="0">
                    <a:pos x="26" y="44"/>
                  </a:cxn>
                  <a:cxn ang="0">
                    <a:pos x="19" y="46"/>
                  </a:cxn>
                  <a:cxn ang="0">
                    <a:pos x="17" y="46"/>
                  </a:cxn>
                  <a:cxn ang="0">
                    <a:pos x="14" y="42"/>
                  </a:cxn>
                  <a:cxn ang="0">
                    <a:pos x="14" y="39"/>
                  </a:cxn>
                  <a:cxn ang="0">
                    <a:pos x="22" y="29"/>
                  </a:cxn>
                  <a:cxn ang="0">
                    <a:pos x="32" y="25"/>
                  </a:cxn>
                  <a:cxn ang="0">
                    <a:pos x="29" y="36"/>
                  </a:cxn>
                  <a:cxn ang="0">
                    <a:pos x="12" y="14"/>
                  </a:cxn>
                  <a:cxn ang="0">
                    <a:pos x="17" y="10"/>
                  </a:cxn>
                  <a:cxn ang="0">
                    <a:pos x="25" y="9"/>
                  </a:cxn>
                  <a:cxn ang="0">
                    <a:pos x="32" y="11"/>
                  </a:cxn>
                  <a:cxn ang="0">
                    <a:pos x="33" y="17"/>
                  </a:cxn>
                  <a:cxn ang="0">
                    <a:pos x="32" y="20"/>
                  </a:cxn>
                  <a:cxn ang="0">
                    <a:pos x="19" y="25"/>
                  </a:cxn>
                  <a:cxn ang="0">
                    <a:pos x="12" y="27"/>
                  </a:cxn>
                  <a:cxn ang="0">
                    <a:pos x="3" y="35"/>
                  </a:cxn>
                  <a:cxn ang="0">
                    <a:pos x="0" y="41"/>
                  </a:cxn>
                  <a:cxn ang="0">
                    <a:pos x="1" y="49"/>
                  </a:cxn>
                  <a:cxn ang="0">
                    <a:pos x="13" y="54"/>
                  </a:cxn>
                  <a:cxn ang="0">
                    <a:pos x="17" y="54"/>
                  </a:cxn>
                  <a:cxn ang="0">
                    <a:pos x="28" y="46"/>
                  </a:cxn>
                  <a:cxn ang="0">
                    <a:pos x="29" y="49"/>
                  </a:cxn>
                  <a:cxn ang="0">
                    <a:pos x="32" y="54"/>
                  </a:cxn>
                  <a:cxn ang="0">
                    <a:pos x="36" y="54"/>
                  </a:cxn>
                  <a:cxn ang="0">
                    <a:pos x="47" y="51"/>
                  </a:cxn>
                  <a:cxn ang="0">
                    <a:pos x="47" y="48"/>
                  </a:cxn>
                  <a:cxn ang="0">
                    <a:pos x="42" y="48"/>
                  </a:cxn>
                  <a:cxn ang="0">
                    <a:pos x="42" y="41"/>
                  </a:cxn>
                  <a:cxn ang="0">
                    <a:pos x="47" y="17"/>
                  </a:cxn>
                  <a:cxn ang="0">
                    <a:pos x="47" y="10"/>
                  </a:cxn>
                  <a:cxn ang="0">
                    <a:pos x="44" y="4"/>
                  </a:cxn>
                  <a:cxn ang="0">
                    <a:pos x="30" y="0"/>
                  </a:cxn>
                  <a:cxn ang="0">
                    <a:pos x="26" y="1"/>
                  </a:cxn>
                  <a:cxn ang="0">
                    <a:pos x="10" y="9"/>
                  </a:cxn>
                </a:cxnLst>
                <a:rect l="0" t="0" r="r" b="b"/>
                <a:pathLst>
                  <a:path w="47" h="54">
                    <a:moveTo>
                      <a:pt x="29" y="36"/>
                    </a:moveTo>
                    <a:lnTo>
                      <a:pt x="29" y="36"/>
                    </a:lnTo>
                    <a:lnTo>
                      <a:pt x="28" y="41"/>
                    </a:lnTo>
                    <a:lnTo>
                      <a:pt x="26" y="44"/>
                    </a:lnTo>
                    <a:lnTo>
                      <a:pt x="23" y="46"/>
                    </a:lnTo>
                    <a:lnTo>
                      <a:pt x="19" y="46"/>
                    </a:lnTo>
                    <a:lnTo>
                      <a:pt x="19" y="46"/>
                    </a:lnTo>
                    <a:lnTo>
                      <a:pt x="17" y="46"/>
                    </a:lnTo>
                    <a:lnTo>
                      <a:pt x="16" y="45"/>
                    </a:lnTo>
                    <a:lnTo>
                      <a:pt x="14" y="42"/>
                    </a:lnTo>
                    <a:lnTo>
                      <a:pt x="14" y="39"/>
                    </a:lnTo>
                    <a:lnTo>
                      <a:pt x="14" y="39"/>
                    </a:lnTo>
                    <a:lnTo>
                      <a:pt x="17" y="33"/>
                    </a:lnTo>
                    <a:lnTo>
                      <a:pt x="22" y="29"/>
                    </a:lnTo>
                    <a:lnTo>
                      <a:pt x="32" y="25"/>
                    </a:lnTo>
                    <a:lnTo>
                      <a:pt x="32" y="25"/>
                    </a:lnTo>
                    <a:lnTo>
                      <a:pt x="29" y="36"/>
                    </a:lnTo>
                    <a:lnTo>
                      <a:pt x="29" y="36"/>
                    </a:lnTo>
                    <a:close/>
                    <a:moveTo>
                      <a:pt x="10" y="14"/>
                    </a:moveTo>
                    <a:lnTo>
                      <a:pt x="12" y="14"/>
                    </a:lnTo>
                    <a:lnTo>
                      <a:pt x="12" y="14"/>
                    </a:lnTo>
                    <a:lnTo>
                      <a:pt x="17" y="10"/>
                    </a:lnTo>
                    <a:lnTo>
                      <a:pt x="25" y="9"/>
                    </a:lnTo>
                    <a:lnTo>
                      <a:pt x="25" y="9"/>
                    </a:lnTo>
                    <a:lnTo>
                      <a:pt x="29" y="9"/>
                    </a:lnTo>
                    <a:lnTo>
                      <a:pt x="32" y="11"/>
                    </a:lnTo>
                    <a:lnTo>
                      <a:pt x="33" y="14"/>
                    </a:lnTo>
                    <a:lnTo>
                      <a:pt x="33" y="17"/>
                    </a:lnTo>
                    <a:lnTo>
                      <a:pt x="33" y="17"/>
                    </a:lnTo>
                    <a:lnTo>
                      <a:pt x="32" y="20"/>
                    </a:lnTo>
                    <a:lnTo>
                      <a:pt x="30" y="22"/>
                    </a:lnTo>
                    <a:lnTo>
                      <a:pt x="19" y="25"/>
                    </a:lnTo>
                    <a:lnTo>
                      <a:pt x="19" y="25"/>
                    </a:lnTo>
                    <a:lnTo>
                      <a:pt x="12" y="27"/>
                    </a:lnTo>
                    <a:lnTo>
                      <a:pt x="6" y="30"/>
                    </a:lnTo>
                    <a:lnTo>
                      <a:pt x="3" y="35"/>
                    </a:lnTo>
                    <a:lnTo>
                      <a:pt x="0" y="41"/>
                    </a:lnTo>
                    <a:lnTo>
                      <a:pt x="0" y="41"/>
                    </a:lnTo>
                    <a:lnTo>
                      <a:pt x="0" y="45"/>
                    </a:lnTo>
                    <a:lnTo>
                      <a:pt x="1" y="49"/>
                    </a:lnTo>
                    <a:lnTo>
                      <a:pt x="6" y="52"/>
                    </a:lnTo>
                    <a:lnTo>
                      <a:pt x="13" y="54"/>
                    </a:lnTo>
                    <a:lnTo>
                      <a:pt x="13" y="54"/>
                    </a:lnTo>
                    <a:lnTo>
                      <a:pt x="17" y="54"/>
                    </a:lnTo>
                    <a:lnTo>
                      <a:pt x="20" y="52"/>
                    </a:lnTo>
                    <a:lnTo>
                      <a:pt x="28" y="46"/>
                    </a:lnTo>
                    <a:lnTo>
                      <a:pt x="28" y="46"/>
                    </a:lnTo>
                    <a:lnTo>
                      <a:pt x="29" y="49"/>
                    </a:lnTo>
                    <a:lnTo>
                      <a:pt x="30" y="52"/>
                    </a:lnTo>
                    <a:lnTo>
                      <a:pt x="32" y="54"/>
                    </a:lnTo>
                    <a:lnTo>
                      <a:pt x="36" y="54"/>
                    </a:lnTo>
                    <a:lnTo>
                      <a:pt x="36" y="54"/>
                    </a:lnTo>
                    <a:lnTo>
                      <a:pt x="41" y="54"/>
                    </a:lnTo>
                    <a:lnTo>
                      <a:pt x="47" y="51"/>
                    </a:lnTo>
                    <a:lnTo>
                      <a:pt x="47" y="48"/>
                    </a:lnTo>
                    <a:lnTo>
                      <a:pt x="47" y="48"/>
                    </a:lnTo>
                    <a:lnTo>
                      <a:pt x="44" y="48"/>
                    </a:lnTo>
                    <a:lnTo>
                      <a:pt x="42" y="48"/>
                    </a:lnTo>
                    <a:lnTo>
                      <a:pt x="42" y="45"/>
                    </a:lnTo>
                    <a:lnTo>
                      <a:pt x="42" y="41"/>
                    </a:lnTo>
                    <a:lnTo>
                      <a:pt x="42" y="41"/>
                    </a:lnTo>
                    <a:lnTo>
                      <a:pt x="47" y="17"/>
                    </a:lnTo>
                    <a:lnTo>
                      <a:pt x="47" y="17"/>
                    </a:lnTo>
                    <a:lnTo>
                      <a:pt x="47" y="10"/>
                    </a:lnTo>
                    <a:lnTo>
                      <a:pt x="45" y="7"/>
                    </a:lnTo>
                    <a:lnTo>
                      <a:pt x="44" y="4"/>
                    </a:lnTo>
                    <a:lnTo>
                      <a:pt x="38" y="1"/>
                    </a:lnTo>
                    <a:lnTo>
                      <a:pt x="30" y="0"/>
                    </a:lnTo>
                    <a:lnTo>
                      <a:pt x="30" y="0"/>
                    </a:lnTo>
                    <a:lnTo>
                      <a:pt x="26" y="1"/>
                    </a:lnTo>
                    <a:lnTo>
                      <a:pt x="20" y="3"/>
                    </a:lnTo>
                    <a:lnTo>
                      <a:pt x="10" y="9"/>
                    </a:lnTo>
                    <a:lnTo>
                      <a:pt x="10" y="14"/>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80" name="Freeform 80"/>
              <p:cNvSpPr>
                <a:spLocks/>
              </p:cNvSpPr>
              <p:nvPr userDrawn="1"/>
            </p:nvSpPr>
            <p:spPr bwMode="auto">
              <a:xfrm>
                <a:off x="4848" y="2889"/>
                <a:ext cx="32" cy="79"/>
              </a:xfrm>
              <a:custGeom>
                <a:avLst/>
                <a:gdLst/>
                <a:ahLst/>
                <a:cxnLst>
                  <a:cxn ang="0">
                    <a:pos x="10" y="37"/>
                  </a:cxn>
                  <a:cxn ang="0">
                    <a:pos x="10" y="37"/>
                  </a:cxn>
                  <a:cxn ang="0">
                    <a:pos x="16" y="0"/>
                  </a:cxn>
                  <a:cxn ang="0">
                    <a:pos x="16" y="0"/>
                  </a:cxn>
                  <a:cxn ang="0">
                    <a:pos x="24" y="0"/>
                  </a:cxn>
                  <a:cxn ang="0">
                    <a:pos x="24" y="0"/>
                  </a:cxn>
                  <a:cxn ang="0">
                    <a:pos x="32" y="0"/>
                  </a:cxn>
                  <a:cxn ang="0">
                    <a:pos x="32" y="0"/>
                  </a:cxn>
                  <a:cxn ang="0">
                    <a:pos x="24" y="37"/>
                  </a:cxn>
                  <a:cxn ang="0">
                    <a:pos x="22" y="43"/>
                  </a:cxn>
                  <a:cxn ang="0">
                    <a:pos x="22" y="43"/>
                  </a:cxn>
                  <a:cxn ang="0">
                    <a:pos x="16" y="79"/>
                  </a:cxn>
                  <a:cxn ang="0">
                    <a:pos x="16" y="79"/>
                  </a:cxn>
                  <a:cxn ang="0">
                    <a:pos x="9" y="79"/>
                  </a:cxn>
                  <a:cxn ang="0">
                    <a:pos x="9" y="79"/>
                  </a:cxn>
                  <a:cxn ang="0">
                    <a:pos x="0" y="79"/>
                  </a:cxn>
                  <a:cxn ang="0">
                    <a:pos x="0" y="79"/>
                  </a:cxn>
                  <a:cxn ang="0">
                    <a:pos x="9" y="43"/>
                  </a:cxn>
                  <a:cxn ang="0">
                    <a:pos x="10" y="37"/>
                  </a:cxn>
                </a:cxnLst>
                <a:rect l="0" t="0" r="r" b="b"/>
                <a:pathLst>
                  <a:path w="32" h="79">
                    <a:moveTo>
                      <a:pt x="10" y="37"/>
                    </a:moveTo>
                    <a:lnTo>
                      <a:pt x="10" y="37"/>
                    </a:lnTo>
                    <a:lnTo>
                      <a:pt x="16" y="0"/>
                    </a:lnTo>
                    <a:lnTo>
                      <a:pt x="16" y="0"/>
                    </a:lnTo>
                    <a:lnTo>
                      <a:pt x="24" y="0"/>
                    </a:lnTo>
                    <a:lnTo>
                      <a:pt x="24" y="0"/>
                    </a:lnTo>
                    <a:lnTo>
                      <a:pt x="32" y="0"/>
                    </a:lnTo>
                    <a:lnTo>
                      <a:pt x="32" y="0"/>
                    </a:lnTo>
                    <a:lnTo>
                      <a:pt x="24" y="37"/>
                    </a:lnTo>
                    <a:lnTo>
                      <a:pt x="22" y="43"/>
                    </a:lnTo>
                    <a:lnTo>
                      <a:pt x="22" y="43"/>
                    </a:lnTo>
                    <a:lnTo>
                      <a:pt x="16" y="79"/>
                    </a:lnTo>
                    <a:lnTo>
                      <a:pt x="16" y="79"/>
                    </a:lnTo>
                    <a:lnTo>
                      <a:pt x="9" y="79"/>
                    </a:lnTo>
                    <a:lnTo>
                      <a:pt x="9" y="79"/>
                    </a:lnTo>
                    <a:lnTo>
                      <a:pt x="0" y="79"/>
                    </a:lnTo>
                    <a:lnTo>
                      <a:pt x="0" y="79"/>
                    </a:lnTo>
                    <a:lnTo>
                      <a:pt x="9" y="43"/>
                    </a:lnTo>
                    <a:lnTo>
                      <a:pt x="10" y="37"/>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81" name="Freeform 81"/>
              <p:cNvSpPr>
                <a:spLocks noEditPoints="1"/>
              </p:cNvSpPr>
              <p:nvPr userDrawn="1"/>
            </p:nvSpPr>
            <p:spPr bwMode="auto">
              <a:xfrm>
                <a:off x="4879" y="2889"/>
                <a:ext cx="31" cy="79"/>
              </a:xfrm>
              <a:custGeom>
                <a:avLst/>
                <a:gdLst/>
                <a:ahLst/>
                <a:cxnLst>
                  <a:cxn ang="0">
                    <a:pos x="7" y="52"/>
                  </a:cxn>
                  <a:cxn ang="0">
                    <a:pos x="7" y="52"/>
                  </a:cxn>
                  <a:cxn ang="0">
                    <a:pos x="10" y="28"/>
                  </a:cxn>
                  <a:cxn ang="0">
                    <a:pos x="10" y="28"/>
                  </a:cxn>
                  <a:cxn ang="0">
                    <a:pos x="17" y="30"/>
                  </a:cxn>
                  <a:cxn ang="0">
                    <a:pos x="17" y="30"/>
                  </a:cxn>
                  <a:cxn ang="0">
                    <a:pos x="26" y="28"/>
                  </a:cxn>
                  <a:cxn ang="0">
                    <a:pos x="26" y="28"/>
                  </a:cxn>
                  <a:cxn ang="0">
                    <a:pos x="20" y="52"/>
                  </a:cxn>
                  <a:cxn ang="0">
                    <a:pos x="20" y="56"/>
                  </a:cxn>
                  <a:cxn ang="0">
                    <a:pos x="20" y="56"/>
                  </a:cxn>
                  <a:cxn ang="0">
                    <a:pos x="16" y="79"/>
                  </a:cxn>
                  <a:cxn ang="0">
                    <a:pos x="16" y="79"/>
                  </a:cxn>
                  <a:cxn ang="0">
                    <a:pos x="9" y="79"/>
                  </a:cxn>
                  <a:cxn ang="0">
                    <a:pos x="9" y="79"/>
                  </a:cxn>
                  <a:cxn ang="0">
                    <a:pos x="0" y="79"/>
                  </a:cxn>
                  <a:cxn ang="0">
                    <a:pos x="0" y="79"/>
                  </a:cxn>
                  <a:cxn ang="0">
                    <a:pos x="6" y="56"/>
                  </a:cxn>
                  <a:cxn ang="0">
                    <a:pos x="7" y="52"/>
                  </a:cxn>
                  <a:cxn ang="0">
                    <a:pos x="23" y="0"/>
                  </a:cxn>
                  <a:cxn ang="0">
                    <a:pos x="23" y="0"/>
                  </a:cxn>
                  <a:cxn ang="0">
                    <a:pos x="26" y="2"/>
                  </a:cxn>
                  <a:cxn ang="0">
                    <a:pos x="29" y="3"/>
                  </a:cxn>
                  <a:cxn ang="0">
                    <a:pos x="31" y="6"/>
                  </a:cxn>
                  <a:cxn ang="0">
                    <a:pos x="31" y="9"/>
                  </a:cxn>
                  <a:cxn ang="0">
                    <a:pos x="31" y="9"/>
                  </a:cxn>
                  <a:cxn ang="0">
                    <a:pos x="29" y="12"/>
                  </a:cxn>
                  <a:cxn ang="0">
                    <a:pos x="26" y="15"/>
                  </a:cxn>
                  <a:cxn ang="0">
                    <a:pos x="23" y="17"/>
                  </a:cxn>
                  <a:cxn ang="0">
                    <a:pos x="20" y="18"/>
                  </a:cxn>
                  <a:cxn ang="0">
                    <a:pos x="20" y="18"/>
                  </a:cxn>
                  <a:cxn ang="0">
                    <a:pos x="17" y="17"/>
                  </a:cxn>
                  <a:cxn ang="0">
                    <a:pos x="15" y="15"/>
                  </a:cxn>
                  <a:cxn ang="0">
                    <a:pos x="15" y="12"/>
                  </a:cxn>
                  <a:cxn ang="0">
                    <a:pos x="13" y="9"/>
                  </a:cxn>
                  <a:cxn ang="0">
                    <a:pos x="13" y="9"/>
                  </a:cxn>
                  <a:cxn ang="0">
                    <a:pos x="15" y="6"/>
                  </a:cxn>
                  <a:cxn ang="0">
                    <a:pos x="17" y="3"/>
                  </a:cxn>
                  <a:cxn ang="0">
                    <a:pos x="20" y="2"/>
                  </a:cxn>
                  <a:cxn ang="0">
                    <a:pos x="23" y="0"/>
                  </a:cxn>
                  <a:cxn ang="0">
                    <a:pos x="23" y="0"/>
                  </a:cxn>
                </a:cxnLst>
                <a:rect l="0" t="0" r="r" b="b"/>
                <a:pathLst>
                  <a:path w="31" h="79">
                    <a:moveTo>
                      <a:pt x="7" y="52"/>
                    </a:moveTo>
                    <a:lnTo>
                      <a:pt x="7" y="52"/>
                    </a:lnTo>
                    <a:lnTo>
                      <a:pt x="10" y="28"/>
                    </a:lnTo>
                    <a:lnTo>
                      <a:pt x="10" y="28"/>
                    </a:lnTo>
                    <a:lnTo>
                      <a:pt x="17" y="30"/>
                    </a:lnTo>
                    <a:lnTo>
                      <a:pt x="17" y="30"/>
                    </a:lnTo>
                    <a:lnTo>
                      <a:pt x="26" y="28"/>
                    </a:lnTo>
                    <a:lnTo>
                      <a:pt x="26" y="28"/>
                    </a:lnTo>
                    <a:lnTo>
                      <a:pt x="20" y="52"/>
                    </a:lnTo>
                    <a:lnTo>
                      <a:pt x="20" y="56"/>
                    </a:lnTo>
                    <a:lnTo>
                      <a:pt x="20" y="56"/>
                    </a:lnTo>
                    <a:lnTo>
                      <a:pt x="16" y="79"/>
                    </a:lnTo>
                    <a:lnTo>
                      <a:pt x="16" y="79"/>
                    </a:lnTo>
                    <a:lnTo>
                      <a:pt x="9" y="79"/>
                    </a:lnTo>
                    <a:lnTo>
                      <a:pt x="9" y="79"/>
                    </a:lnTo>
                    <a:lnTo>
                      <a:pt x="0" y="79"/>
                    </a:lnTo>
                    <a:lnTo>
                      <a:pt x="0" y="79"/>
                    </a:lnTo>
                    <a:lnTo>
                      <a:pt x="6" y="56"/>
                    </a:lnTo>
                    <a:lnTo>
                      <a:pt x="7" y="52"/>
                    </a:lnTo>
                    <a:close/>
                    <a:moveTo>
                      <a:pt x="23" y="0"/>
                    </a:moveTo>
                    <a:lnTo>
                      <a:pt x="23" y="0"/>
                    </a:lnTo>
                    <a:lnTo>
                      <a:pt x="26" y="2"/>
                    </a:lnTo>
                    <a:lnTo>
                      <a:pt x="29" y="3"/>
                    </a:lnTo>
                    <a:lnTo>
                      <a:pt x="31" y="6"/>
                    </a:lnTo>
                    <a:lnTo>
                      <a:pt x="31" y="9"/>
                    </a:lnTo>
                    <a:lnTo>
                      <a:pt x="31" y="9"/>
                    </a:lnTo>
                    <a:lnTo>
                      <a:pt x="29" y="12"/>
                    </a:lnTo>
                    <a:lnTo>
                      <a:pt x="26" y="15"/>
                    </a:lnTo>
                    <a:lnTo>
                      <a:pt x="23" y="17"/>
                    </a:lnTo>
                    <a:lnTo>
                      <a:pt x="20" y="18"/>
                    </a:lnTo>
                    <a:lnTo>
                      <a:pt x="20" y="18"/>
                    </a:lnTo>
                    <a:lnTo>
                      <a:pt x="17" y="17"/>
                    </a:lnTo>
                    <a:lnTo>
                      <a:pt x="15" y="15"/>
                    </a:lnTo>
                    <a:lnTo>
                      <a:pt x="15" y="12"/>
                    </a:lnTo>
                    <a:lnTo>
                      <a:pt x="13" y="9"/>
                    </a:lnTo>
                    <a:lnTo>
                      <a:pt x="13" y="9"/>
                    </a:lnTo>
                    <a:lnTo>
                      <a:pt x="15" y="6"/>
                    </a:lnTo>
                    <a:lnTo>
                      <a:pt x="17" y="3"/>
                    </a:lnTo>
                    <a:lnTo>
                      <a:pt x="20" y="2"/>
                    </a:lnTo>
                    <a:lnTo>
                      <a:pt x="23" y="0"/>
                    </a:lnTo>
                    <a:lnTo>
                      <a:pt x="23" y="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82" name="Freeform 82"/>
              <p:cNvSpPr>
                <a:spLocks/>
              </p:cNvSpPr>
              <p:nvPr userDrawn="1"/>
            </p:nvSpPr>
            <p:spPr bwMode="auto">
              <a:xfrm>
                <a:off x="4915" y="2900"/>
                <a:ext cx="31" cy="70"/>
              </a:xfrm>
              <a:custGeom>
                <a:avLst/>
                <a:gdLst/>
                <a:ahLst/>
                <a:cxnLst>
                  <a:cxn ang="0">
                    <a:pos x="31" y="19"/>
                  </a:cxn>
                  <a:cxn ang="0">
                    <a:pos x="31" y="19"/>
                  </a:cxn>
                  <a:cxn ang="0">
                    <a:pos x="31" y="22"/>
                  </a:cxn>
                  <a:cxn ang="0">
                    <a:pos x="31" y="22"/>
                  </a:cxn>
                  <a:cxn ang="0">
                    <a:pos x="30" y="25"/>
                  </a:cxn>
                  <a:cxn ang="0">
                    <a:pos x="21" y="23"/>
                  </a:cxn>
                  <a:cxn ang="0">
                    <a:pos x="21" y="23"/>
                  </a:cxn>
                  <a:cxn ang="0">
                    <a:pos x="16" y="46"/>
                  </a:cxn>
                  <a:cxn ang="0">
                    <a:pos x="16" y="46"/>
                  </a:cxn>
                  <a:cxn ang="0">
                    <a:pos x="15" y="55"/>
                  </a:cxn>
                  <a:cxn ang="0">
                    <a:pos x="14" y="61"/>
                  </a:cxn>
                  <a:cxn ang="0">
                    <a:pos x="15" y="64"/>
                  </a:cxn>
                  <a:cxn ang="0">
                    <a:pos x="18" y="64"/>
                  </a:cxn>
                  <a:cxn ang="0">
                    <a:pos x="18" y="64"/>
                  </a:cxn>
                  <a:cxn ang="0">
                    <a:pos x="24" y="62"/>
                  </a:cxn>
                  <a:cxn ang="0">
                    <a:pos x="22" y="67"/>
                  </a:cxn>
                  <a:cxn ang="0">
                    <a:pos x="22" y="67"/>
                  </a:cxn>
                  <a:cxn ang="0">
                    <a:pos x="16" y="70"/>
                  </a:cxn>
                  <a:cxn ang="0">
                    <a:pos x="11" y="70"/>
                  </a:cxn>
                  <a:cxn ang="0">
                    <a:pos x="11" y="70"/>
                  </a:cxn>
                  <a:cxn ang="0">
                    <a:pos x="5" y="68"/>
                  </a:cxn>
                  <a:cxn ang="0">
                    <a:pos x="2" y="65"/>
                  </a:cxn>
                  <a:cxn ang="0">
                    <a:pos x="0" y="61"/>
                  </a:cxn>
                  <a:cxn ang="0">
                    <a:pos x="0" y="54"/>
                  </a:cxn>
                  <a:cxn ang="0">
                    <a:pos x="0" y="54"/>
                  </a:cxn>
                  <a:cxn ang="0">
                    <a:pos x="8" y="23"/>
                  </a:cxn>
                  <a:cxn ang="0">
                    <a:pos x="0" y="25"/>
                  </a:cxn>
                  <a:cxn ang="0">
                    <a:pos x="0" y="25"/>
                  </a:cxn>
                  <a:cxn ang="0">
                    <a:pos x="0" y="22"/>
                  </a:cxn>
                  <a:cxn ang="0">
                    <a:pos x="0" y="22"/>
                  </a:cxn>
                  <a:cxn ang="0">
                    <a:pos x="0" y="19"/>
                  </a:cxn>
                  <a:cxn ang="0">
                    <a:pos x="8" y="19"/>
                  </a:cxn>
                  <a:cxn ang="0">
                    <a:pos x="8" y="19"/>
                  </a:cxn>
                  <a:cxn ang="0">
                    <a:pos x="11" y="6"/>
                  </a:cxn>
                  <a:cxn ang="0">
                    <a:pos x="11" y="6"/>
                  </a:cxn>
                  <a:cxn ang="0">
                    <a:pos x="25" y="0"/>
                  </a:cxn>
                  <a:cxn ang="0">
                    <a:pos x="27" y="0"/>
                  </a:cxn>
                  <a:cxn ang="0">
                    <a:pos x="27" y="0"/>
                  </a:cxn>
                  <a:cxn ang="0">
                    <a:pos x="22" y="19"/>
                  </a:cxn>
                  <a:cxn ang="0">
                    <a:pos x="31" y="19"/>
                  </a:cxn>
                </a:cxnLst>
                <a:rect l="0" t="0" r="r" b="b"/>
                <a:pathLst>
                  <a:path w="31" h="70">
                    <a:moveTo>
                      <a:pt x="31" y="19"/>
                    </a:moveTo>
                    <a:lnTo>
                      <a:pt x="31" y="19"/>
                    </a:lnTo>
                    <a:lnTo>
                      <a:pt x="31" y="22"/>
                    </a:lnTo>
                    <a:lnTo>
                      <a:pt x="31" y="22"/>
                    </a:lnTo>
                    <a:lnTo>
                      <a:pt x="30" y="25"/>
                    </a:lnTo>
                    <a:lnTo>
                      <a:pt x="21" y="23"/>
                    </a:lnTo>
                    <a:lnTo>
                      <a:pt x="21" y="23"/>
                    </a:lnTo>
                    <a:lnTo>
                      <a:pt x="16" y="46"/>
                    </a:lnTo>
                    <a:lnTo>
                      <a:pt x="16" y="46"/>
                    </a:lnTo>
                    <a:lnTo>
                      <a:pt x="15" y="55"/>
                    </a:lnTo>
                    <a:lnTo>
                      <a:pt x="14" y="61"/>
                    </a:lnTo>
                    <a:lnTo>
                      <a:pt x="15" y="64"/>
                    </a:lnTo>
                    <a:lnTo>
                      <a:pt x="18" y="64"/>
                    </a:lnTo>
                    <a:lnTo>
                      <a:pt x="18" y="64"/>
                    </a:lnTo>
                    <a:lnTo>
                      <a:pt x="24" y="62"/>
                    </a:lnTo>
                    <a:lnTo>
                      <a:pt x="22" y="67"/>
                    </a:lnTo>
                    <a:lnTo>
                      <a:pt x="22" y="67"/>
                    </a:lnTo>
                    <a:lnTo>
                      <a:pt x="16" y="70"/>
                    </a:lnTo>
                    <a:lnTo>
                      <a:pt x="11" y="70"/>
                    </a:lnTo>
                    <a:lnTo>
                      <a:pt x="11" y="70"/>
                    </a:lnTo>
                    <a:lnTo>
                      <a:pt x="5" y="68"/>
                    </a:lnTo>
                    <a:lnTo>
                      <a:pt x="2" y="65"/>
                    </a:lnTo>
                    <a:lnTo>
                      <a:pt x="0" y="61"/>
                    </a:lnTo>
                    <a:lnTo>
                      <a:pt x="0" y="54"/>
                    </a:lnTo>
                    <a:lnTo>
                      <a:pt x="0" y="54"/>
                    </a:lnTo>
                    <a:lnTo>
                      <a:pt x="8" y="23"/>
                    </a:lnTo>
                    <a:lnTo>
                      <a:pt x="0" y="25"/>
                    </a:lnTo>
                    <a:lnTo>
                      <a:pt x="0" y="25"/>
                    </a:lnTo>
                    <a:lnTo>
                      <a:pt x="0" y="22"/>
                    </a:lnTo>
                    <a:lnTo>
                      <a:pt x="0" y="22"/>
                    </a:lnTo>
                    <a:lnTo>
                      <a:pt x="0" y="19"/>
                    </a:lnTo>
                    <a:lnTo>
                      <a:pt x="8" y="19"/>
                    </a:lnTo>
                    <a:lnTo>
                      <a:pt x="8" y="19"/>
                    </a:lnTo>
                    <a:lnTo>
                      <a:pt x="11" y="6"/>
                    </a:lnTo>
                    <a:lnTo>
                      <a:pt x="11" y="6"/>
                    </a:lnTo>
                    <a:lnTo>
                      <a:pt x="25" y="0"/>
                    </a:lnTo>
                    <a:lnTo>
                      <a:pt x="27" y="0"/>
                    </a:lnTo>
                    <a:lnTo>
                      <a:pt x="27" y="0"/>
                    </a:lnTo>
                    <a:lnTo>
                      <a:pt x="22" y="19"/>
                    </a:lnTo>
                    <a:lnTo>
                      <a:pt x="31" y="19"/>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83" name="Freeform 83"/>
              <p:cNvSpPr>
                <a:spLocks/>
              </p:cNvSpPr>
              <p:nvPr userDrawn="1"/>
            </p:nvSpPr>
            <p:spPr bwMode="auto">
              <a:xfrm>
                <a:off x="4945" y="2917"/>
                <a:ext cx="56" cy="79"/>
              </a:xfrm>
              <a:custGeom>
                <a:avLst/>
                <a:gdLst/>
                <a:ahLst/>
                <a:cxnLst>
                  <a:cxn ang="0">
                    <a:pos x="46" y="0"/>
                  </a:cxn>
                  <a:cxn ang="0">
                    <a:pos x="46" y="0"/>
                  </a:cxn>
                  <a:cxn ang="0">
                    <a:pos x="51" y="2"/>
                  </a:cxn>
                  <a:cxn ang="0">
                    <a:pos x="51" y="2"/>
                  </a:cxn>
                  <a:cxn ang="0">
                    <a:pos x="56" y="0"/>
                  </a:cxn>
                  <a:cxn ang="0">
                    <a:pos x="56" y="0"/>
                  </a:cxn>
                  <a:cxn ang="0">
                    <a:pos x="38" y="32"/>
                  </a:cxn>
                  <a:cxn ang="0">
                    <a:pos x="8" y="79"/>
                  </a:cxn>
                  <a:cxn ang="0">
                    <a:pos x="8" y="79"/>
                  </a:cxn>
                  <a:cxn ang="0">
                    <a:pos x="4" y="79"/>
                  </a:cxn>
                  <a:cxn ang="0">
                    <a:pos x="4" y="79"/>
                  </a:cxn>
                  <a:cxn ang="0">
                    <a:pos x="0" y="79"/>
                  </a:cxn>
                  <a:cxn ang="0">
                    <a:pos x="0" y="79"/>
                  </a:cxn>
                  <a:cxn ang="0">
                    <a:pos x="17" y="51"/>
                  </a:cxn>
                  <a:cxn ang="0">
                    <a:pos x="17" y="51"/>
                  </a:cxn>
                  <a:cxn ang="0">
                    <a:pos x="7" y="0"/>
                  </a:cxn>
                  <a:cxn ang="0">
                    <a:pos x="7" y="0"/>
                  </a:cxn>
                  <a:cxn ang="0">
                    <a:pos x="14" y="2"/>
                  </a:cxn>
                  <a:cxn ang="0">
                    <a:pos x="14" y="2"/>
                  </a:cxn>
                  <a:cxn ang="0">
                    <a:pos x="23" y="0"/>
                  </a:cxn>
                  <a:cxn ang="0">
                    <a:pos x="23" y="0"/>
                  </a:cxn>
                  <a:cxn ang="0">
                    <a:pos x="29" y="34"/>
                  </a:cxn>
                  <a:cxn ang="0">
                    <a:pos x="29" y="34"/>
                  </a:cxn>
                  <a:cxn ang="0">
                    <a:pos x="46" y="0"/>
                  </a:cxn>
                  <a:cxn ang="0">
                    <a:pos x="46" y="0"/>
                  </a:cxn>
                </a:cxnLst>
                <a:rect l="0" t="0" r="r" b="b"/>
                <a:pathLst>
                  <a:path w="56" h="79">
                    <a:moveTo>
                      <a:pt x="46" y="0"/>
                    </a:moveTo>
                    <a:lnTo>
                      <a:pt x="46" y="0"/>
                    </a:lnTo>
                    <a:lnTo>
                      <a:pt x="51" y="2"/>
                    </a:lnTo>
                    <a:lnTo>
                      <a:pt x="51" y="2"/>
                    </a:lnTo>
                    <a:lnTo>
                      <a:pt x="56" y="0"/>
                    </a:lnTo>
                    <a:lnTo>
                      <a:pt x="56" y="0"/>
                    </a:lnTo>
                    <a:lnTo>
                      <a:pt x="38" y="32"/>
                    </a:lnTo>
                    <a:lnTo>
                      <a:pt x="8" y="79"/>
                    </a:lnTo>
                    <a:lnTo>
                      <a:pt x="8" y="79"/>
                    </a:lnTo>
                    <a:lnTo>
                      <a:pt x="4" y="79"/>
                    </a:lnTo>
                    <a:lnTo>
                      <a:pt x="4" y="79"/>
                    </a:lnTo>
                    <a:lnTo>
                      <a:pt x="0" y="79"/>
                    </a:lnTo>
                    <a:lnTo>
                      <a:pt x="0" y="79"/>
                    </a:lnTo>
                    <a:lnTo>
                      <a:pt x="17" y="51"/>
                    </a:lnTo>
                    <a:lnTo>
                      <a:pt x="17" y="51"/>
                    </a:lnTo>
                    <a:lnTo>
                      <a:pt x="7" y="0"/>
                    </a:lnTo>
                    <a:lnTo>
                      <a:pt x="7" y="0"/>
                    </a:lnTo>
                    <a:lnTo>
                      <a:pt x="14" y="2"/>
                    </a:lnTo>
                    <a:lnTo>
                      <a:pt x="14" y="2"/>
                    </a:lnTo>
                    <a:lnTo>
                      <a:pt x="23" y="0"/>
                    </a:lnTo>
                    <a:lnTo>
                      <a:pt x="23" y="0"/>
                    </a:lnTo>
                    <a:lnTo>
                      <a:pt x="29" y="34"/>
                    </a:lnTo>
                    <a:lnTo>
                      <a:pt x="29" y="34"/>
                    </a:lnTo>
                    <a:lnTo>
                      <a:pt x="46" y="0"/>
                    </a:lnTo>
                    <a:lnTo>
                      <a:pt x="46" y="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84" name="Freeform 84"/>
              <p:cNvSpPr>
                <a:spLocks/>
              </p:cNvSpPr>
              <p:nvPr userDrawn="1"/>
            </p:nvSpPr>
            <p:spPr bwMode="auto">
              <a:xfrm>
                <a:off x="5018" y="2897"/>
                <a:ext cx="32" cy="71"/>
              </a:xfrm>
              <a:custGeom>
                <a:avLst/>
                <a:gdLst/>
                <a:ahLst/>
                <a:cxnLst>
                  <a:cxn ang="0">
                    <a:pos x="8" y="29"/>
                  </a:cxn>
                  <a:cxn ang="0">
                    <a:pos x="8" y="29"/>
                  </a:cxn>
                  <a:cxn ang="0">
                    <a:pos x="14" y="0"/>
                  </a:cxn>
                  <a:cxn ang="0">
                    <a:pos x="14" y="0"/>
                  </a:cxn>
                  <a:cxn ang="0">
                    <a:pos x="23" y="0"/>
                  </a:cxn>
                  <a:cxn ang="0">
                    <a:pos x="23" y="0"/>
                  </a:cxn>
                  <a:cxn ang="0">
                    <a:pos x="32" y="0"/>
                  </a:cxn>
                  <a:cxn ang="0">
                    <a:pos x="32" y="0"/>
                  </a:cxn>
                  <a:cxn ang="0">
                    <a:pos x="24" y="29"/>
                  </a:cxn>
                  <a:cxn ang="0">
                    <a:pos x="21" y="42"/>
                  </a:cxn>
                  <a:cxn ang="0">
                    <a:pos x="21" y="42"/>
                  </a:cxn>
                  <a:cxn ang="0">
                    <a:pos x="17" y="71"/>
                  </a:cxn>
                  <a:cxn ang="0">
                    <a:pos x="17" y="71"/>
                  </a:cxn>
                  <a:cxn ang="0">
                    <a:pos x="8" y="71"/>
                  </a:cxn>
                  <a:cxn ang="0">
                    <a:pos x="8" y="71"/>
                  </a:cxn>
                  <a:cxn ang="0">
                    <a:pos x="0" y="71"/>
                  </a:cxn>
                  <a:cxn ang="0">
                    <a:pos x="0" y="71"/>
                  </a:cxn>
                  <a:cxn ang="0">
                    <a:pos x="7" y="42"/>
                  </a:cxn>
                  <a:cxn ang="0">
                    <a:pos x="8" y="29"/>
                  </a:cxn>
                </a:cxnLst>
                <a:rect l="0" t="0" r="r" b="b"/>
                <a:pathLst>
                  <a:path w="32" h="71">
                    <a:moveTo>
                      <a:pt x="8" y="29"/>
                    </a:moveTo>
                    <a:lnTo>
                      <a:pt x="8" y="29"/>
                    </a:lnTo>
                    <a:lnTo>
                      <a:pt x="14" y="0"/>
                    </a:lnTo>
                    <a:lnTo>
                      <a:pt x="14" y="0"/>
                    </a:lnTo>
                    <a:lnTo>
                      <a:pt x="23" y="0"/>
                    </a:lnTo>
                    <a:lnTo>
                      <a:pt x="23" y="0"/>
                    </a:lnTo>
                    <a:lnTo>
                      <a:pt x="32" y="0"/>
                    </a:lnTo>
                    <a:lnTo>
                      <a:pt x="32" y="0"/>
                    </a:lnTo>
                    <a:lnTo>
                      <a:pt x="24" y="29"/>
                    </a:lnTo>
                    <a:lnTo>
                      <a:pt x="21" y="42"/>
                    </a:lnTo>
                    <a:lnTo>
                      <a:pt x="21" y="42"/>
                    </a:lnTo>
                    <a:lnTo>
                      <a:pt x="17" y="71"/>
                    </a:lnTo>
                    <a:lnTo>
                      <a:pt x="17" y="71"/>
                    </a:lnTo>
                    <a:lnTo>
                      <a:pt x="8" y="71"/>
                    </a:lnTo>
                    <a:lnTo>
                      <a:pt x="8" y="71"/>
                    </a:lnTo>
                    <a:lnTo>
                      <a:pt x="0" y="71"/>
                    </a:lnTo>
                    <a:lnTo>
                      <a:pt x="0" y="71"/>
                    </a:lnTo>
                    <a:lnTo>
                      <a:pt x="7" y="42"/>
                    </a:lnTo>
                    <a:lnTo>
                      <a:pt x="8" y="29"/>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85" name="Freeform 85"/>
              <p:cNvSpPr>
                <a:spLocks/>
              </p:cNvSpPr>
              <p:nvPr userDrawn="1"/>
            </p:nvSpPr>
            <p:spPr bwMode="auto">
              <a:xfrm>
                <a:off x="5048" y="2916"/>
                <a:ext cx="54" cy="52"/>
              </a:xfrm>
              <a:custGeom>
                <a:avLst/>
                <a:gdLst/>
                <a:ahLst/>
                <a:cxnLst>
                  <a:cxn ang="0">
                    <a:pos x="24" y="10"/>
                  </a:cxn>
                  <a:cxn ang="0">
                    <a:pos x="24" y="10"/>
                  </a:cxn>
                  <a:cxn ang="0">
                    <a:pos x="24" y="10"/>
                  </a:cxn>
                  <a:cxn ang="0">
                    <a:pos x="28" y="6"/>
                  </a:cxn>
                  <a:cxn ang="0">
                    <a:pos x="32" y="3"/>
                  </a:cxn>
                  <a:cxn ang="0">
                    <a:pos x="37" y="1"/>
                  </a:cxn>
                  <a:cxn ang="0">
                    <a:pos x="41" y="0"/>
                  </a:cxn>
                  <a:cxn ang="0">
                    <a:pos x="41" y="0"/>
                  </a:cxn>
                  <a:cxn ang="0">
                    <a:pos x="48" y="1"/>
                  </a:cxn>
                  <a:cxn ang="0">
                    <a:pos x="53" y="6"/>
                  </a:cxn>
                  <a:cxn ang="0">
                    <a:pos x="54" y="11"/>
                  </a:cxn>
                  <a:cxn ang="0">
                    <a:pos x="54" y="20"/>
                  </a:cxn>
                  <a:cxn ang="0">
                    <a:pos x="54" y="20"/>
                  </a:cxn>
                  <a:cxn ang="0">
                    <a:pos x="50" y="38"/>
                  </a:cxn>
                  <a:cxn ang="0">
                    <a:pos x="50" y="38"/>
                  </a:cxn>
                  <a:cxn ang="0">
                    <a:pos x="47" y="52"/>
                  </a:cxn>
                  <a:cxn ang="0">
                    <a:pos x="47" y="52"/>
                  </a:cxn>
                  <a:cxn ang="0">
                    <a:pos x="40" y="52"/>
                  </a:cxn>
                  <a:cxn ang="0">
                    <a:pos x="40" y="52"/>
                  </a:cxn>
                  <a:cxn ang="0">
                    <a:pos x="32" y="52"/>
                  </a:cxn>
                  <a:cxn ang="0">
                    <a:pos x="32" y="52"/>
                  </a:cxn>
                  <a:cxn ang="0">
                    <a:pos x="35" y="39"/>
                  </a:cxn>
                  <a:cxn ang="0">
                    <a:pos x="38" y="23"/>
                  </a:cxn>
                  <a:cxn ang="0">
                    <a:pos x="38" y="23"/>
                  </a:cxn>
                  <a:cxn ang="0">
                    <a:pos x="40" y="17"/>
                  </a:cxn>
                  <a:cxn ang="0">
                    <a:pos x="38" y="13"/>
                  </a:cxn>
                  <a:cxn ang="0">
                    <a:pos x="37" y="10"/>
                  </a:cxn>
                  <a:cxn ang="0">
                    <a:pos x="32" y="10"/>
                  </a:cxn>
                  <a:cxn ang="0">
                    <a:pos x="32" y="10"/>
                  </a:cxn>
                  <a:cxn ang="0">
                    <a:pos x="28" y="11"/>
                  </a:cxn>
                  <a:cxn ang="0">
                    <a:pos x="25" y="14"/>
                  </a:cxn>
                  <a:cxn ang="0">
                    <a:pos x="22" y="19"/>
                  </a:cxn>
                  <a:cxn ang="0">
                    <a:pos x="21" y="25"/>
                  </a:cxn>
                  <a:cxn ang="0">
                    <a:pos x="19" y="29"/>
                  </a:cxn>
                  <a:cxn ang="0">
                    <a:pos x="19" y="29"/>
                  </a:cxn>
                  <a:cxn ang="0">
                    <a:pos x="16" y="52"/>
                  </a:cxn>
                  <a:cxn ang="0">
                    <a:pos x="16" y="52"/>
                  </a:cxn>
                  <a:cxn ang="0">
                    <a:pos x="7" y="52"/>
                  </a:cxn>
                  <a:cxn ang="0">
                    <a:pos x="7" y="52"/>
                  </a:cxn>
                  <a:cxn ang="0">
                    <a:pos x="0" y="52"/>
                  </a:cxn>
                  <a:cxn ang="0">
                    <a:pos x="0" y="52"/>
                  </a:cxn>
                  <a:cxn ang="0">
                    <a:pos x="6" y="29"/>
                  </a:cxn>
                  <a:cxn ang="0">
                    <a:pos x="6" y="25"/>
                  </a:cxn>
                  <a:cxn ang="0">
                    <a:pos x="6" y="25"/>
                  </a:cxn>
                  <a:cxn ang="0">
                    <a:pos x="10" y="1"/>
                  </a:cxn>
                  <a:cxn ang="0">
                    <a:pos x="10" y="1"/>
                  </a:cxn>
                  <a:cxn ang="0">
                    <a:pos x="18" y="3"/>
                  </a:cxn>
                  <a:cxn ang="0">
                    <a:pos x="18" y="3"/>
                  </a:cxn>
                  <a:cxn ang="0">
                    <a:pos x="25" y="1"/>
                  </a:cxn>
                  <a:cxn ang="0">
                    <a:pos x="24" y="10"/>
                  </a:cxn>
                </a:cxnLst>
                <a:rect l="0" t="0" r="r" b="b"/>
                <a:pathLst>
                  <a:path w="54" h="52">
                    <a:moveTo>
                      <a:pt x="24" y="10"/>
                    </a:moveTo>
                    <a:lnTo>
                      <a:pt x="24" y="10"/>
                    </a:lnTo>
                    <a:lnTo>
                      <a:pt x="24" y="10"/>
                    </a:lnTo>
                    <a:lnTo>
                      <a:pt x="28" y="6"/>
                    </a:lnTo>
                    <a:lnTo>
                      <a:pt x="32" y="3"/>
                    </a:lnTo>
                    <a:lnTo>
                      <a:pt x="37" y="1"/>
                    </a:lnTo>
                    <a:lnTo>
                      <a:pt x="41" y="0"/>
                    </a:lnTo>
                    <a:lnTo>
                      <a:pt x="41" y="0"/>
                    </a:lnTo>
                    <a:lnTo>
                      <a:pt x="48" y="1"/>
                    </a:lnTo>
                    <a:lnTo>
                      <a:pt x="53" y="6"/>
                    </a:lnTo>
                    <a:lnTo>
                      <a:pt x="54" y="11"/>
                    </a:lnTo>
                    <a:lnTo>
                      <a:pt x="54" y="20"/>
                    </a:lnTo>
                    <a:lnTo>
                      <a:pt x="54" y="20"/>
                    </a:lnTo>
                    <a:lnTo>
                      <a:pt x="50" y="38"/>
                    </a:lnTo>
                    <a:lnTo>
                      <a:pt x="50" y="38"/>
                    </a:lnTo>
                    <a:lnTo>
                      <a:pt x="47" y="52"/>
                    </a:lnTo>
                    <a:lnTo>
                      <a:pt x="47" y="52"/>
                    </a:lnTo>
                    <a:lnTo>
                      <a:pt x="40" y="52"/>
                    </a:lnTo>
                    <a:lnTo>
                      <a:pt x="40" y="52"/>
                    </a:lnTo>
                    <a:lnTo>
                      <a:pt x="32" y="52"/>
                    </a:lnTo>
                    <a:lnTo>
                      <a:pt x="32" y="52"/>
                    </a:lnTo>
                    <a:lnTo>
                      <a:pt x="35" y="39"/>
                    </a:lnTo>
                    <a:lnTo>
                      <a:pt x="38" y="23"/>
                    </a:lnTo>
                    <a:lnTo>
                      <a:pt x="38" y="23"/>
                    </a:lnTo>
                    <a:lnTo>
                      <a:pt x="40" y="17"/>
                    </a:lnTo>
                    <a:lnTo>
                      <a:pt x="38" y="13"/>
                    </a:lnTo>
                    <a:lnTo>
                      <a:pt x="37" y="10"/>
                    </a:lnTo>
                    <a:lnTo>
                      <a:pt x="32" y="10"/>
                    </a:lnTo>
                    <a:lnTo>
                      <a:pt x="32" y="10"/>
                    </a:lnTo>
                    <a:lnTo>
                      <a:pt x="28" y="11"/>
                    </a:lnTo>
                    <a:lnTo>
                      <a:pt x="25" y="14"/>
                    </a:lnTo>
                    <a:lnTo>
                      <a:pt x="22" y="19"/>
                    </a:lnTo>
                    <a:lnTo>
                      <a:pt x="21" y="25"/>
                    </a:lnTo>
                    <a:lnTo>
                      <a:pt x="19" y="29"/>
                    </a:lnTo>
                    <a:lnTo>
                      <a:pt x="19" y="29"/>
                    </a:lnTo>
                    <a:lnTo>
                      <a:pt x="16" y="52"/>
                    </a:lnTo>
                    <a:lnTo>
                      <a:pt x="16" y="52"/>
                    </a:lnTo>
                    <a:lnTo>
                      <a:pt x="7" y="52"/>
                    </a:lnTo>
                    <a:lnTo>
                      <a:pt x="7" y="52"/>
                    </a:lnTo>
                    <a:lnTo>
                      <a:pt x="0" y="52"/>
                    </a:lnTo>
                    <a:lnTo>
                      <a:pt x="0" y="52"/>
                    </a:lnTo>
                    <a:lnTo>
                      <a:pt x="6" y="29"/>
                    </a:lnTo>
                    <a:lnTo>
                      <a:pt x="6" y="25"/>
                    </a:lnTo>
                    <a:lnTo>
                      <a:pt x="6" y="25"/>
                    </a:lnTo>
                    <a:lnTo>
                      <a:pt x="10" y="1"/>
                    </a:lnTo>
                    <a:lnTo>
                      <a:pt x="10" y="1"/>
                    </a:lnTo>
                    <a:lnTo>
                      <a:pt x="18" y="3"/>
                    </a:lnTo>
                    <a:lnTo>
                      <a:pt x="18" y="3"/>
                    </a:lnTo>
                    <a:lnTo>
                      <a:pt x="25" y="1"/>
                    </a:lnTo>
                    <a:lnTo>
                      <a:pt x="24" y="1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86" name="Freeform 86"/>
              <p:cNvSpPr>
                <a:spLocks/>
              </p:cNvSpPr>
              <p:nvPr userDrawn="1"/>
            </p:nvSpPr>
            <p:spPr bwMode="auto">
              <a:xfrm>
                <a:off x="5131" y="2897"/>
                <a:ext cx="54" cy="71"/>
              </a:xfrm>
              <a:custGeom>
                <a:avLst/>
                <a:gdLst/>
                <a:ahLst/>
                <a:cxnLst>
                  <a:cxn ang="0">
                    <a:pos x="9" y="29"/>
                  </a:cxn>
                  <a:cxn ang="0">
                    <a:pos x="9" y="29"/>
                  </a:cxn>
                  <a:cxn ang="0">
                    <a:pos x="15" y="0"/>
                  </a:cxn>
                  <a:cxn ang="0">
                    <a:pos x="15" y="0"/>
                  </a:cxn>
                  <a:cxn ang="0">
                    <a:pos x="32" y="0"/>
                  </a:cxn>
                  <a:cxn ang="0">
                    <a:pos x="32" y="0"/>
                  </a:cxn>
                  <a:cxn ang="0">
                    <a:pos x="54" y="0"/>
                  </a:cxn>
                  <a:cxn ang="0">
                    <a:pos x="54" y="0"/>
                  </a:cxn>
                  <a:cxn ang="0">
                    <a:pos x="53" y="4"/>
                  </a:cxn>
                  <a:cxn ang="0">
                    <a:pos x="53" y="4"/>
                  </a:cxn>
                  <a:cxn ang="0">
                    <a:pos x="53" y="9"/>
                  </a:cxn>
                  <a:cxn ang="0">
                    <a:pos x="53" y="9"/>
                  </a:cxn>
                  <a:cxn ang="0">
                    <a:pos x="29" y="7"/>
                  </a:cxn>
                  <a:cxn ang="0">
                    <a:pos x="29" y="7"/>
                  </a:cxn>
                  <a:cxn ang="0">
                    <a:pos x="25" y="30"/>
                  </a:cxn>
                  <a:cxn ang="0">
                    <a:pos x="25" y="30"/>
                  </a:cxn>
                  <a:cxn ang="0">
                    <a:pos x="48" y="29"/>
                  </a:cxn>
                  <a:cxn ang="0">
                    <a:pos x="48" y="29"/>
                  </a:cxn>
                  <a:cxn ang="0">
                    <a:pos x="47" y="33"/>
                  </a:cxn>
                  <a:cxn ang="0">
                    <a:pos x="47" y="33"/>
                  </a:cxn>
                  <a:cxn ang="0">
                    <a:pos x="47" y="38"/>
                  </a:cxn>
                  <a:cxn ang="0">
                    <a:pos x="47" y="38"/>
                  </a:cxn>
                  <a:cxn ang="0">
                    <a:pos x="24" y="38"/>
                  </a:cxn>
                  <a:cxn ang="0">
                    <a:pos x="24" y="38"/>
                  </a:cxn>
                  <a:cxn ang="0">
                    <a:pos x="21" y="51"/>
                  </a:cxn>
                  <a:cxn ang="0">
                    <a:pos x="21" y="51"/>
                  </a:cxn>
                  <a:cxn ang="0">
                    <a:pos x="18" y="64"/>
                  </a:cxn>
                  <a:cxn ang="0">
                    <a:pos x="18" y="64"/>
                  </a:cxn>
                  <a:cxn ang="0">
                    <a:pos x="43" y="63"/>
                  </a:cxn>
                  <a:cxn ang="0">
                    <a:pos x="43" y="63"/>
                  </a:cxn>
                  <a:cxn ang="0">
                    <a:pos x="41" y="67"/>
                  </a:cxn>
                  <a:cxn ang="0">
                    <a:pos x="41" y="67"/>
                  </a:cxn>
                  <a:cxn ang="0">
                    <a:pos x="41" y="71"/>
                  </a:cxn>
                  <a:cxn ang="0">
                    <a:pos x="41" y="71"/>
                  </a:cxn>
                  <a:cxn ang="0">
                    <a:pos x="22" y="71"/>
                  </a:cxn>
                  <a:cxn ang="0">
                    <a:pos x="22" y="71"/>
                  </a:cxn>
                  <a:cxn ang="0">
                    <a:pos x="0" y="71"/>
                  </a:cxn>
                  <a:cxn ang="0">
                    <a:pos x="0" y="71"/>
                  </a:cxn>
                  <a:cxn ang="0">
                    <a:pos x="6" y="42"/>
                  </a:cxn>
                  <a:cxn ang="0">
                    <a:pos x="9" y="29"/>
                  </a:cxn>
                </a:cxnLst>
                <a:rect l="0" t="0" r="r" b="b"/>
                <a:pathLst>
                  <a:path w="54" h="71">
                    <a:moveTo>
                      <a:pt x="9" y="29"/>
                    </a:moveTo>
                    <a:lnTo>
                      <a:pt x="9" y="29"/>
                    </a:lnTo>
                    <a:lnTo>
                      <a:pt x="15" y="0"/>
                    </a:lnTo>
                    <a:lnTo>
                      <a:pt x="15" y="0"/>
                    </a:lnTo>
                    <a:lnTo>
                      <a:pt x="32" y="0"/>
                    </a:lnTo>
                    <a:lnTo>
                      <a:pt x="32" y="0"/>
                    </a:lnTo>
                    <a:lnTo>
                      <a:pt x="54" y="0"/>
                    </a:lnTo>
                    <a:lnTo>
                      <a:pt x="54" y="0"/>
                    </a:lnTo>
                    <a:lnTo>
                      <a:pt x="53" y="4"/>
                    </a:lnTo>
                    <a:lnTo>
                      <a:pt x="53" y="4"/>
                    </a:lnTo>
                    <a:lnTo>
                      <a:pt x="53" y="9"/>
                    </a:lnTo>
                    <a:lnTo>
                      <a:pt x="53" y="9"/>
                    </a:lnTo>
                    <a:lnTo>
                      <a:pt x="29" y="7"/>
                    </a:lnTo>
                    <a:lnTo>
                      <a:pt x="29" y="7"/>
                    </a:lnTo>
                    <a:lnTo>
                      <a:pt x="25" y="30"/>
                    </a:lnTo>
                    <a:lnTo>
                      <a:pt x="25" y="30"/>
                    </a:lnTo>
                    <a:lnTo>
                      <a:pt x="48" y="29"/>
                    </a:lnTo>
                    <a:lnTo>
                      <a:pt x="48" y="29"/>
                    </a:lnTo>
                    <a:lnTo>
                      <a:pt x="47" y="33"/>
                    </a:lnTo>
                    <a:lnTo>
                      <a:pt x="47" y="33"/>
                    </a:lnTo>
                    <a:lnTo>
                      <a:pt x="47" y="38"/>
                    </a:lnTo>
                    <a:lnTo>
                      <a:pt x="47" y="38"/>
                    </a:lnTo>
                    <a:lnTo>
                      <a:pt x="24" y="38"/>
                    </a:lnTo>
                    <a:lnTo>
                      <a:pt x="24" y="38"/>
                    </a:lnTo>
                    <a:lnTo>
                      <a:pt x="21" y="51"/>
                    </a:lnTo>
                    <a:lnTo>
                      <a:pt x="21" y="51"/>
                    </a:lnTo>
                    <a:lnTo>
                      <a:pt x="18" y="64"/>
                    </a:lnTo>
                    <a:lnTo>
                      <a:pt x="18" y="64"/>
                    </a:lnTo>
                    <a:lnTo>
                      <a:pt x="43" y="63"/>
                    </a:lnTo>
                    <a:lnTo>
                      <a:pt x="43" y="63"/>
                    </a:lnTo>
                    <a:lnTo>
                      <a:pt x="41" y="67"/>
                    </a:lnTo>
                    <a:lnTo>
                      <a:pt x="41" y="67"/>
                    </a:lnTo>
                    <a:lnTo>
                      <a:pt x="41" y="71"/>
                    </a:lnTo>
                    <a:lnTo>
                      <a:pt x="41" y="71"/>
                    </a:lnTo>
                    <a:lnTo>
                      <a:pt x="22" y="71"/>
                    </a:lnTo>
                    <a:lnTo>
                      <a:pt x="22" y="71"/>
                    </a:lnTo>
                    <a:lnTo>
                      <a:pt x="0" y="71"/>
                    </a:lnTo>
                    <a:lnTo>
                      <a:pt x="0" y="71"/>
                    </a:lnTo>
                    <a:lnTo>
                      <a:pt x="6" y="42"/>
                    </a:lnTo>
                    <a:lnTo>
                      <a:pt x="9" y="29"/>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87" name="Freeform 87"/>
              <p:cNvSpPr>
                <a:spLocks/>
              </p:cNvSpPr>
              <p:nvPr userDrawn="1"/>
            </p:nvSpPr>
            <p:spPr bwMode="auto">
              <a:xfrm>
                <a:off x="5190" y="2917"/>
                <a:ext cx="48" cy="51"/>
              </a:xfrm>
              <a:custGeom>
                <a:avLst/>
                <a:gdLst/>
                <a:ahLst/>
                <a:cxnLst>
                  <a:cxn ang="0">
                    <a:pos x="20" y="38"/>
                  </a:cxn>
                  <a:cxn ang="0">
                    <a:pos x="20" y="38"/>
                  </a:cxn>
                  <a:cxn ang="0">
                    <a:pos x="39" y="0"/>
                  </a:cxn>
                  <a:cxn ang="0">
                    <a:pos x="39" y="0"/>
                  </a:cxn>
                  <a:cxn ang="0">
                    <a:pos x="43" y="2"/>
                  </a:cxn>
                  <a:cxn ang="0">
                    <a:pos x="43" y="2"/>
                  </a:cxn>
                  <a:cxn ang="0">
                    <a:pos x="48" y="0"/>
                  </a:cxn>
                  <a:cxn ang="0">
                    <a:pos x="48" y="0"/>
                  </a:cxn>
                  <a:cxn ang="0">
                    <a:pos x="35" y="22"/>
                  </a:cxn>
                  <a:cxn ang="0">
                    <a:pos x="27" y="35"/>
                  </a:cxn>
                  <a:cxn ang="0">
                    <a:pos x="19" y="51"/>
                  </a:cxn>
                  <a:cxn ang="0">
                    <a:pos x="19" y="51"/>
                  </a:cxn>
                  <a:cxn ang="0">
                    <a:pos x="13" y="51"/>
                  </a:cxn>
                  <a:cxn ang="0">
                    <a:pos x="13" y="51"/>
                  </a:cxn>
                  <a:cxn ang="0">
                    <a:pos x="7" y="51"/>
                  </a:cxn>
                  <a:cxn ang="0">
                    <a:pos x="7" y="51"/>
                  </a:cxn>
                  <a:cxn ang="0">
                    <a:pos x="0" y="0"/>
                  </a:cxn>
                  <a:cxn ang="0">
                    <a:pos x="0" y="0"/>
                  </a:cxn>
                  <a:cxn ang="0">
                    <a:pos x="7" y="2"/>
                  </a:cxn>
                  <a:cxn ang="0">
                    <a:pos x="7" y="2"/>
                  </a:cxn>
                  <a:cxn ang="0">
                    <a:pos x="16" y="0"/>
                  </a:cxn>
                  <a:cxn ang="0">
                    <a:pos x="16" y="0"/>
                  </a:cxn>
                  <a:cxn ang="0">
                    <a:pos x="20" y="38"/>
                  </a:cxn>
                  <a:cxn ang="0">
                    <a:pos x="20" y="38"/>
                  </a:cxn>
                </a:cxnLst>
                <a:rect l="0" t="0" r="r" b="b"/>
                <a:pathLst>
                  <a:path w="48" h="51">
                    <a:moveTo>
                      <a:pt x="20" y="38"/>
                    </a:moveTo>
                    <a:lnTo>
                      <a:pt x="20" y="38"/>
                    </a:lnTo>
                    <a:lnTo>
                      <a:pt x="39" y="0"/>
                    </a:lnTo>
                    <a:lnTo>
                      <a:pt x="39" y="0"/>
                    </a:lnTo>
                    <a:lnTo>
                      <a:pt x="43" y="2"/>
                    </a:lnTo>
                    <a:lnTo>
                      <a:pt x="43" y="2"/>
                    </a:lnTo>
                    <a:lnTo>
                      <a:pt x="48" y="0"/>
                    </a:lnTo>
                    <a:lnTo>
                      <a:pt x="48" y="0"/>
                    </a:lnTo>
                    <a:lnTo>
                      <a:pt x="35" y="22"/>
                    </a:lnTo>
                    <a:lnTo>
                      <a:pt x="27" y="35"/>
                    </a:lnTo>
                    <a:lnTo>
                      <a:pt x="19" y="51"/>
                    </a:lnTo>
                    <a:lnTo>
                      <a:pt x="19" y="51"/>
                    </a:lnTo>
                    <a:lnTo>
                      <a:pt x="13" y="51"/>
                    </a:lnTo>
                    <a:lnTo>
                      <a:pt x="13" y="51"/>
                    </a:lnTo>
                    <a:lnTo>
                      <a:pt x="7" y="51"/>
                    </a:lnTo>
                    <a:lnTo>
                      <a:pt x="7" y="51"/>
                    </a:lnTo>
                    <a:lnTo>
                      <a:pt x="0" y="0"/>
                    </a:lnTo>
                    <a:lnTo>
                      <a:pt x="0" y="0"/>
                    </a:lnTo>
                    <a:lnTo>
                      <a:pt x="7" y="2"/>
                    </a:lnTo>
                    <a:lnTo>
                      <a:pt x="7" y="2"/>
                    </a:lnTo>
                    <a:lnTo>
                      <a:pt x="16" y="0"/>
                    </a:lnTo>
                    <a:lnTo>
                      <a:pt x="16" y="0"/>
                    </a:lnTo>
                    <a:lnTo>
                      <a:pt x="20" y="38"/>
                    </a:lnTo>
                    <a:lnTo>
                      <a:pt x="20" y="38"/>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88" name="Freeform 88"/>
              <p:cNvSpPr>
                <a:spLocks noEditPoints="1"/>
              </p:cNvSpPr>
              <p:nvPr userDrawn="1"/>
            </p:nvSpPr>
            <p:spPr bwMode="auto">
              <a:xfrm>
                <a:off x="5236" y="2916"/>
                <a:ext cx="49" cy="54"/>
              </a:xfrm>
              <a:custGeom>
                <a:avLst/>
                <a:gdLst/>
                <a:ahLst/>
                <a:cxnLst>
                  <a:cxn ang="0">
                    <a:pos x="18" y="23"/>
                  </a:cxn>
                  <a:cxn ang="0">
                    <a:pos x="18" y="23"/>
                  </a:cxn>
                  <a:cxn ang="0">
                    <a:pos x="19" y="16"/>
                  </a:cxn>
                  <a:cxn ang="0">
                    <a:pos x="22" y="11"/>
                  </a:cxn>
                  <a:cxn ang="0">
                    <a:pos x="25" y="7"/>
                  </a:cxn>
                  <a:cxn ang="0">
                    <a:pos x="30" y="6"/>
                  </a:cxn>
                  <a:cxn ang="0">
                    <a:pos x="30" y="6"/>
                  </a:cxn>
                  <a:cxn ang="0">
                    <a:pos x="32" y="7"/>
                  </a:cxn>
                  <a:cxn ang="0">
                    <a:pos x="35" y="10"/>
                  </a:cxn>
                  <a:cxn ang="0">
                    <a:pos x="35" y="16"/>
                  </a:cxn>
                  <a:cxn ang="0">
                    <a:pos x="34" y="23"/>
                  </a:cxn>
                  <a:cxn ang="0">
                    <a:pos x="18" y="23"/>
                  </a:cxn>
                  <a:cxn ang="0">
                    <a:pos x="47" y="27"/>
                  </a:cxn>
                  <a:cxn ang="0">
                    <a:pos x="47" y="27"/>
                  </a:cxn>
                  <a:cxn ang="0">
                    <a:pos x="49" y="23"/>
                  </a:cxn>
                  <a:cxn ang="0">
                    <a:pos x="49" y="23"/>
                  </a:cxn>
                  <a:cxn ang="0">
                    <a:pos x="49" y="14"/>
                  </a:cxn>
                  <a:cxn ang="0">
                    <a:pos x="47" y="10"/>
                  </a:cxn>
                  <a:cxn ang="0">
                    <a:pos x="46" y="7"/>
                  </a:cxn>
                  <a:cxn ang="0">
                    <a:pos x="43" y="4"/>
                  </a:cxn>
                  <a:cxn ang="0">
                    <a:pos x="40" y="3"/>
                  </a:cxn>
                  <a:cxn ang="0">
                    <a:pos x="35" y="1"/>
                  </a:cxn>
                  <a:cxn ang="0">
                    <a:pos x="31" y="0"/>
                  </a:cxn>
                  <a:cxn ang="0">
                    <a:pos x="31" y="0"/>
                  </a:cxn>
                  <a:cxn ang="0">
                    <a:pos x="21" y="3"/>
                  </a:cxn>
                  <a:cxn ang="0">
                    <a:pos x="16" y="4"/>
                  </a:cxn>
                  <a:cxn ang="0">
                    <a:pos x="12" y="7"/>
                  </a:cxn>
                  <a:cxn ang="0">
                    <a:pos x="9" y="11"/>
                  </a:cxn>
                  <a:cxn ang="0">
                    <a:pos x="6" y="16"/>
                  </a:cxn>
                  <a:cxn ang="0">
                    <a:pos x="3" y="22"/>
                  </a:cxn>
                  <a:cxn ang="0">
                    <a:pos x="2" y="27"/>
                  </a:cxn>
                  <a:cxn ang="0">
                    <a:pos x="2" y="27"/>
                  </a:cxn>
                  <a:cxn ang="0">
                    <a:pos x="0" y="33"/>
                  </a:cxn>
                  <a:cxn ang="0">
                    <a:pos x="2" y="39"/>
                  </a:cxn>
                  <a:cxn ang="0">
                    <a:pos x="3" y="44"/>
                  </a:cxn>
                  <a:cxn ang="0">
                    <a:pos x="5" y="48"/>
                  </a:cxn>
                  <a:cxn ang="0">
                    <a:pos x="9" y="51"/>
                  </a:cxn>
                  <a:cxn ang="0">
                    <a:pos x="12" y="52"/>
                  </a:cxn>
                  <a:cxn ang="0">
                    <a:pos x="22" y="54"/>
                  </a:cxn>
                  <a:cxn ang="0">
                    <a:pos x="22" y="54"/>
                  </a:cxn>
                  <a:cxn ang="0">
                    <a:pos x="32" y="52"/>
                  </a:cxn>
                  <a:cxn ang="0">
                    <a:pos x="38" y="49"/>
                  </a:cxn>
                  <a:cxn ang="0">
                    <a:pos x="43" y="44"/>
                  </a:cxn>
                  <a:cxn ang="0">
                    <a:pos x="41" y="42"/>
                  </a:cxn>
                  <a:cxn ang="0">
                    <a:pos x="41" y="42"/>
                  </a:cxn>
                  <a:cxn ang="0">
                    <a:pos x="34" y="46"/>
                  </a:cxn>
                  <a:cxn ang="0">
                    <a:pos x="28" y="46"/>
                  </a:cxn>
                  <a:cxn ang="0">
                    <a:pos x="28" y="46"/>
                  </a:cxn>
                  <a:cxn ang="0">
                    <a:pos x="24" y="46"/>
                  </a:cxn>
                  <a:cxn ang="0">
                    <a:pos x="21" y="45"/>
                  </a:cxn>
                  <a:cxn ang="0">
                    <a:pos x="18" y="42"/>
                  </a:cxn>
                  <a:cxn ang="0">
                    <a:pos x="16" y="35"/>
                  </a:cxn>
                  <a:cxn ang="0">
                    <a:pos x="18" y="27"/>
                  </a:cxn>
                  <a:cxn ang="0">
                    <a:pos x="47" y="27"/>
                  </a:cxn>
                </a:cxnLst>
                <a:rect l="0" t="0" r="r" b="b"/>
                <a:pathLst>
                  <a:path w="49" h="54">
                    <a:moveTo>
                      <a:pt x="18" y="23"/>
                    </a:moveTo>
                    <a:lnTo>
                      <a:pt x="18" y="23"/>
                    </a:lnTo>
                    <a:lnTo>
                      <a:pt x="19" y="16"/>
                    </a:lnTo>
                    <a:lnTo>
                      <a:pt x="22" y="11"/>
                    </a:lnTo>
                    <a:lnTo>
                      <a:pt x="25" y="7"/>
                    </a:lnTo>
                    <a:lnTo>
                      <a:pt x="30" y="6"/>
                    </a:lnTo>
                    <a:lnTo>
                      <a:pt x="30" y="6"/>
                    </a:lnTo>
                    <a:lnTo>
                      <a:pt x="32" y="7"/>
                    </a:lnTo>
                    <a:lnTo>
                      <a:pt x="35" y="10"/>
                    </a:lnTo>
                    <a:lnTo>
                      <a:pt x="35" y="16"/>
                    </a:lnTo>
                    <a:lnTo>
                      <a:pt x="34" y="23"/>
                    </a:lnTo>
                    <a:lnTo>
                      <a:pt x="18" y="23"/>
                    </a:lnTo>
                    <a:close/>
                    <a:moveTo>
                      <a:pt x="47" y="27"/>
                    </a:moveTo>
                    <a:lnTo>
                      <a:pt x="47" y="27"/>
                    </a:lnTo>
                    <a:lnTo>
                      <a:pt x="49" y="23"/>
                    </a:lnTo>
                    <a:lnTo>
                      <a:pt x="49" y="23"/>
                    </a:lnTo>
                    <a:lnTo>
                      <a:pt x="49" y="14"/>
                    </a:lnTo>
                    <a:lnTo>
                      <a:pt x="47" y="10"/>
                    </a:lnTo>
                    <a:lnTo>
                      <a:pt x="46" y="7"/>
                    </a:lnTo>
                    <a:lnTo>
                      <a:pt x="43" y="4"/>
                    </a:lnTo>
                    <a:lnTo>
                      <a:pt x="40" y="3"/>
                    </a:lnTo>
                    <a:lnTo>
                      <a:pt x="35" y="1"/>
                    </a:lnTo>
                    <a:lnTo>
                      <a:pt x="31" y="0"/>
                    </a:lnTo>
                    <a:lnTo>
                      <a:pt x="31" y="0"/>
                    </a:lnTo>
                    <a:lnTo>
                      <a:pt x="21" y="3"/>
                    </a:lnTo>
                    <a:lnTo>
                      <a:pt x="16" y="4"/>
                    </a:lnTo>
                    <a:lnTo>
                      <a:pt x="12" y="7"/>
                    </a:lnTo>
                    <a:lnTo>
                      <a:pt x="9" y="11"/>
                    </a:lnTo>
                    <a:lnTo>
                      <a:pt x="6" y="16"/>
                    </a:lnTo>
                    <a:lnTo>
                      <a:pt x="3" y="22"/>
                    </a:lnTo>
                    <a:lnTo>
                      <a:pt x="2" y="27"/>
                    </a:lnTo>
                    <a:lnTo>
                      <a:pt x="2" y="27"/>
                    </a:lnTo>
                    <a:lnTo>
                      <a:pt x="0" y="33"/>
                    </a:lnTo>
                    <a:lnTo>
                      <a:pt x="2" y="39"/>
                    </a:lnTo>
                    <a:lnTo>
                      <a:pt x="3" y="44"/>
                    </a:lnTo>
                    <a:lnTo>
                      <a:pt x="5" y="48"/>
                    </a:lnTo>
                    <a:lnTo>
                      <a:pt x="9" y="51"/>
                    </a:lnTo>
                    <a:lnTo>
                      <a:pt x="12" y="52"/>
                    </a:lnTo>
                    <a:lnTo>
                      <a:pt x="22" y="54"/>
                    </a:lnTo>
                    <a:lnTo>
                      <a:pt x="22" y="54"/>
                    </a:lnTo>
                    <a:lnTo>
                      <a:pt x="32" y="52"/>
                    </a:lnTo>
                    <a:lnTo>
                      <a:pt x="38" y="49"/>
                    </a:lnTo>
                    <a:lnTo>
                      <a:pt x="43" y="44"/>
                    </a:lnTo>
                    <a:lnTo>
                      <a:pt x="41" y="42"/>
                    </a:lnTo>
                    <a:lnTo>
                      <a:pt x="41" y="42"/>
                    </a:lnTo>
                    <a:lnTo>
                      <a:pt x="34" y="46"/>
                    </a:lnTo>
                    <a:lnTo>
                      <a:pt x="28" y="46"/>
                    </a:lnTo>
                    <a:lnTo>
                      <a:pt x="28" y="46"/>
                    </a:lnTo>
                    <a:lnTo>
                      <a:pt x="24" y="46"/>
                    </a:lnTo>
                    <a:lnTo>
                      <a:pt x="21" y="45"/>
                    </a:lnTo>
                    <a:lnTo>
                      <a:pt x="18" y="42"/>
                    </a:lnTo>
                    <a:lnTo>
                      <a:pt x="16" y="35"/>
                    </a:lnTo>
                    <a:lnTo>
                      <a:pt x="18" y="27"/>
                    </a:lnTo>
                    <a:lnTo>
                      <a:pt x="47" y="27"/>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89" name="Freeform 89"/>
              <p:cNvSpPr>
                <a:spLocks/>
              </p:cNvSpPr>
              <p:nvPr userDrawn="1"/>
            </p:nvSpPr>
            <p:spPr bwMode="auto">
              <a:xfrm>
                <a:off x="5289" y="2917"/>
                <a:ext cx="41" cy="51"/>
              </a:xfrm>
              <a:custGeom>
                <a:avLst/>
                <a:gdLst/>
                <a:ahLst/>
                <a:cxnLst>
                  <a:cxn ang="0">
                    <a:pos x="22" y="13"/>
                  </a:cxn>
                  <a:cxn ang="0">
                    <a:pos x="22" y="13"/>
                  </a:cxn>
                  <a:cxn ang="0">
                    <a:pos x="22" y="13"/>
                  </a:cxn>
                  <a:cxn ang="0">
                    <a:pos x="26" y="8"/>
                  </a:cxn>
                  <a:cxn ang="0">
                    <a:pos x="31" y="3"/>
                  </a:cxn>
                  <a:cxn ang="0">
                    <a:pos x="36" y="0"/>
                  </a:cxn>
                  <a:cxn ang="0">
                    <a:pos x="41" y="0"/>
                  </a:cxn>
                  <a:cxn ang="0">
                    <a:pos x="41" y="0"/>
                  </a:cxn>
                  <a:cxn ang="0">
                    <a:pos x="42" y="0"/>
                  </a:cxn>
                  <a:cxn ang="0">
                    <a:pos x="42" y="0"/>
                  </a:cxn>
                  <a:cxn ang="0">
                    <a:pos x="41" y="8"/>
                  </a:cxn>
                  <a:cxn ang="0">
                    <a:pos x="41" y="8"/>
                  </a:cxn>
                  <a:cxn ang="0">
                    <a:pos x="39" y="15"/>
                  </a:cxn>
                  <a:cxn ang="0">
                    <a:pos x="38" y="15"/>
                  </a:cxn>
                  <a:cxn ang="0">
                    <a:pos x="38" y="15"/>
                  </a:cxn>
                  <a:cxn ang="0">
                    <a:pos x="36" y="15"/>
                  </a:cxn>
                  <a:cxn ang="0">
                    <a:pos x="33" y="13"/>
                  </a:cxn>
                  <a:cxn ang="0">
                    <a:pos x="33" y="13"/>
                  </a:cxn>
                  <a:cxn ang="0">
                    <a:pos x="29" y="15"/>
                  </a:cxn>
                  <a:cxn ang="0">
                    <a:pos x="25" y="16"/>
                  </a:cxn>
                  <a:cxn ang="0">
                    <a:pos x="22" y="21"/>
                  </a:cxn>
                  <a:cxn ang="0">
                    <a:pos x="20" y="24"/>
                  </a:cxn>
                  <a:cxn ang="0">
                    <a:pos x="20" y="28"/>
                  </a:cxn>
                  <a:cxn ang="0">
                    <a:pos x="20" y="28"/>
                  </a:cxn>
                  <a:cxn ang="0">
                    <a:pos x="16" y="51"/>
                  </a:cxn>
                  <a:cxn ang="0">
                    <a:pos x="16" y="51"/>
                  </a:cxn>
                  <a:cxn ang="0">
                    <a:pos x="9" y="51"/>
                  </a:cxn>
                  <a:cxn ang="0">
                    <a:pos x="9" y="51"/>
                  </a:cxn>
                  <a:cxn ang="0">
                    <a:pos x="0" y="51"/>
                  </a:cxn>
                  <a:cxn ang="0">
                    <a:pos x="0" y="51"/>
                  </a:cxn>
                  <a:cxn ang="0">
                    <a:pos x="6" y="28"/>
                  </a:cxn>
                  <a:cxn ang="0">
                    <a:pos x="7" y="24"/>
                  </a:cxn>
                  <a:cxn ang="0">
                    <a:pos x="7" y="24"/>
                  </a:cxn>
                  <a:cxn ang="0">
                    <a:pos x="10" y="0"/>
                  </a:cxn>
                  <a:cxn ang="0">
                    <a:pos x="10" y="0"/>
                  </a:cxn>
                  <a:cxn ang="0">
                    <a:pos x="17" y="2"/>
                  </a:cxn>
                  <a:cxn ang="0">
                    <a:pos x="17" y="2"/>
                  </a:cxn>
                  <a:cxn ang="0">
                    <a:pos x="25" y="0"/>
                  </a:cxn>
                  <a:cxn ang="0">
                    <a:pos x="22" y="13"/>
                  </a:cxn>
                </a:cxnLst>
                <a:rect l="0" t="0" r="r" b="b"/>
                <a:pathLst>
                  <a:path w="42" h="51">
                    <a:moveTo>
                      <a:pt x="22" y="13"/>
                    </a:moveTo>
                    <a:lnTo>
                      <a:pt x="22" y="13"/>
                    </a:lnTo>
                    <a:lnTo>
                      <a:pt x="22" y="13"/>
                    </a:lnTo>
                    <a:lnTo>
                      <a:pt x="26" y="8"/>
                    </a:lnTo>
                    <a:lnTo>
                      <a:pt x="31" y="3"/>
                    </a:lnTo>
                    <a:lnTo>
                      <a:pt x="36" y="0"/>
                    </a:lnTo>
                    <a:lnTo>
                      <a:pt x="41" y="0"/>
                    </a:lnTo>
                    <a:lnTo>
                      <a:pt x="41" y="0"/>
                    </a:lnTo>
                    <a:lnTo>
                      <a:pt x="42" y="0"/>
                    </a:lnTo>
                    <a:lnTo>
                      <a:pt x="42" y="0"/>
                    </a:lnTo>
                    <a:lnTo>
                      <a:pt x="41" y="8"/>
                    </a:lnTo>
                    <a:lnTo>
                      <a:pt x="41" y="8"/>
                    </a:lnTo>
                    <a:lnTo>
                      <a:pt x="39" y="15"/>
                    </a:lnTo>
                    <a:lnTo>
                      <a:pt x="38" y="15"/>
                    </a:lnTo>
                    <a:lnTo>
                      <a:pt x="38" y="15"/>
                    </a:lnTo>
                    <a:lnTo>
                      <a:pt x="36" y="15"/>
                    </a:lnTo>
                    <a:lnTo>
                      <a:pt x="33" y="13"/>
                    </a:lnTo>
                    <a:lnTo>
                      <a:pt x="33" y="13"/>
                    </a:lnTo>
                    <a:lnTo>
                      <a:pt x="29" y="15"/>
                    </a:lnTo>
                    <a:lnTo>
                      <a:pt x="25" y="16"/>
                    </a:lnTo>
                    <a:lnTo>
                      <a:pt x="22" y="21"/>
                    </a:lnTo>
                    <a:lnTo>
                      <a:pt x="20" y="24"/>
                    </a:lnTo>
                    <a:lnTo>
                      <a:pt x="20" y="28"/>
                    </a:lnTo>
                    <a:lnTo>
                      <a:pt x="20" y="28"/>
                    </a:lnTo>
                    <a:lnTo>
                      <a:pt x="16" y="51"/>
                    </a:lnTo>
                    <a:lnTo>
                      <a:pt x="16" y="51"/>
                    </a:lnTo>
                    <a:lnTo>
                      <a:pt x="9" y="51"/>
                    </a:lnTo>
                    <a:lnTo>
                      <a:pt x="9" y="51"/>
                    </a:lnTo>
                    <a:lnTo>
                      <a:pt x="0" y="51"/>
                    </a:lnTo>
                    <a:lnTo>
                      <a:pt x="0" y="51"/>
                    </a:lnTo>
                    <a:lnTo>
                      <a:pt x="6" y="28"/>
                    </a:lnTo>
                    <a:lnTo>
                      <a:pt x="7" y="24"/>
                    </a:lnTo>
                    <a:lnTo>
                      <a:pt x="7" y="24"/>
                    </a:lnTo>
                    <a:lnTo>
                      <a:pt x="10" y="0"/>
                    </a:lnTo>
                    <a:lnTo>
                      <a:pt x="10" y="0"/>
                    </a:lnTo>
                    <a:lnTo>
                      <a:pt x="17" y="2"/>
                    </a:lnTo>
                    <a:lnTo>
                      <a:pt x="17" y="2"/>
                    </a:lnTo>
                    <a:lnTo>
                      <a:pt x="25" y="0"/>
                    </a:lnTo>
                    <a:lnTo>
                      <a:pt x="22" y="13"/>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90" name="Freeform 90"/>
              <p:cNvSpPr>
                <a:spLocks/>
              </p:cNvSpPr>
              <p:nvPr userDrawn="1"/>
            </p:nvSpPr>
            <p:spPr bwMode="auto">
              <a:xfrm>
                <a:off x="5329" y="2917"/>
                <a:ext cx="57" cy="79"/>
              </a:xfrm>
              <a:custGeom>
                <a:avLst/>
                <a:gdLst/>
                <a:ahLst/>
                <a:cxnLst>
                  <a:cxn ang="0">
                    <a:pos x="46" y="0"/>
                  </a:cxn>
                  <a:cxn ang="0">
                    <a:pos x="46" y="0"/>
                  </a:cxn>
                  <a:cxn ang="0">
                    <a:pos x="51" y="2"/>
                  </a:cxn>
                  <a:cxn ang="0">
                    <a:pos x="51" y="2"/>
                  </a:cxn>
                  <a:cxn ang="0">
                    <a:pos x="57" y="0"/>
                  </a:cxn>
                  <a:cxn ang="0">
                    <a:pos x="57" y="0"/>
                  </a:cxn>
                  <a:cxn ang="0">
                    <a:pos x="38" y="32"/>
                  </a:cxn>
                  <a:cxn ang="0">
                    <a:pos x="8" y="79"/>
                  </a:cxn>
                  <a:cxn ang="0">
                    <a:pos x="8" y="79"/>
                  </a:cxn>
                  <a:cxn ang="0">
                    <a:pos x="4" y="79"/>
                  </a:cxn>
                  <a:cxn ang="0">
                    <a:pos x="4" y="79"/>
                  </a:cxn>
                  <a:cxn ang="0">
                    <a:pos x="0" y="79"/>
                  </a:cxn>
                  <a:cxn ang="0">
                    <a:pos x="0" y="79"/>
                  </a:cxn>
                  <a:cxn ang="0">
                    <a:pos x="17" y="51"/>
                  </a:cxn>
                  <a:cxn ang="0">
                    <a:pos x="17" y="51"/>
                  </a:cxn>
                  <a:cxn ang="0">
                    <a:pos x="7" y="0"/>
                  </a:cxn>
                  <a:cxn ang="0">
                    <a:pos x="7" y="0"/>
                  </a:cxn>
                  <a:cxn ang="0">
                    <a:pos x="14" y="2"/>
                  </a:cxn>
                  <a:cxn ang="0">
                    <a:pos x="14" y="2"/>
                  </a:cxn>
                  <a:cxn ang="0">
                    <a:pos x="23" y="0"/>
                  </a:cxn>
                  <a:cxn ang="0">
                    <a:pos x="23" y="0"/>
                  </a:cxn>
                  <a:cxn ang="0">
                    <a:pos x="29" y="34"/>
                  </a:cxn>
                  <a:cxn ang="0">
                    <a:pos x="29" y="34"/>
                  </a:cxn>
                  <a:cxn ang="0">
                    <a:pos x="46" y="0"/>
                  </a:cxn>
                  <a:cxn ang="0">
                    <a:pos x="46" y="0"/>
                  </a:cxn>
                </a:cxnLst>
                <a:rect l="0" t="0" r="r" b="b"/>
                <a:pathLst>
                  <a:path w="57" h="79">
                    <a:moveTo>
                      <a:pt x="46" y="0"/>
                    </a:moveTo>
                    <a:lnTo>
                      <a:pt x="46" y="0"/>
                    </a:lnTo>
                    <a:lnTo>
                      <a:pt x="51" y="2"/>
                    </a:lnTo>
                    <a:lnTo>
                      <a:pt x="51" y="2"/>
                    </a:lnTo>
                    <a:lnTo>
                      <a:pt x="57" y="0"/>
                    </a:lnTo>
                    <a:lnTo>
                      <a:pt x="57" y="0"/>
                    </a:lnTo>
                    <a:lnTo>
                      <a:pt x="38" y="32"/>
                    </a:lnTo>
                    <a:lnTo>
                      <a:pt x="8" y="79"/>
                    </a:lnTo>
                    <a:lnTo>
                      <a:pt x="8" y="79"/>
                    </a:lnTo>
                    <a:lnTo>
                      <a:pt x="4" y="79"/>
                    </a:lnTo>
                    <a:lnTo>
                      <a:pt x="4" y="79"/>
                    </a:lnTo>
                    <a:lnTo>
                      <a:pt x="0" y="79"/>
                    </a:lnTo>
                    <a:lnTo>
                      <a:pt x="0" y="79"/>
                    </a:lnTo>
                    <a:lnTo>
                      <a:pt x="17" y="51"/>
                    </a:lnTo>
                    <a:lnTo>
                      <a:pt x="17" y="51"/>
                    </a:lnTo>
                    <a:lnTo>
                      <a:pt x="7" y="0"/>
                    </a:lnTo>
                    <a:lnTo>
                      <a:pt x="7" y="0"/>
                    </a:lnTo>
                    <a:lnTo>
                      <a:pt x="14" y="2"/>
                    </a:lnTo>
                    <a:lnTo>
                      <a:pt x="14" y="2"/>
                    </a:lnTo>
                    <a:lnTo>
                      <a:pt x="23" y="0"/>
                    </a:lnTo>
                    <a:lnTo>
                      <a:pt x="23" y="0"/>
                    </a:lnTo>
                    <a:lnTo>
                      <a:pt x="29" y="34"/>
                    </a:lnTo>
                    <a:lnTo>
                      <a:pt x="29" y="34"/>
                    </a:lnTo>
                    <a:lnTo>
                      <a:pt x="46" y="0"/>
                    </a:lnTo>
                    <a:lnTo>
                      <a:pt x="46" y="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91" name="Freeform 91"/>
              <p:cNvSpPr>
                <a:spLocks/>
              </p:cNvSpPr>
              <p:nvPr userDrawn="1"/>
            </p:nvSpPr>
            <p:spPr bwMode="auto">
              <a:xfrm>
                <a:off x="5389" y="2900"/>
                <a:ext cx="32" cy="70"/>
              </a:xfrm>
              <a:custGeom>
                <a:avLst/>
                <a:gdLst/>
                <a:ahLst/>
                <a:cxnLst>
                  <a:cxn ang="0">
                    <a:pos x="32" y="19"/>
                  </a:cxn>
                  <a:cxn ang="0">
                    <a:pos x="32" y="19"/>
                  </a:cxn>
                  <a:cxn ang="0">
                    <a:pos x="30" y="22"/>
                  </a:cxn>
                  <a:cxn ang="0">
                    <a:pos x="30" y="22"/>
                  </a:cxn>
                  <a:cxn ang="0">
                    <a:pos x="30" y="25"/>
                  </a:cxn>
                  <a:cxn ang="0">
                    <a:pos x="21" y="23"/>
                  </a:cxn>
                  <a:cxn ang="0">
                    <a:pos x="21" y="23"/>
                  </a:cxn>
                  <a:cxn ang="0">
                    <a:pos x="16" y="46"/>
                  </a:cxn>
                  <a:cxn ang="0">
                    <a:pos x="16" y="46"/>
                  </a:cxn>
                  <a:cxn ang="0">
                    <a:pos x="14" y="55"/>
                  </a:cxn>
                  <a:cxn ang="0">
                    <a:pos x="14" y="61"/>
                  </a:cxn>
                  <a:cxn ang="0">
                    <a:pos x="16" y="64"/>
                  </a:cxn>
                  <a:cxn ang="0">
                    <a:pos x="19" y="64"/>
                  </a:cxn>
                  <a:cxn ang="0">
                    <a:pos x="19" y="64"/>
                  </a:cxn>
                  <a:cxn ang="0">
                    <a:pos x="23" y="62"/>
                  </a:cxn>
                  <a:cxn ang="0">
                    <a:pos x="23" y="67"/>
                  </a:cxn>
                  <a:cxn ang="0">
                    <a:pos x="23" y="67"/>
                  </a:cxn>
                  <a:cxn ang="0">
                    <a:pos x="17" y="70"/>
                  </a:cxn>
                  <a:cxn ang="0">
                    <a:pos x="11" y="70"/>
                  </a:cxn>
                  <a:cxn ang="0">
                    <a:pos x="11" y="70"/>
                  </a:cxn>
                  <a:cxn ang="0">
                    <a:pos x="5" y="68"/>
                  </a:cxn>
                  <a:cxn ang="0">
                    <a:pos x="1" y="65"/>
                  </a:cxn>
                  <a:cxn ang="0">
                    <a:pos x="0" y="61"/>
                  </a:cxn>
                  <a:cxn ang="0">
                    <a:pos x="1" y="54"/>
                  </a:cxn>
                  <a:cxn ang="0">
                    <a:pos x="1" y="54"/>
                  </a:cxn>
                  <a:cxn ang="0">
                    <a:pos x="7" y="23"/>
                  </a:cxn>
                  <a:cxn ang="0">
                    <a:pos x="0" y="25"/>
                  </a:cxn>
                  <a:cxn ang="0">
                    <a:pos x="0" y="25"/>
                  </a:cxn>
                  <a:cxn ang="0">
                    <a:pos x="1" y="22"/>
                  </a:cxn>
                  <a:cxn ang="0">
                    <a:pos x="1" y="22"/>
                  </a:cxn>
                  <a:cxn ang="0">
                    <a:pos x="1" y="19"/>
                  </a:cxn>
                  <a:cxn ang="0">
                    <a:pos x="8" y="19"/>
                  </a:cxn>
                  <a:cxn ang="0">
                    <a:pos x="8" y="19"/>
                  </a:cxn>
                  <a:cxn ang="0">
                    <a:pos x="10" y="6"/>
                  </a:cxn>
                  <a:cxn ang="0">
                    <a:pos x="10" y="6"/>
                  </a:cxn>
                  <a:cxn ang="0">
                    <a:pos x="26" y="0"/>
                  </a:cxn>
                  <a:cxn ang="0">
                    <a:pos x="27" y="0"/>
                  </a:cxn>
                  <a:cxn ang="0">
                    <a:pos x="27" y="0"/>
                  </a:cxn>
                  <a:cxn ang="0">
                    <a:pos x="21" y="19"/>
                  </a:cxn>
                  <a:cxn ang="0">
                    <a:pos x="32" y="19"/>
                  </a:cxn>
                </a:cxnLst>
                <a:rect l="0" t="0" r="r" b="b"/>
                <a:pathLst>
                  <a:path w="32" h="70">
                    <a:moveTo>
                      <a:pt x="32" y="19"/>
                    </a:moveTo>
                    <a:lnTo>
                      <a:pt x="32" y="19"/>
                    </a:lnTo>
                    <a:lnTo>
                      <a:pt x="30" y="22"/>
                    </a:lnTo>
                    <a:lnTo>
                      <a:pt x="30" y="22"/>
                    </a:lnTo>
                    <a:lnTo>
                      <a:pt x="30" y="25"/>
                    </a:lnTo>
                    <a:lnTo>
                      <a:pt x="21" y="23"/>
                    </a:lnTo>
                    <a:lnTo>
                      <a:pt x="21" y="23"/>
                    </a:lnTo>
                    <a:lnTo>
                      <a:pt x="16" y="46"/>
                    </a:lnTo>
                    <a:lnTo>
                      <a:pt x="16" y="46"/>
                    </a:lnTo>
                    <a:lnTo>
                      <a:pt x="14" y="55"/>
                    </a:lnTo>
                    <a:lnTo>
                      <a:pt x="14" y="61"/>
                    </a:lnTo>
                    <a:lnTo>
                      <a:pt x="16" y="64"/>
                    </a:lnTo>
                    <a:lnTo>
                      <a:pt x="19" y="64"/>
                    </a:lnTo>
                    <a:lnTo>
                      <a:pt x="19" y="64"/>
                    </a:lnTo>
                    <a:lnTo>
                      <a:pt x="23" y="62"/>
                    </a:lnTo>
                    <a:lnTo>
                      <a:pt x="23" y="67"/>
                    </a:lnTo>
                    <a:lnTo>
                      <a:pt x="23" y="67"/>
                    </a:lnTo>
                    <a:lnTo>
                      <a:pt x="17" y="70"/>
                    </a:lnTo>
                    <a:lnTo>
                      <a:pt x="11" y="70"/>
                    </a:lnTo>
                    <a:lnTo>
                      <a:pt x="11" y="70"/>
                    </a:lnTo>
                    <a:lnTo>
                      <a:pt x="5" y="68"/>
                    </a:lnTo>
                    <a:lnTo>
                      <a:pt x="1" y="65"/>
                    </a:lnTo>
                    <a:lnTo>
                      <a:pt x="0" y="61"/>
                    </a:lnTo>
                    <a:lnTo>
                      <a:pt x="1" y="54"/>
                    </a:lnTo>
                    <a:lnTo>
                      <a:pt x="1" y="54"/>
                    </a:lnTo>
                    <a:lnTo>
                      <a:pt x="7" y="23"/>
                    </a:lnTo>
                    <a:lnTo>
                      <a:pt x="0" y="25"/>
                    </a:lnTo>
                    <a:lnTo>
                      <a:pt x="0" y="25"/>
                    </a:lnTo>
                    <a:lnTo>
                      <a:pt x="1" y="22"/>
                    </a:lnTo>
                    <a:lnTo>
                      <a:pt x="1" y="22"/>
                    </a:lnTo>
                    <a:lnTo>
                      <a:pt x="1" y="19"/>
                    </a:lnTo>
                    <a:lnTo>
                      <a:pt x="8" y="19"/>
                    </a:lnTo>
                    <a:lnTo>
                      <a:pt x="8" y="19"/>
                    </a:lnTo>
                    <a:lnTo>
                      <a:pt x="10" y="6"/>
                    </a:lnTo>
                    <a:lnTo>
                      <a:pt x="10" y="6"/>
                    </a:lnTo>
                    <a:lnTo>
                      <a:pt x="26" y="0"/>
                    </a:lnTo>
                    <a:lnTo>
                      <a:pt x="27" y="0"/>
                    </a:lnTo>
                    <a:lnTo>
                      <a:pt x="27" y="0"/>
                    </a:lnTo>
                    <a:lnTo>
                      <a:pt x="21" y="19"/>
                    </a:lnTo>
                    <a:lnTo>
                      <a:pt x="32" y="19"/>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92" name="Freeform 92"/>
              <p:cNvSpPr>
                <a:spLocks/>
              </p:cNvSpPr>
              <p:nvPr userDrawn="1"/>
            </p:nvSpPr>
            <p:spPr bwMode="auto">
              <a:xfrm>
                <a:off x="5422" y="2889"/>
                <a:ext cx="54" cy="79"/>
              </a:xfrm>
              <a:custGeom>
                <a:avLst/>
                <a:gdLst/>
                <a:ahLst/>
                <a:cxnLst>
                  <a:cxn ang="0">
                    <a:pos x="10" y="37"/>
                  </a:cxn>
                  <a:cxn ang="0">
                    <a:pos x="10" y="37"/>
                  </a:cxn>
                  <a:cxn ang="0">
                    <a:pos x="16" y="0"/>
                  </a:cxn>
                  <a:cxn ang="0">
                    <a:pos x="16" y="0"/>
                  </a:cxn>
                  <a:cxn ang="0">
                    <a:pos x="23" y="0"/>
                  </a:cxn>
                  <a:cxn ang="0">
                    <a:pos x="23" y="0"/>
                  </a:cxn>
                  <a:cxn ang="0">
                    <a:pos x="32" y="0"/>
                  </a:cxn>
                  <a:cxn ang="0">
                    <a:pos x="32" y="0"/>
                  </a:cxn>
                  <a:cxn ang="0">
                    <a:pos x="23" y="37"/>
                  </a:cxn>
                  <a:cxn ang="0">
                    <a:pos x="23" y="37"/>
                  </a:cxn>
                  <a:cxn ang="0">
                    <a:pos x="23" y="37"/>
                  </a:cxn>
                  <a:cxn ang="0">
                    <a:pos x="28" y="33"/>
                  </a:cxn>
                  <a:cxn ang="0">
                    <a:pos x="32" y="30"/>
                  </a:cxn>
                  <a:cxn ang="0">
                    <a:pos x="37" y="28"/>
                  </a:cxn>
                  <a:cxn ang="0">
                    <a:pos x="41" y="27"/>
                  </a:cxn>
                  <a:cxn ang="0">
                    <a:pos x="41" y="27"/>
                  </a:cxn>
                  <a:cxn ang="0">
                    <a:pos x="48" y="28"/>
                  </a:cxn>
                  <a:cxn ang="0">
                    <a:pos x="53" y="33"/>
                  </a:cxn>
                  <a:cxn ang="0">
                    <a:pos x="54" y="38"/>
                  </a:cxn>
                  <a:cxn ang="0">
                    <a:pos x="54" y="47"/>
                  </a:cxn>
                  <a:cxn ang="0">
                    <a:pos x="54" y="47"/>
                  </a:cxn>
                  <a:cxn ang="0">
                    <a:pos x="50" y="65"/>
                  </a:cxn>
                  <a:cxn ang="0">
                    <a:pos x="50" y="65"/>
                  </a:cxn>
                  <a:cxn ang="0">
                    <a:pos x="48" y="79"/>
                  </a:cxn>
                  <a:cxn ang="0">
                    <a:pos x="48" y="79"/>
                  </a:cxn>
                  <a:cxn ang="0">
                    <a:pos x="39" y="79"/>
                  </a:cxn>
                  <a:cxn ang="0">
                    <a:pos x="39" y="79"/>
                  </a:cxn>
                  <a:cxn ang="0">
                    <a:pos x="32" y="79"/>
                  </a:cxn>
                  <a:cxn ang="0">
                    <a:pos x="32" y="79"/>
                  </a:cxn>
                  <a:cxn ang="0">
                    <a:pos x="35" y="66"/>
                  </a:cxn>
                  <a:cxn ang="0">
                    <a:pos x="39" y="50"/>
                  </a:cxn>
                  <a:cxn ang="0">
                    <a:pos x="39" y="50"/>
                  </a:cxn>
                  <a:cxn ang="0">
                    <a:pos x="39" y="44"/>
                  </a:cxn>
                  <a:cxn ang="0">
                    <a:pos x="38" y="40"/>
                  </a:cxn>
                  <a:cxn ang="0">
                    <a:pos x="37" y="37"/>
                  </a:cxn>
                  <a:cxn ang="0">
                    <a:pos x="32" y="37"/>
                  </a:cxn>
                  <a:cxn ang="0">
                    <a:pos x="32" y="37"/>
                  </a:cxn>
                  <a:cxn ang="0">
                    <a:pos x="29" y="38"/>
                  </a:cxn>
                  <a:cxn ang="0">
                    <a:pos x="25" y="41"/>
                  </a:cxn>
                  <a:cxn ang="0">
                    <a:pos x="22" y="46"/>
                  </a:cxn>
                  <a:cxn ang="0">
                    <a:pos x="21" y="52"/>
                  </a:cxn>
                  <a:cxn ang="0">
                    <a:pos x="21" y="56"/>
                  </a:cxn>
                  <a:cxn ang="0">
                    <a:pos x="21" y="56"/>
                  </a:cxn>
                  <a:cxn ang="0">
                    <a:pos x="16" y="79"/>
                  </a:cxn>
                  <a:cxn ang="0">
                    <a:pos x="16" y="79"/>
                  </a:cxn>
                  <a:cxn ang="0">
                    <a:pos x="9" y="79"/>
                  </a:cxn>
                  <a:cxn ang="0">
                    <a:pos x="9" y="79"/>
                  </a:cxn>
                  <a:cxn ang="0">
                    <a:pos x="0" y="79"/>
                  </a:cxn>
                  <a:cxn ang="0">
                    <a:pos x="0" y="79"/>
                  </a:cxn>
                  <a:cxn ang="0">
                    <a:pos x="9" y="43"/>
                  </a:cxn>
                  <a:cxn ang="0">
                    <a:pos x="10" y="37"/>
                  </a:cxn>
                </a:cxnLst>
                <a:rect l="0" t="0" r="r" b="b"/>
                <a:pathLst>
                  <a:path w="54" h="79">
                    <a:moveTo>
                      <a:pt x="10" y="37"/>
                    </a:moveTo>
                    <a:lnTo>
                      <a:pt x="10" y="37"/>
                    </a:lnTo>
                    <a:lnTo>
                      <a:pt x="16" y="0"/>
                    </a:lnTo>
                    <a:lnTo>
                      <a:pt x="16" y="0"/>
                    </a:lnTo>
                    <a:lnTo>
                      <a:pt x="23" y="0"/>
                    </a:lnTo>
                    <a:lnTo>
                      <a:pt x="23" y="0"/>
                    </a:lnTo>
                    <a:lnTo>
                      <a:pt x="32" y="0"/>
                    </a:lnTo>
                    <a:lnTo>
                      <a:pt x="32" y="0"/>
                    </a:lnTo>
                    <a:lnTo>
                      <a:pt x="23" y="37"/>
                    </a:lnTo>
                    <a:lnTo>
                      <a:pt x="23" y="37"/>
                    </a:lnTo>
                    <a:lnTo>
                      <a:pt x="23" y="37"/>
                    </a:lnTo>
                    <a:lnTo>
                      <a:pt x="28" y="33"/>
                    </a:lnTo>
                    <a:lnTo>
                      <a:pt x="32" y="30"/>
                    </a:lnTo>
                    <a:lnTo>
                      <a:pt x="37" y="28"/>
                    </a:lnTo>
                    <a:lnTo>
                      <a:pt x="41" y="27"/>
                    </a:lnTo>
                    <a:lnTo>
                      <a:pt x="41" y="27"/>
                    </a:lnTo>
                    <a:lnTo>
                      <a:pt x="48" y="28"/>
                    </a:lnTo>
                    <a:lnTo>
                      <a:pt x="53" y="33"/>
                    </a:lnTo>
                    <a:lnTo>
                      <a:pt x="54" y="38"/>
                    </a:lnTo>
                    <a:lnTo>
                      <a:pt x="54" y="47"/>
                    </a:lnTo>
                    <a:lnTo>
                      <a:pt x="54" y="47"/>
                    </a:lnTo>
                    <a:lnTo>
                      <a:pt x="50" y="65"/>
                    </a:lnTo>
                    <a:lnTo>
                      <a:pt x="50" y="65"/>
                    </a:lnTo>
                    <a:lnTo>
                      <a:pt x="48" y="79"/>
                    </a:lnTo>
                    <a:lnTo>
                      <a:pt x="48" y="79"/>
                    </a:lnTo>
                    <a:lnTo>
                      <a:pt x="39" y="79"/>
                    </a:lnTo>
                    <a:lnTo>
                      <a:pt x="39" y="79"/>
                    </a:lnTo>
                    <a:lnTo>
                      <a:pt x="32" y="79"/>
                    </a:lnTo>
                    <a:lnTo>
                      <a:pt x="32" y="79"/>
                    </a:lnTo>
                    <a:lnTo>
                      <a:pt x="35" y="66"/>
                    </a:lnTo>
                    <a:lnTo>
                      <a:pt x="39" y="50"/>
                    </a:lnTo>
                    <a:lnTo>
                      <a:pt x="39" y="50"/>
                    </a:lnTo>
                    <a:lnTo>
                      <a:pt x="39" y="44"/>
                    </a:lnTo>
                    <a:lnTo>
                      <a:pt x="38" y="40"/>
                    </a:lnTo>
                    <a:lnTo>
                      <a:pt x="37" y="37"/>
                    </a:lnTo>
                    <a:lnTo>
                      <a:pt x="32" y="37"/>
                    </a:lnTo>
                    <a:lnTo>
                      <a:pt x="32" y="37"/>
                    </a:lnTo>
                    <a:lnTo>
                      <a:pt x="29" y="38"/>
                    </a:lnTo>
                    <a:lnTo>
                      <a:pt x="25" y="41"/>
                    </a:lnTo>
                    <a:lnTo>
                      <a:pt x="22" y="46"/>
                    </a:lnTo>
                    <a:lnTo>
                      <a:pt x="21" y="52"/>
                    </a:lnTo>
                    <a:lnTo>
                      <a:pt x="21" y="56"/>
                    </a:lnTo>
                    <a:lnTo>
                      <a:pt x="21" y="56"/>
                    </a:lnTo>
                    <a:lnTo>
                      <a:pt x="16" y="79"/>
                    </a:lnTo>
                    <a:lnTo>
                      <a:pt x="16" y="79"/>
                    </a:lnTo>
                    <a:lnTo>
                      <a:pt x="9" y="79"/>
                    </a:lnTo>
                    <a:lnTo>
                      <a:pt x="9" y="79"/>
                    </a:lnTo>
                    <a:lnTo>
                      <a:pt x="0" y="79"/>
                    </a:lnTo>
                    <a:lnTo>
                      <a:pt x="0" y="79"/>
                    </a:lnTo>
                    <a:lnTo>
                      <a:pt x="9" y="43"/>
                    </a:lnTo>
                    <a:lnTo>
                      <a:pt x="10" y="37"/>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93" name="Freeform 93"/>
              <p:cNvSpPr>
                <a:spLocks noEditPoints="1"/>
              </p:cNvSpPr>
              <p:nvPr userDrawn="1"/>
            </p:nvSpPr>
            <p:spPr bwMode="auto">
              <a:xfrm>
                <a:off x="5483" y="2889"/>
                <a:ext cx="31" cy="79"/>
              </a:xfrm>
              <a:custGeom>
                <a:avLst/>
                <a:gdLst/>
                <a:ahLst/>
                <a:cxnLst>
                  <a:cxn ang="0">
                    <a:pos x="6" y="52"/>
                  </a:cxn>
                  <a:cxn ang="0">
                    <a:pos x="6" y="52"/>
                  </a:cxn>
                  <a:cxn ang="0">
                    <a:pos x="11" y="28"/>
                  </a:cxn>
                  <a:cxn ang="0">
                    <a:pos x="11" y="28"/>
                  </a:cxn>
                  <a:cxn ang="0">
                    <a:pos x="18" y="30"/>
                  </a:cxn>
                  <a:cxn ang="0">
                    <a:pos x="18" y="30"/>
                  </a:cxn>
                  <a:cxn ang="0">
                    <a:pos x="27" y="28"/>
                  </a:cxn>
                  <a:cxn ang="0">
                    <a:pos x="27" y="28"/>
                  </a:cxn>
                  <a:cxn ang="0">
                    <a:pos x="21" y="52"/>
                  </a:cxn>
                  <a:cxn ang="0">
                    <a:pos x="19" y="56"/>
                  </a:cxn>
                  <a:cxn ang="0">
                    <a:pos x="19" y="56"/>
                  </a:cxn>
                  <a:cxn ang="0">
                    <a:pos x="16" y="79"/>
                  </a:cxn>
                  <a:cxn ang="0">
                    <a:pos x="16" y="79"/>
                  </a:cxn>
                  <a:cxn ang="0">
                    <a:pos x="9" y="79"/>
                  </a:cxn>
                  <a:cxn ang="0">
                    <a:pos x="9" y="79"/>
                  </a:cxn>
                  <a:cxn ang="0">
                    <a:pos x="0" y="79"/>
                  </a:cxn>
                  <a:cxn ang="0">
                    <a:pos x="0" y="79"/>
                  </a:cxn>
                  <a:cxn ang="0">
                    <a:pos x="6" y="56"/>
                  </a:cxn>
                  <a:cxn ang="0">
                    <a:pos x="6" y="52"/>
                  </a:cxn>
                  <a:cxn ang="0">
                    <a:pos x="24" y="0"/>
                  </a:cxn>
                  <a:cxn ang="0">
                    <a:pos x="24" y="0"/>
                  </a:cxn>
                  <a:cxn ang="0">
                    <a:pos x="27" y="2"/>
                  </a:cxn>
                  <a:cxn ang="0">
                    <a:pos x="30" y="3"/>
                  </a:cxn>
                  <a:cxn ang="0">
                    <a:pos x="31" y="6"/>
                  </a:cxn>
                  <a:cxn ang="0">
                    <a:pos x="31" y="9"/>
                  </a:cxn>
                  <a:cxn ang="0">
                    <a:pos x="31" y="9"/>
                  </a:cxn>
                  <a:cxn ang="0">
                    <a:pos x="30" y="12"/>
                  </a:cxn>
                  <a:cxn ang="0">
                    <a:pos x="27" y="15"/>
                  </a:cxn>
                  <a:cxn ang="0">
                    <a:pos x="24" y="17"/>
                  </a:cxn>
                  <a:cxn ang="0">
                    <a:pos x="21" y="18"/>
                  </a:cxn>
                  <a:cxn ang="0">
                    <a:pos x="21" y="18"/>
                  </a:cxn>
                  <a:cxn ang="0">
                    <a:pos x="18" y="17"/>
                  </a:cxn>
                  <a:cxn ang="0">
                    <a:pos x="15" y="15"/>
                  </a:cxn>
                  <a:cxn ang="0">
                    <a:pos x="14" y="12"/>
                  </a:cxn>
                  <a:cxn ang="0">
                    <a:pos x="14" y="9"/>
                  </a:cxn>
                  <a:cxn ang="0">
                    <a:pos x="14" y="9"/>
                  </a:cxn>
                  <a:cxn ang="0">
                    <a:pos x="15" y="6"/>
                  </a:cxn>
                  <a:cxn ang="0">
                    <a:pos x="18" y="3"/>
                  </a:cxn>
                  <a:cxn ang="0">
                    <a:pos x="21" y="2"/>
                  </a:cxn>
                  <a:cxn ang="0">
                    <a:pos x="24" y="0"/>
                  </a:cxn>
                  <a:cxn ang="0">
                    <a:pos x="24" y="0"/>
                  </a:cxn>
                </a:cxnLst>
                <a:rect l="0" t="0" r="r" b="b"/>
                <a:pathLst>
                  <a:path w="31" h="79">
                    <a:moveTo>
                      <a:pt x="6" y="52"/>
                    </a:moveTo>
                    <a:lnTo>
                      <a:pt x="6" y="52"/>
                    </a:lnTo>
                    <a:lnTo>
                      <a:pt x="11" y="28"/>
                    </a:lnTo>
                    <a:lnTo>
                      <a:pt x="11" y="28"/>
                    </a:lnTo>
                    <a:lnTo>
                      <a:pt x="18" y="30"/>
                    </a:lnTo>
                    <a:lnTo>
                      <a:pt x="18" y="30"/>
                    </a:lnTo>
                    <a:lnTo>
                      <a:pt x="27" y="28"/>
                    </a:lnTo>
                    <a:lnTo>
                      <a:pt x="27" y="28"/>
                    </a:lnTo>
                    <a:lnTo>
                      <a:pt x="21" y="52"/>
                    </a:lnTo>
                    <a:lnTo>
                      <a:pt x="19" y="56"/>
                    </a:lnTo>
                    <a:lnTo>
                      <a:pt x="19" y="56"/>
                    </a:lnTo>
                    <a:lnTo>
                      <a:pt x="16" y="79"/>
                    </a:lnTo>
                    <a:lnTo>
                      <a:pt x="16" y="79"/>
                    </a:lnTo>
                    <a:lnTo>
                      <a:pt x="9" y="79"/>
                    </a:lnTo>
                    <a:lnTo>
                      <a:pt x="9" y="79"/>
                    </a:lnTo>
                    <a:lnTo>
                      <a:pt x="0" y="79"/>
                    </a:lnTo>
                    <a:lnTo>
                      <a:pt x="0" y="79"/>
                    </a:lnTo>
                    <a:lnTo>
                      <a:pt x="6" y="56"/>
                    </a:lnTo>
                    <a:lnTo>
                      <a:pt x="6" y="52"/>
                    </a:lnTo>
                    <a:close/>
                    <a:moveTo>
                      <a:pt x="24" y="0"/>
                    </a:moveTo>
                    <a:lnTo>
                      <a:pt x="24" y="0"/>
                    </a:lnTo>
                    <a:lnTo>
                      <a:pt x="27" y="2"/>
                    </a:lnTo>
                    <a:lnTo>
                      <a:pt x="30" y="3"/>
                    </a:lnTo>
                    <a:lnTo>
                      <a:pt x="31" y="6"/>
                    </a:lnTo>
                    <a:lnTo>
                      <a:pt x="31" y="9"/>
                    </a:lnTo>
                    <a:lnTo>
                      <a:pt x="31" y="9"/>
                    </a:lnTo>
                    <a:lnTo>
                      <a:pt x="30" y="12"/>
                    </a:lnTo>
                    <a:lnTo>
                      <a:pt x="27" y="15"/>
                    </a:lnTo>
                    <a:lnTo>
                      <a:pt x="24" y="17"/>
                    </a:lnTo>
                    <a:lnTo>
                      <a:pt x="21" y="18"/>
                    </a:lnTo>
                    <a:lnTo>
                      <a:pt x="21" y="18"/>
                    </a:lnTo>
                    <a:lnTo>
                      <a:pt x="18" y="17"/>
                    </a:lnTo>
                    <a:lnTo>
                      <a:pt x="15" y="15"/>
                    </a:lnTo>
                    <a:lnTo>
                      <a:pt x="14" y="12"/>
                    </a:lnTo>
                    <a:lnTo>
                      <a:pt x="14" y="9"/>
                    </a:lnTo>
                    <a:lnTo>
                      <a:pt x="14" y="9"/>
                    </a:lnTo>
                    <a:lnTo>
                      <a:pt x="15" y="6"/>
                    </a:lnTo>
                    <a:lnTo>
                      <a:pt x="18" y="3"/>
                    </a:lnTo>
                    <a:lnTo>
                      <a:pt x="21" y="2"/>
                    </a:lnTo>
                    <a:lnTo>
                      <a:pt x="24" y="0"/>
                    </a:lnTo>
                    <a:lnTo>
                      <a:pt x="24" y="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94" name="Freeform 94"/>
              <p:cNvSpPr>
                <a:spLocks/>
              </p:cNvSpPr>
              <p:nvPr userDrawn="1"/>
            </p:nvSpPr>
            <p:spPr bwMode="auto">
              <a:xfrm>
                <a:off x="5514" y="2916"/>
                <a:ext cx="54" cy="52"/>
              </a:xfrm>
              <a:custGeom>
                <a:avLst/>
                <a:gdLst/>
                <a:ahLst/>
                <a:cxnLst>
                  <a:cxn ang="0">
                    <a:pos x="23" y="10"/>
                  </a:cxn>
                  <a:cxn ang="0">
                    <a:pos x="23" y="10"/>
                  </a:cxn>
                  <a:cxn ang="0">
                    <a:pos x="23" y="10"/>
                  </a:cxn>
                  <a:cxn ang="0">
                    <a:pos x="28" y="6"/>
                  </a:cxn>
                  <a:cxn ang="0">
                    <a:pos x="32" y="3"/>
                  </a:cxn>
                  <a:cxn ang="0">
                    <a:pos x="36" y="1"/>
                  </a:cxn>
                  <a:cxn ang="0">
                    <a:pos x="41" y="0"/>
                  </a:cxn>
                  <a:cxn ang="0">
                    <a:pos x="41" y="0"/>
                  </a:cxn>
                  <a:cxn ang="0">
                    <a:pos x="48" y="1"/>
                  </a:cxn>
                  <a:cxn ang="0">
                    <a:pos x="53" y="6"/>
                  </a:cxn>
                  <a:cxn ang="0">
                    <a:pos x="54" y="11"/>
                  </a:cxn>
                  <a:cxn ang="0">
                    <a:pos x="54" y="20"/>
                  </a:cxn>
                  <a:cxn ang="0">
                    <a:pos x="54" y="20"/>
                  </a:cxn>
                  <a:cxn ang="0">
                    <a:pos x="50" y="38"/>
                  </a:cxn>
                  <a:cxn ang="0">
                    <a:pos x="50" y="38"/>
                  </a:cxn>
                  <a:cxn ang="0">
                    <a:pos x="48" y="52"/>
                  </a:cxn>
                  <a:cxn ang="0">
                    <a:pos x="48" y="52"/>
                  </a:cxn>
                  <a:cxn ang="0">
                    <a:pos x="39" y="52"/>
                  </a:cxn>
                  <a:cxn ang="0">
                    <a:pos x="39" y="52"/>
                  </a:cxn>
                  <a:cxn ang="0">
                    <a:pos x="32" y="52"/>
                  </a:cxn>
                  <a:cxn ang="0">
                    <a:pos x="32" y="52"/>
                  </a:cxn>
                  <a:cxn ang="0">
                    <a:pos x="35" y="39"/>
                  </a:cxn>
                  <a:cxn ang="0">
                    <a:pos x="39" y="23"/>
                  </a:cxn>
                  <a:cxn ang="0">
                    <a:pos x="39" y="23"/>
                  </a:cxn>
                  <a:cxn ang="0">
                    <a:pos x="39" y="17"/>
                  </a:cxn>
                  <a:cxn ang="0">
                    <a:pos x="38" y="13"/>
                  </a:cxn>
                  <a:cxn ang="0">
                    <a:pos x="36" y="10"/>
                  </a:cxn>
                  <a:cxn ang="0">
                    <a:pos x="34" y="10"/>
                  </a:cxn>
                  <a:cxn ang="0">
                    <a:pos x="34" y="10"/>
                  </a:cxn>
                  <a:cxn ang="0">
                    <a:pos x="29" y="11"/>
                  </a:cxn>
                  <a:cxn ang="0">
                    <a:pos x="25" y="14"/>
                  </a:cxn>
                  <a:cxn ang="0">
                    <a:pos x="22" y="19"/>
                  </a:cxn>
                  <a:cxn ang="0">
                    <a:pos x="20" y="25"/>
                  </a:cxn>
                  <a:cxn ang="0">
                    <a:pos x="20" y="29"/>
                  </a:cxn>
                  <a:cxn ang="0">
                    <a:pos x="20" y="29"/>
                  </a:cxn>
                  <a:cxn ang="0">
                    <a:pos x="16" y="52"/>
                  </a:cxn>
                  <a:cxn ang="0">
                    <a:pos x="16" y="52"/>
                  </a:cxn>
                  <a:cxn ang="0">
                    <a:pos x="9" y="52"/>
                  </a:cxn>
                  <a:cxn ang="0">
                    <a:pos x="9" y="52"/>
                  </a:cxn>
                  <a:cxn ang="0">
                    <a:pos x="0" y="52"/>
                  </a:cxn>
                  <a:cxn ang="0">
                    <a:pos x="0" y="52"/>
                  </a:cxn>
                  <a:cxn ang="0">
                    <a:pos x="6" y="29"/>
                  </a:cxn>
                  <a:cxn ang="0">
                    <a:pos x="7" y="25"/>
                  </a:cxn>
                  <a:cxn ang="0">
                    <a:pos x="7" y="25"/>
                  </a:cxn>
                  <a:cxn ang="0">
                    <a:pos x="10" y="1"/>
                  </a:cxn>
                  <a:cxn ang="0">
                    <a:pos x="10" y="1"/>
                  </a:cxn>
                  <a:cxn ang="0">
                    <a:pos x="18" y="3"/>
                  </a:cxn>
                  <a:cxn ang="0">
                    <a:pos x="18" y="3"/>
                  </a:cxn>
                  <a:cxn ang="0">
                    <a:pos x="26" y="1"/>
                  </a:cxn>
                  <a:cxn ang="0">
                    <a:pos x="23" y="10"/>
                  </a:cxn>
                </a:cxnLst>
                <a:rect l="0" t="0" r="r" b="b"/>
                <a:pathLst>
                  <a:path w="54" h="52">
                    <a:moveTo>
                      <a:pt x="23" y="10"/>
                    </a:moveTo>
                    <a:lnTo>
                      <a:pt x="23" y="10"/>
                    </a:lnTo>
                    <a:lnTo>
                      <a:pt x="23" y="10"/>
                    </a:lnTo>
                    <a:lnTo>
                      <a:pt x="28" y="6"/>
                    </a:lnTo>
                    <a:lnTo>
                      <a:pt x="32" y="3"/>
                    </a:lnTo>
                    <a:lnTo>
                      <a:pt x="36" y="1"/>
                    </a:lnTo>
                    <a:lnTo>
                      <a:pt x="41" y="0"/>
                    </a:lnTo>
                    <a:lnTo>
                      <a:pt x="41" y="0"/>
                    </a:lnTo>
                    <a:lnTo>
                      <a:pt x="48" y="1"/>
                    </a:lnTo>
                    <a:lnTo>
                      <a:pt x="53" y="6"/>
                    </a:lnTo>
                    <a:lnTo>
                      <a:pt x="54" y="11"/>
                    </a:lnTo>
                    <a:lnTo>
                      <a:pt x="54" y="20"/>
                    </a:lnTo>
                    <a:lnTo>
                      <a:pt x="54" y="20"/>
                    </a:lnTo>
                    <a:lnTo>
                      <a:pt x="50" y="38"/>
                    </a:lnTo>
                    <a:lnTo>
                      <a:pt x="50" y="38"/>
                    </a:lnTo>
                    <a:lnTo>
                      <a:pt x="48" y="52"/>
                    </a:lnTo>
                    <a:lnTo>
                      <a:pt x="48" y="52"/>
                    </a:lnTo>
                    <a:lnTo>
                      <a:pt x="39" y="52"/>
                    </a:lnTo>
                    <a:lnTo>
                      <a:pt x="39" y="52"/>
                    </a:lnTo>
                    <a:lnTo>
                      <a:pt x="32" y="52"/>
                    </a:lnTo>
                    <a:lnTo>
                      <a:pt x="32" y="52"/>
                    </a:lnTo>
                    <a:lnTo>
                      <a:pt x="35" y="39"/>
                    </a:lnTo>
                    <a:lnTo>
                      <a:pt x="39" y="23"/>
                    </a:lnTo>
                    <a:lnTo>
                      <a:pt x="39" y="23"/>
                    </a:lnTo>
                    <a:lnTo>
                      <a:pt x="39" y="17"/>
                    </a:lnTo>
                    <a:lnTo>
                      <a:pt x="38" y="13"/>
                    </a:lnTo>
                    <a:lnTo>
                      <a:pt x="36" y="10"/>
                    </a:lnTo>
                    <a:lnTo>
                      <a:pt x="34" y="10"/>
                    </a:lnTo>
                    <a:lnTo>
                      <a:pt x="34" y="10"/>
                    </a:lnTo>
                    <a:lnTo>
                      <a:pt x="29" y="11"/>
                    </a:lnTo>
                    <a:lnTo>
                      <a:pt x="25" y="14"/>
                    </a:lnTo>
                    <a:lnTo>
                      <a:pt x="22" y="19"/>
                    </a:lnTo>
                    <a:lnTo>
                      <a:pt x="20" y="25"/>
                    </a:lnTo>
                    <a:lnTo>
                      <a:pt x="20" y="29"/>
                    </a:lnTo>
                    <a:lnTo>
                      <a:pt x="20" y="29"/>
                    </a:lnTo>
                    <a:lnTo>
                      <a:pt x="16" y="52"/>
                    </a:lnTo>
                    <a:lnTo>
                      <a:pt x="16" y="52"/>
                    </a:lnTo>
                    <a:lnTo>
                      <a:pt x="9" y="52"/>
                    </a:lnTo>
                    <a:lnTo>
                      <a:pt x="9" y="52"/>
                    </a:lnTo>
                    <a:lnTo>
                      <a:pt x="0" y="52"/>
                    </a:lnTo>
                    <a:lnTo>
                      <a:pt x="0" y="52"/>
                    </a:lnTo>
                    <a:lnTo>
                      <a:pt x="6" y="29"/>
                    </a:lnTo>
                    <a:lnTo>
                      <a:pt x="7" y="25"/>
                    </a:lnTo>
                    <a:lnTo>
                      <a:pt x="7" y="25"/>
                    </a:lnTo>
                    <a:lnTo>
                      <a:pt x="10" y="1"/>
                    </a:lnTo>
                    <a:lnTo>
                      <a:pt x="10" y="1"/>
                    </a:lnTo>
                    <a:lnTo>
                      <a:pt x="18" y="3"/>
                    </a:lnTo>
                    <a:lnTo>
                      <a:pt x="18" y="3"/>
                    </a:lnTo>
                    <a:lnTo>
                      <a:pt x="26" y="1"/>
                    </a:lnTo>
                    <a:lnTo>
                      <a:pt x="23" y="1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95" name="Freeform 95"/>
              <p:cNvSpPr>
                <a:spLocks noEditPoints="1"/>
              </p:cNvSpPr>
              <p:nvPr userDrawn="1"/>
            </p:nvSpPr>
            <p:spPr bwMode="auto">
              <a:xfrm>
                <a:off x="5569" y="2916"/>
                <a:ext cx="60" cy="80"/>
              </a:xfrm>
              <a:custGeom>
                <a:avLst/>
                <a:gdLst/>
                <a:ahLst/>
                <a:cxnLst>
                  <a:cxn ang="0">
                    <a:pos x="37" y="64"/>
                  </a:cxn>
                  <a:cxn ang="0">
                    <a:pos x="33" y="73"/>
                  </a:cxn>
                  <a:cxn ang="0">
                    <a:pos x="22" y="76"/>
                  </a:cxn>
                  <a:cxn ang="0">
                    <a:pos x="17" y="76"/>
                  </a:cxn>
                  <a:cxn ang="0">
                    <a:pos x="11" y="70"/>
                  </a:cxn>
                  <a:cxn ang="0">
                    <a:pos x="11" y="64"/>
                  </a:cxn>
                  <a:cxn ang="0">
                    <a:pos x="17" y="55"/>
                  </a:cxn>
                  <a:cxn ang="0">
                    <a:pos x="24" y="54"/>
                  </a:cxn>
                  <a:cxn ang="0">
                    <a:pos x="30" y="54"/>
                  </a:cxn>
                  <a:cxn ang="0">
                    <a:pos x="37" y="58"/>
                  </a:cxn>
                  <a:cxn ang="0">
                    <a:pos x="37" y="64"/>
                  </a:cxn>
                  <a:cxn ang="0">
                    <a:pos x="60" y="6"/>
                  </a:cxn>
                  <a:cxn ang="0">
                    <a:pos x="60" y="4"/>
                  </a:cxn>
                  <a:cxn ang="0">
                    <a:pos x="60" y="1"/>
                  </a:cxn>
                  <a:cxn ang="0">
                    <a:pos x="50" y="1"/>
                  </a:cxn>
                  <a:cxn ang="0">
                    <a:pos x="44" y="1"/>
                  </a:cxn>
                  <a:cxn ang="0">
                    <a:pos x="35" y="0"/>
                  </a:cxn>
                  <a:cxn ang="0">
                    <a:pos x="19" y="6"/>
                  </a:cxn>
                  <a:cxn ang="0">
                    <a:pos x="11" y="17"/>
                  </a:cxn>
                  <a:cxn ang="0">
                    <a:pos x="11" y="23"/>
                  </a:cxn>
                  <a:cxn ang="0">
                    <a:pos x="12" y="29"/>
                  </a:cxn>
                  <a:cxn ang="0">
                    <a:pos x="21" y="33"/>
                  </a:cxn>
                  <a:cxn ang="0">
                    <a:pos x="21" y="35"/>
                  </a:cxn>
                  <a:cxn ang="0">
                    <a:pos x="12" y="39"/>
                  </a:cxn>
                  <a:cxn ang="0">
                    <a:pos x="9" y="45"/>
                  </a:cxn>
                  <a:cxn ang="0">
                    <a:pos x="9" y="48"/>
                  </a:cxn>
                  <a:cxn ang="0">
                    <a:pos x="14" y="54"/>
                  </a:cxn>
                  <a:cxn ang="0">
                    <a:pos x="14" y="54"/>
                  </a:cxn>
                  <a:cxn ang="0">
                    <a:pos x="5" y="58"/>
                  </a:cxn>
                  <a:cxn ang="0">
                    <a:pos x="0" y="67"/>
                  </a:cxn>
                  <a:cxn ang="0">
                    <a:pos x="0" y="73"/>
                  </a:cxn>
                  <a:cxn ang="0">
                    <a:pos x="9" y="80"/>
                  </a:cxn>
                  <a:cxn ang="0">
                    <a:pos x="18" y="80"/>
                  </a:cxn>
                  <a:cxn ang="0">
                    <a:pos x="38" y="76"/>
                  </a:cxn>
                  <a:cxn ang="0">
                    <a:pos x="46" y="68"/>
                  </a:cxn>
                  <a:cxn ang="0">
                    <a:pos x="50" y="58"/>
                  </a:cxn>
                  <a:cxn ang="0">
                    <a:pos x="50" y="52"/>
                  </a:cxn>
                  <a:cxn ang="0">
                    <a:pos x="43" y="45"/>
                  </a:cxn>
                  <a:cxn ang="0">
                    <a:pos x="28" y="44"/>
                  </a:cxn>
                  <a:cxn ang="0">
                    <a:pos x="25" y="44"/>
                  </a:cxn>
                  <a:cxn ang="0">
                    <a:pos x="21" y="41"/>
                  </a:cxn>
                  <a:cxn ang="0">
                    <a:pos x="21" y="39"/>
                  </a:cxn>
                  <a:cxn ang="0">
                    <a:pos x="25" y="35"/>
                  </a:cxn>
                  <a:cxn ang="0">
                    <a:pos x="30" y="35"/>
                  </a:cxn>
                  <a:cxn ang="0">
                    <a:pos x="38" y="33"/>
                  </a:cxn>
                  <a:cxn ang="0">
                    <a:pos x="50" y="25"/>
                  </a:cxn>
                  <a:cxn ang="0">
                    <a:pos x="53" y="17"/>
                  </a:cxn>
                  <a:cxn ang="0">
                    <a:pos x="53" y="10"/>
                  </a:cxn>
                  <a:cxn ang="0">
                    <a:pos x="50" y="6"/>
                  </a:cxn>
                  <a:cxn ang="0">
                    <a:pos x="34" y="4"/>
                  </a:cxn>
                  <a:cxn ang="0">
                    <a:pos x="37" y="6"/>
                  </a:cxn>
                  <a:cxn ang="0">
                    <a:pos x="40" y="11"/>
                  </a:cxn>
                  <a:cxn ang="0">
                    <a:pos x="38" y="17"/>
                  </a:cxn>
                  <a:cxn ang="0">
                    <a:pos x="35" y="27"/>
                  </a:cxn>
                  <a:cxn ang="0">
                    <a:pos x="30" y="30"/>
                  </a:cxn>
                  <a:cxn ang="0">
                    <a:pos x="27" y="30"/>
                  </a:cxn>
                  <a:cxn ang="0">
                    <a:pos x="24" y="25"/>
                  </a:cxn>
                  <a:cxn ang="0">
                    <a:pos x="25" y="19"/>
                  </a:cxn>
                  <a:cxn ang="0">
                    <a:pos x="28" y="9"/>
                  </a:cxn>
                  <a:cxn ang="0">
                    <a:pos x="34" y="4"/>
                  </a:cxn>
                </a:cxnLst>
                <a:rect l="0" t="0" r="r" b="b"/>
                <a:pathLst>
                  <a:path w="60" h="80">
                    <a:moveTo>
                      <a:pt x="37" y="64"/>
                    </a:moveTo>
                    <a:lnTo>
                      <a:pt x="37" y="64"/>
                    </a:lnTo>
                    <a:lnTo>
                      <a:pt x="35" y="68"/>
                    </a:lnTo>
                    <a:lnTo>
                      <a:pt x="33" y="73"/>
                    </a:lnTo>
                    <a:lnTo>
                      <a:pt x="27" y="76"/>
                    </a:lnTo>
                    <a:lnTo>
                      <a:pt x="22" y="76"/>
                    </a:lnTo>
                    <a:lnTo>
                      <a:pt x="22" y="76"/>
                    </a:lnTo>
                    <a:lnTo>
                      <a:pt x="17" y="76"/>
                    </a:lnTo>
                    <a:lnTo>
                      <a:pt x="12" y="73"/>
                    </a:lnTo>
                    <a:lnTo>
                      <a:pt x="11" y="70"/>
                    </a:lnTo>
                    <a:lnTo>
                      <a:pt x="11" y="64"/>
                    </a:lnTo>
                    <a:lnTo>
                      <a:pt x="11" y="64"/>
                    </a:lnTo>
                    <a:lnTo>
                      <a:pt x="14" y="58"/>
                    </a:lnTo>
                    <a:lnTo>
                      <a:pt x="17" y="55"/>
                    </a:lnTo>
                    <a:lnTo>
                      <a:pt x="17" y="55"/>
                    </a:lnTo>
                    <a:lnTo>
                      <a:pt x="24" y="54"/>
                    </a:lnTo>
                    <a:lnTo>
                      <a:pt x="24" y="54"/>
                    </a:lnTo>
                    <a:lnTo>
                      <a:pt x="30" y="54"/>
                    </a:lnTo>
                    <a:lnTo>
                      <a:pt x="34" y="55"/>
                    </a:lnTo>
                    <a:lnTo>
                      <a:pt x="37" y="58"/>
                    </a:lnTo>
                    <a:lnTo>
                      <a:pt x="37" y="64"/>
                    </a:lnTo>
                    <a:lnTo>
                      <a:pt x="37" y="64"/>
                    </a:lnTo>
                    <a:close/>
                    <a:moveTo>
                      <a:pt x="60" y="6"/>
                    </a:moveTo>
                    <a:lnTo>
                      <a:pt x="60" y="6"/>
                    </a:lnTo>
                    <a:lnTo>
                      <a:pt x="60" y="4"/>
                    </a:lnTo>
                    <a:lnTo>
                      <a:pt x="60" y="4"/>
                    </a:lnTo>
                    <a:lnTo>
                      <a:pt x="60" y="1"/>
                    </a:lnTo>
                    <a:lnTo>
                      <a:pt x="60" y="1"/>
                    </a:lnTo>
                    <a:lnTo>
                      <a:pt x="50" y="1"/>
                    </a:lnTo>
                    <a:lnTo>
                      <a:pt x="50" y="1"/>
                    </a:lnTo>
                    <a:lnTo>
                      <a:pt x="44" y="1"/>
                    </a:lnTo>
                    <a:lnTo>
                      <a:pt x="44" y="1"/>
                    </a:lnTo>
                    <a:lnTo>
                      <a:pt x="35" y="0"/>
                    </a:lnTo>
                    <a:lnTo>
                      <a:pt x="35" y="0"/>
                    </a:lnTo>
                    <a:lnTo>
                      <a:pt x="27" y="1"/>
                    </a:lnTo>
                    <a:lnTo>
                      <a:pt x="19" y="6"/>
                    </a:lnTo>
                    <a:lnTo>
                      <a:pt x="14" y="10"/>
                    </a:lnTo>
                    <a:lnTo>
                      <a:pt x="11" y="17"/>
                    </a:lnTo>
                    <a:lnTo>
                      <a:pt x="11" y="17"/>
                    </a:lnTo>
                    <a:lnTo>
                      <a:pt x="11" y="23"/>
                    </a:lnTo>
                    <a:lnTo>
                      <a:pt x="12" y="29"/>
                    </a:lnTo>
                    <a:lnTo>
                      <a:pt x="12" y="29"/>
                    </a:lnTo>
                    <a:lnTo>
                      <a:pt x="15" y="32"/>
                    </a:lnTo>
                    <a:lnTo>
                      <a:pt x="21" y="33"/>
                    </a:lnTo>
                    <a:lnTo>
                      <a:pt x="21" y="35"/>
                    </a:lnTo>
                    <a:lnTo>
                      <a:pt x="21" y="35"/>
                    </a:lnTo>
                    <a:lnTo>
                      <a:pt x="17" y="36"/>
                    </a:lnTo>
                    <a:lnTo>
                      <a:pt x="12" y="39"/>
                    </a:lnTo>
                    <a:lnTo>
                      <a:pt x="11" y="42"/>
                    </a:lnTo>
                    <a:lnTo>
                      <a:pt x="9" y="45"/>
                    </a:lnTo>
                    <a:lnTo>
                      <a:pt x="9" y="45"/>
                    </a:lnTo>
                    <a:lnTo>
                      <a:pt x="9" y="48"/>
                    </a:lnTo>
                    <a:lnTo>
                      <a:pt x="9" y="49"/>
                    </a:lnTo>
                    <a:lnTo>
                      <a:pt x="14" y="54"/>
                    </a:lnTo>
                    <a:lnTo>
                      <a:pt x="14" y="54"/>
                    </a:lnTo>
                    <a:lnTo>
                      <a:pt x="14" y="54"/>
                    </a:lnTo>
                    <a:lnTo>
                      <a:pt x="9" y="55"/>
                    </a:lnTo>
                    <a:lnTo>
                      <a:pt x="5" y="58"/>
                    </a:lnTo>
                    <a:lnTo>
                      <a:pt x="2" y="63"/>
                    </a:lnTo>
                    <a:lnTo>
                      <a:pt x="0" y="67"/>
                    </a:lnTo>
                    <a:lnTo>
                      <a:pt x="0" y="67"/>
                    </a:lnTo>
                    <a:lnTo>
                      <a:pt x="0" y="73"/>
                    </a:lnTo>
                    <a:lnTo>
                      <a:pt x="3" y="77"/>
                    </a:lnTo>
                    <a:lnTo>
                      <a:pt x="9" y="80"/>
                    </a:lnTo>
                    <a:lnTo>
                      <a:pt x="18" y="80"/>
                    </a:lnTo>
                    <a:lnTo>
                      <a:pt x="18" y="80"/>
                    </a:lnTo>
                    <a:lnTo>
                      <a:pt x="28" y="79"/>
                    </a:lnTo>
                    <a:lnTo>
                      <a:pt x="38" y="76"/>
                    </a:lnTo>
                    <a:lnTo>
                      <a:pt x="43" y="73"/>
                    </a:lnTo>
                    <a:lnTo>
                      <a:pt x="46" y="68"/>
                    </a:lnTo>
                    <a:lnTo>
                      <a:pt x="49" y="64"/>
                    </a:lnTo>
                    <a:lnTo>
                      <a:pt x="50" y="58"/>
                    </a:lnTo>
                    <a:lnTo>
                      <a:pt x="50" y="58"/>
                    </a:lnTo>
                    <a:lnTo>
                      <a:pt x="50" y="52"/>
                    </a:lnTo>
                    <a:lnTo>
                      <a:pt x="49" y="48"/>
                    </a:lnTo>
                    <a:lnTo>
                      <a:pt x="43" y="45"/>
                    </a:lnTo>
                    <a:lnTo>
                      <a:pt x="35" y="44"/>
                    </a:lnTo>
                    <a:lnTo>
                      <a:pt x="28" y="44"/>
                    </a:lnTo>
                    <a:lnTo>
                      <a:pt x="28" y="44"/>
                    </a:lnTo>
                    <a:lnTo>
                      <a:pt x="25" y="44"/>
                    </a:lnTo>
                    <a:lnTo>
                      <a:pt x="22" y="42"/>
                    </a:lnTo>
                    <a:lnTo>
                      <a:pt x="21" y="41"/>
                    </a:lnTo>
                    <a:lnTo>
                      <a:pt x="21" y="39"/>
                    </a:lnTo>
                    <a:lnTo>
                      <a:pt x="21" y="39"/>
                    </a:lnTo>
                    <a:lnTo>
                      <a:pt x="22" y="36"/>
                    </a:lnTo>
                    <a:lnTo>
                      <a:pt x="25" y="35"/>
                    </a:lnTo>
                    <a:lnTo>
                      <a:pt x="25" y="35"/>
                    </a:lnTo>
                    <a:lnTo>
                      <a:pt x="30" y="35"/>
                    </a:lnTo>
                    <a:lnTo>
                      <a:pt x="30" y="35"/>
                    </a:lnTo>
                    <a:lnTo>
                      <a:pt x="38" y="33"/>
                    </a:lnTo>
                    <a:lnTo>
                      <a:pt x="46" y="30"/>
                    </a:lnTo>
                    <a:lnTo>
                      <a:pt x="50" y="25"/>
                    </a:lnTo>
                    <a:lnTo>
                      <a:pt x="53" y="17"/>
                    </a:lnTo>
                    <a:lnTo>
                      <a:pt x="53" y="17"/>
                    </a:lnTo>
                    <a:lnTo>
                      <a:pt x="54" y="14"/>
                    </a:lnTo>
                    <a:lnTo>
                      <a:pt x="53" y="10"/>
                    </a:lnTo>
                    <a:lnTo>
                      <a:pt x="50" y="6"/>
                    </a:lnTo>
                    <a:lnTo>
                      <a:pt x="50" y="6"/>
                    </a:lnTo>
                    <a:lnTo>
                      <a:pt x="60" y="6"/>
                    </a:lnTo>
                    <a:close/>
                    <a:moveTo>
                      <a:pt x="34" y="4"/>
                    </a:moveTo>
                    <a:lnTo>
                      <a:pt x="34" y="4"/>
                    </a:lnTo>
                    <a:lnTo>
                      <a:pt x="37" y="6"/>
                    </a:lnTo>
                    <a:lnTo>
                      <a:pt x="38" y="7"/>
                    </a:lnTo>
                    <a:lnTo>
                      <a:pt x="40" y="11"/>
                    </a:lnTo>
                    <a:lnTo>
                      <a:pt x="38" y="17"/>
                    </a:lnTo>
                    <a:lnTo>
                      <a:pt x="38" y="17"/>
                    </a:lnTo>
                    <a:lnTo>
                      <a:pt x="37" y="23"/>
                    </a:lnTo>
                    <a:lnTo>
                      <a:pt x="35" y="27"/>
                    </a:lnTo>
                    <a:lnTo>
                      <a:pt x="33" y="30"/>
                    </a:lnTo>
                    <a:lnTo>
                      <a:pt x="30" y="30"/>
                    </a:lnTo>
                    <a:lnTo>
                      <a:pt x="30" y="30"/>
                    </a:lnTo>
                    <a:lnTo>
                      <a:pt x="27" y="30"/>
                    </a:lnTo>
                    <a:lnTo>
                      <a:pt x="25" y="27"/>
                    </a:lnTo>
                    <a:lnTo>
                      <a:pt x="24" y="25"/>
                    </a:lnTo>
                    <a:lnTo>
                      <a:pt x="25" y="19"/>
                    </a:lnTo>
                    <a:lnTo>
                      <a:pt x="25" y="19"/>
                    </a:lnTo>
                    <a:lnTo>
                      <a:pt x="27" y="13"/>
                    </a:lnTo>
                    <a:lnTo>
                      <a:pt x="28" y="9"/>
                    </a:lnTo>
                    <a:lnTo>
                      <a:pt x="31" y="6"/>
                    </a:lnTo>
                    <a:lnTo>
                      <a:pt x="34" y="4"/>
                    </a:lnTo>
                    <a:lnTo>
                      <a:pt x="34" y="4"/>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96" name="Freeform 96"/>
              <p:cNvSpPr>
                <a:spLocks/>
              </p:cNvSpPr>
              <p:nvPr userDrawn="1"/>
            </p:nvSpPr>
            <p:spPr bwMode="auto">
              <a:xfrm>
                <a:off x="5658" y="2897"/>
                <a:ext cx="101" cy="71"/>
              </a:xfrm>
              <a:custGeom>
                <a:avLst/>
                <a:gdLst/>
                <a:ahLst/>
                <a:cxnLst>
                  <a:cxn ang="0">
                    <a:pos x="46" y="20"/>
                  </a:cxn>
                  <a:cxn ang="0">
                    <a:pos x="46" y="20"/>
                  </a:cxn>
                  <a:cxn ang="0">
                    <a:pos x="33" y="45"/>
                  </a:cxn>
                  <a:cxn ang="0">
                    <a:pos x="18" y="71"/>
                  </a:cxn>
                  <a:cxn ang="0">
                    <a:pos x="18" y="71"/>
                  </a:cxn>
                  <a:cxn ang="0">
                    <a:pos x="14" y="71"/>
                  </a:cxn>
                  <a:cxn ang="0">
                    <a:pos x="14" y="71"/>
                  </a:cxn>
                  <a:cxn ang="0">
                    <a:pos x="8" y="71"/>
                  </a:cxn>
                  <a:cxn ang="0">
                    <a:pos x="8" y="71"/>
                  </a:cxn>
                  <a:cxn ang="0">
                    <a:pos x="5" y="30"/>
                  </a:cxn>
                  <a:cxn ang="0">
                    <a:pos x="0" y="0"/>
                  </a:cxn>
                  <a:cxn ang="0">
                    <a:pos x="0" y="0"/>
                  </a:cxn>
                  <a:cxn ang="0">
                    <a:pos x="9" y="0"/>
                  </a:cxn>
                  <a:cxn ang="0">
                    <a:pos x="9" y="0"/>
                  </a:cxn>
                  <a:cxn ang="0">
                    <a:pos x="18" y="0"/>
                  </a:cxn>
                  <a:cxn ang="0">
                    <a:pos x="18" y="0"/>
                  </a:cxn>
                  <a:cxn ang="0">
                    <a:pos x="21" y="52"/>
                  </a:cxn>
                  <a:cxn ang="0">
                    <a:pos x="22" y="52"/>
                  </a:cxn>
                  <a:cxn ang="0">
                    <a:pos x="22" y="52"/>
                  </a:cxn>
                  <a:cxn ang="0">
                    <a:pos x="50" y="0"/>
                  </a:cxn>
                  <a:cxn ang="0">
                    <a:pos x="50" y="0"/>
                  </a:cxn>
                  <a:cxn ang="0">
                    <a:pos x="54" y="0"/>
                  </a:cxn>
                  <a:cxn ang="0">
                    <a:pos x="54" y="0"/>
                  </a:cxn>
                  <a:cxn ang="0">
                    <a:pos x="60" y="0"/>
                  </a:cxn>
                  <a:cxn ang="0">
                    <a:pos x="60" y="0"/>
                  </a:cxn>
                  <a:cxn ang="0">
                    <a:pos x="63" y="25"/>
                  </a:cxn>
                  <a:cxn ang="0">
                    <a:pos x="66" y="52"/>
                  </a:cxn>
                  <a:cxn ang="0">
                    <a:pos x="68" y="52"/>
                  </a:cxn>
                  <a:cxn ang="0">
                    <a:pos x="68" y="52"/>
                  </a:cxn>
                  <a:cxn ang="0">
                    <a:pos x="92" y="0"/>
                  </a:cxn>
                  <a:cxn ang="0">
                    <a:pos x="92" y="0"/>
                  </a:cxn>
                  <a:cxn ang="0">
                    <a:pos x="97" y="0"/>
                  </a:cxn>
                  <a:cxn ang="0">
                    <a:pos x="97" y="0"/>
                  </a:cxn>
                  <a:cxn ang="0">
                    <a:pos x="101" y="0"/>
                  </a:cxn>
                  <a:cxn ang="0">
                    <a:pos x="101" y="0"/>
                  </a:cxn>
                  <a:cxn ang="0">
                    <a:pos x="85" y="30"/>
                  </a:cxn>
                  <a:cxn ang="0">
                    <a:pos x="65" y="71"/>
                  </a:cxn>
                  <a:cxn ang="0">
                    <a:pos x="65" y="71"/>
                  </a:cxn>
                  <a:cxn ang="0">
                    <a:pos x="59" y="71"/>
                  </a:cxn>
                  <a:cxn ang="0">
                    <a:pos x="59" y="71"/>
                  </a:cxn>
                  <a:cxn ang="0">
                    <a:pos x="53" y="71"/>
                  </a:cxn>
                  <a:cxn ang="0">
                    <a:pos x="53" y="71"/>
                  </a:cxn>
                  <a:cxn ang="0">
                    <a:pos x="50" y="46"/>
                  </a:cxn>
                  <a:cxn ang="0">
                    <a:pos x="47" y="20"/>
                  </a:cxn>
                  <a:cxn ang="0">
                    <a:pos x="46" y="20"/>
                  </a:cxn>
                </a:cxnLst>
                <a:rect l="0" t="0" r="r" b="b"/>
                <a:pathLst>
                  <a:path w="101" h="71">
                    <a:moveTo>
                      <a:pt x="46" y="20"/>
                    </a:moveTo>
                    <a:lnTo>
                      <a:pt x="46" y="20"/>
                    </a:lnTo>
                    <a:lnTo>
                      <a:pt x="33" y="45"/>
                    </a:lnTo>
                    <a:lnTo>
                      <a:pt x="18" y="71"/>
                    </a:lnTo>
                    <a:lnTo>
                      <a:pt x="18" y="71"/>
                    </a:lnTo>
                    <a:lnTo>
                      <a:pt x="14" y="71"/>
                    </a:lnTo>
                    <a:lnTo>
                      <a:pt x="14" y="71"/>
                    </a:lnTo>
                    <a:lnTo>
                      <a:pt x="8" y="71"/>
                    </a:lnTo>
                    <a:lnTo>
                      <a:pt x="8" y="71"/>
                    </a:lnTo>
                    <a:lnTo>
                      <a:pt x="5" y="30"/>
                    </a:lnTo>
                    <a:lnTo>
                      <a:pt x="0" y="0"/>
                    </a:lnTo>
                    <a:lnTo>
                      <a:pt x="0" y="0"/>
                    </a:lnTo>
                    <a:lnTo>
                      <a:pt x="9" y="0"/>
                    </a:lnTo>
                    <a:lnTo>
                      <a:pt x="9" y="0"/>
                    </a:lnTo>
                    <a:lnTo>
                      <a:pt x="18" y="0"/>
                    </a:lnTo>
                    <a:lnTo>
                      <a:pt x="18" y="0"/>
                    </a:lnTo>
                    <a:lnTo>
                      <a:pt x="21" y="52"/>
                    </a:lnTo>
                    <a:lnTo>
                      <a:pt x="22" y="52"/>
                    </a:lnTo>
                    <a:lnTo>
                      <a:pt x="22" y="52"/>
                    </a:lnTo>
                    <a:lnTo>
                      <a:pt x="50" y="0"/>
                    </a:lnTo>
                    <a:lnTo>
                      <a:pt x="50" y="0"/>
                    </a:lnTo>
                    <a:lnTo>
                      <a:pt x="54" y="0"/>
                    </a:lnTo>
                    <a:lnTo>
                      <a:pt x="54" y="0"/>
                    </a:lnTo>
                    <a:lnTo>
                      <a:pt x="60" y="0"/>
                    </a:lnTo>
                    <a:lnTo>
                      <a:pt x="60" y="0"/>
                    </a:lnTo>
                    <a:lnTo>
                      <a:pt x="63" y="25"/>
                    </a:lnTo>
                    <a:lnTo>
                      <a:pt x="66" y="52"/>
                    </a:lnTo>
                    <a:lnTo>
                      <a:pt x="68" y="52"/>
                    </a:lnTo>
                    <a:lnTo>
                      <a:pt x="68" y="52"/>
                    </a:lnTo>
                    <a:lnTo>
                      <a:pt x="92" y="0"/>
                    </a:lnTo>
                    <a:lnTo>
                      <a:pt x="92" y="0"/>
                    </a:lnTo>
                    <a:lnTo>
                      <a:pt x="97" y="0"/>
                    </a:lnTo>
                    <a:lnTo>
                      <a:pt x="97" y="0"/>
                    </a:lnTo>
                    <a:lnTo>
                      <a:pt x="101" y="0"/>
                    </a:lnTo>
                    <a:lnTo>
                      <a:pt x="101" y="0"/>
                    </a:lnTo>
                    <a:lnTo>
                      <a:pt x="85" y="30"/>
                    </a:lnTo>
                    <a:lnTo>
                      <a:pt x="65" y="71"/>
                    </a:lnTo>
                    <a:lnTo>
                      <a:pt x="65" y="71"/>
                    </a:lnTo>
                    <a:lnTo>
                      <a:pt x="59" y="71"/>
                    </a:lnTo>
                    <a:lnTo>
                      <a:pt x="59" y="71"/>
                    </a:lnTo>
                    <a:lnTo>
                      <a:pt x="53" y="71"/>
                    </a:lnTo>
                    <a:lnTo>
                      <a:pt x="53" y="71"/>
                    </a:lnTo>
                    <a:lnTo>
                      <a:pt x="50" y="46"/>
                    </a:lnTo>
                    <a:lnTo>
                      <a:pt x="47" y="20"/>
                    </a:lnTo>
                    <a:lnTo>
                      <a:pt x="46" y="2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97" name="Freeform 97"/>
              <p:cNvSpPr>
                <a:spLocks noEditPoints="1"/>
              </p:cNvSpPr>
              <p:nvPr userDrawn="1"/>
            </p:nvSpPr>
            <p:spPr bwMode="auto">
              <a:xfrm>
                <a:off x="5747" y="2916"/>
                <a:ext cx="49" cy="54"/>
              </a:xfrm>
              <a:custGeom>
                <a:avLst/>
                <a:gdLst/>
                <a:ahLst/>
                <a:cxnLst>
                  <a:cxn ang="0">
                    <a:pos x="18" y="23"/>
                  </a:cxn>
                  <a:cxn ang="0">
                    <a:pos x="18" y="23"/>
                  </a:cxn>
                  <a:cxn ang="0">
                    <a:pos x="19" y="16"/>
                  </a:cxn>
                  <a:cxn ang="0">
                    <a:pos x="22" y="11"/>
                  </a:cxn>
                  <a:cxn ang="0">
                    <a:pos x="25" y="7"/>
                  </a:cxn>
                  <a:cxn ang="0">
                    <a:pos x="30" y="6"/>
                  </a:cxn>
                  <a:cxn ang="0">
                    <a:pos x="30" y="6"/>
                  </a:cxn>
                  <a:cxn ang="0">
                    <a:pos x="33" y="7"/>
                  </a:cxn>
                  <a:cxn ang="0">
                    <a:pos x="35" y="10"/>
                  </a:cxn>
                  <a:cxn ang="0">
                    <a:pos x="35" y="16"/>
                  </a:cxn>
                  <a:cxn ang="0">
                    <a:pos x="34" y="23"/>
                  </a:cxn>
                  <a:cxn ang="0">
                    <a:pos x="18" y="23"/>
                  </a:cxn>
                  <a:cxn ang="0">
                    <a:pos x="47" y="27"/>
                  </a:cxn>
                  <a:cxn ang="0">
                    <a:pos x="47" y="27"/>
                  </a:cxn>
                  <a:cxn ang="0">
                    <a:pos x="49" y="23"/>
                  </a:cxn>
                  <a:cxn ang="0">
                    <a:pos x="49" y="23"/>
                  </a:cxn>
                  <a:cxn ang="0">
                    <a:pos x="49" y="14"/>
                  </a:cxn>
                  <a:cxn ang="0">
                    <a:pos x="47" y="10"/>
                  </a:cxn>
                  <a:cxn ang="0">
                    <a:pos x="46" y="7"/>
                  </a:cxn>
                  <a:cxn ang="0">
                    <a:pos x="43" y="4"/>
                  </a:cxn>
                  <a:cxn ang="0">
                    <a:pos x="40" y="3"/>
                  </a:cxn>
                  <a:cxn ang="0">
                    <a:pos x="35" y="1"/>
                  </a:cxn>
                  <a:cxn ang="0">
                    <a:pos x="31" y="0"/>
                  </a:cxn>
                  <a:cxn ang="0">
                    <a:pos x="31" y="0"/>
                  </a:cxn>
                  <a:cxn ang="0">
                    <a:pos x="21" y="3"/>
                  </a:cxn>
                  <a:cxn ang="0">
                    <a:pos x="16" y="4"/>
                  </a:cxn>
                  <a:cxn ang="0">
                    <a:pos x="12" y="7"/>
                  </a:cxn>
                  <a:cxn ang="0">
                    <a:pos x="9" y="11"/>
                  </a:cxn>
                  <a:cxn ang="0">
                    <a:pos x="6" y="16"/>
                  </a:cxn>
                  <a:cxn ang="0">
                    <a:pos x="3" y="22"/>
                  </a:cxn>
                  <a:cxn ang="0">
                    <a:pos x="2" y="27"/>
                  </a:cxn>
                  <a:cxn ang="0">
                    <a:pos x="2" y="27"/>
                  </a:cxn>
                  <a:cxn ang="0">
                    <a:pos x="0" y="33"/>
                  </a:cxn>
                  <a:cxn ang="0">
                    <a:pos x="2" y="39"/>
                  </a:cxn>
                  <a:cxn ang="0">
                    <a:pos x="3" y="44"/>
                  </a:cxn>
                  <a:cxn ang="0">
                    <a:pos x="5" y="48"/>
                  </a:cxn>
                  <a:cxn ang="0">
                    <a:pos x="9" y="51"/>
                  </a:cxn>
                  <a:cxn ang="0">
                    <a:pos x="12" y="52"/>
                  </a:cxn>
                  <a:cxn ang="0">
                    <a:pos x="22" y="54"/>
                  </a:cxn>
                  <a:cxn ang="0">
                    <a:pos x="22" y="54"/>
                  </a:cxn>
                  <a:cxn ang="0">
                    <a:pos x="33" y="52"/>
                  </a:cxn>
                  <a:cxn ang="0">
                    <a:pos x="38" y="49"/>
                  </a:cxn>
                  <a:cxn ang="0">
                    <a:pos x="43" y="44"/>
                  </a:cxn>
                  <a:cxn ang="0">
                    <a:pos x="41" y="42"/>
                  </a:cxn>
                  <a:cxn ang="0">
                    <a:pos x="41" y="42"/>
                  </a:cxn>
                  <a:cxn ang="0">
                    <a:pos x="34" y="46"/>
                  </a:cxn>
                  <a:cxn ang="0">
                    <a:pos x="27" y="46"/>
                  </a:cxn>
                  <a:cxn ang="0">
                    <a:pos x="27" y="46"/>
                  </a:cxn>
                  <a:cxn ang="0">
                    <a:pos x="24" y="46"/>
                  </a:cxn>
                  <a:cxn ang="0">
                    <a:pos x="21" y="45"/>
                  </a:cxn>
                  <a:cxn ang="0">
                    <a:pos x="18" y="42"/>
                  </a:cxn>
                  <a:cxn ang="0">
                    <a:pos x="16" y="35"/>
                  </a:cxn>
                  <a:cxn ang="0">
                    <a:pos x="18" y="27"/>
                  </a:cxn>
                  <a:cxn ang="0">
                    <a:pos x="47" y="27"/>
                  </a:cxn>
                </a:cxnLst>
                <a:rect l="0" t="0" r="r" b="b"/>
                <a:pathLst>
                  <a:path w="49" h="54">
                    <a:moveTo>
                      <a:pt x="18" y="23"/>
                    </a:moveTo>
                    <a:lnTo>
                      <a:pt x="18" y="23"/>
                    </a:lnTo>
                    <a:lnTo>
                      <a:pt x="19" y="16"/>
                    </a:lnTo>
                    <a:lnTo>
                      <a:pt x="22" y="11"/>
                    </a:lnTo>
                    <a:lnTo>
                      <a:pt x="25" y="7"/>
                    </a:lnTo>
                    <a:lnTo>
                      <a:pt x="30" y="6"/>
                    </a:lnTo>
                    <a:lnTo>
                      <a:pt x="30" y="6"/>
                    </a:lnTo>
                    <a:lnTo>
                      <a:pt x="33" y="7"/>
                    </a:lnTo>
                    <a:lnTo>
                      <a:pt x="35" y="10"/>
                    </a:lnTo>
                    <a:lnTo>
                      <a:pt x="35" y="16"/>
                    </a:lnTo>
                    <a:lnTo>
                      <a:pt x="34" y="23"/>
                    </a:lnTo>
                    <a:lnTo>
                      <a:pt x="18" y="23"/>
                    </a:lnTo>
                    <a:close/>
                    <a:moveTo>
                      <a:pt x="47" y="27"/>
                    </a:moveTo>
                    <a:lnTo>
                      <a:pt x="47" y="27"/>
                    </a:lnTo>
                    <a:lnTo>
                      <a:pt x="49" y="23"/>
                    </a:lnTo>
                    <a:lnTo>
                      <a:pt x="49" y="23"/>
                    </a:lnTo>
                    <a:lnTo>
                      <a:pt x="49" y="14"/>
                    </a:lnTo>
                    <a:lnTo>
                      <a:pt x="47" y="10"/>
                    </a:lnTo>
                    <a:lnTo>
                      <a:pt x="46" y="7"/>
                    </a:lnTo>
                    <a:lnTo>
                      <a:pt x="43" y="4"/>
                    </a:lnTo>
                    <a:lnTo>
                      <a:pt x="40" y="3"/>
                    </a:lnTo>
                    <a:lnTo>
                      <a:pt x="35" y="1"/>
                    </a:lnTo>
                    <a:lnTo>
                      <a:pt x="31" y="0"/>
                    </a:lnTo>
                    <a:lnTo>
                      <a:pt x="31" y="0"/>
                    </a:lnTo>
                    <a:lnTo>
                      <a:pt x="21" y="3"/>
                    </a:lnTo>
                    <a:lnTo>
                      <a:pt x="16" y="4"/>
                    </a:lnTo>
                    <a:lnTo>
                      <a:pt x="12" y="7"/>
                    </a:lnTo>
                    <a:lnTo>
                      <a:pt x="9" y="11"/>
                    </a:lnTo>
                    <a:lnTo>
                      <a:pt x="6" y="16"/>
                    </a:lnTo>
                    <a:lnTo>
                      <a:pt x="3" y="22"/>
                    </a:lnTo>
                    <a:lnTo>
                      <a:pt x="2" y="27"/>
                    </a:lnTo>
                    <a:lnTo>
                      <a:pt x="2" y="27"/>
                    </a:lnTo>
                    <a:lnTo>
                      <a:pt x="0" y="33"/>
                    </a:lnTo>
                    <a:lnTo>
                      <a:pt x="2" y="39"/>
                    </a:lnTo>
                    <a:lnTo>
                      <a:pt x="3" y="44"/>
                    </a:lnTo>
                    <a:lnTo>
                      <a:pt x="5" y="48"/>
                    </a:lnTo>
                    <a:lnTo>
                      <a:pt x="9" y="51"/>
                    </a:lnTo>
                    <a:lnTo>
                      <a:pt x="12" y="52"/>
                    </a:lnTo>
                    <a:lnTo>
                      <a:pt x="22" y="54"/>
                    </a:lnTo>
                    <a:lnTo>
                      <a:pt x="22" y="54"/>
                    </a:lnTo>
                    <a:lnTo>
                      <a:pt x="33" y="52"/>
                    </a:lnTo>
                    <a:lnTo>
                      <a:pt x="38" y="49"/>
                    </a:lnTo>
                    <a:lnTo>
                      <a:pt x="43" y="44"/>
                    </a:lnTo>
                    <a:lnTo>
                      <a:pt x="41" y="42"/>
                    </a:lnTo>
                    <a:lnTo>
                      <a:pt x="41" y="42"/>
                    </a:lnTo>
                    <a:lnTo>
                      <a:pt x="34" y="46"/>
                    </a:lnTo>
                    <a:lnTo>
                      <a:pt x="27" y="46"/>
                    </a:lnTo>
                    <a:lnTo>
                      <a:pt x="27" y="46"/>
                    </a:lnTo>
                    <a:lnTo>
                      <a:pt x="24" y="46"/>
                    </a:lnTo>
                    <a:lnTo>
                      <a:pt x="21" y="45"/>
                    </a:lnTo>
                    <a:lnTo>
                      <a:pt x="18" y="42"/>
                    </a:lnTo>
                    <a:lnTo>
                      <a:pt x="16" y="35"/>
                    </a:lnTo>
                    <a:lnTo>
                      <a:pt x="18" y="27"/>
                    </a:lnTo>
                    <a:lnTo>
                      <a:pt x="47" y="27"/>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98" name="Freeform 98"/>
              <p:cNvSpPr>
                <a:spLocks noEditPoints="1"/>
              </p:cNvSpPr>
              <p:nvPr userDrawn="1"/>
            </p:nvSpPr>
            <p:spPr bwMode="auto">
              <a:xfrm>
                <a:off x="5826" y="2897"/>
                <a:ext cx="76" cy="71"/>
              </a:xfrm>
              <a:custGeom>
                <a:avLst/>
                <a:gdLst/>
                <a:ahLst/>
                <a:cxnLst>
                  <a:cxn ang="0">
                    <a:pos x="25" y="26"/>
                  </a:cxn>
                  <a:cxn ang="0">
                    <a:pos x="25" y="26"/>
                  </a:cxn>
                  <a:cxn ang="0">
                    <a:pos x="29" y="6"/>
                  </a:cxn>
                  <a:cxn ang="0">
                    <a:pos x="29" y="6"/>
                  </a:cxn>
                  <a:cxn ang="0">
                    <a:pos x="40" y="6"/>
                  </a:cxn>
                  <a:cxn ang="0">
                    <a:pos x="40" y="6"/>
                  </a:cxn>
                  <a:cxn ang="0">
                    <a:pos x="45" y="6"/>
                  </a:cxn>
                  <a:cxn ang="0">
                    <a:pos x="50" y="7"/>
                  </a:cxn>
                  <a:cxn ang="0">
                    <a:pos x="53" y="10"/>
                  </a:cxn>
                  <a:cxn ang="0">
                    <a:pos x="56" y="13"/>
                  </a:cxn>
                  <a:cxn ang="0">
                    <a:pos x="59" y="17"/>
                  </a:cxn>
                  <a:cxn ang="0">
                    <a:pos x="60" y="22"/>
                  </a:cxn>
                  <a:cxn ang="0">
                    <a:pos x="60" y="28"/>
                  </a:cxn>
                  <a:cxn ang="0">
                    <a:pos x="59" y="33"/>
                  </a:cxn>
                  <a:cxn ang="0">
                    <a:pos x="59" y="33"/>
                  </a:cxn>
                  <a:cxn ang="0">
                    <a:pos x="57" y="41"/>
                  </a:cxn>
                  <a:cxn ang="0">
                    <a:pos x="54" y="48"/>
                  </a:cxn>
                  <a:cxn ang="0">
                    <a:pos x="51" y="52"/>
                  </a:cxn>
                  <a:cxn ang="0">
                    <a:pos x="47" y="58"/>
                  </a:cxn>
                  <a:cxn ang="0">
                    <a:pos x="43" y="61"/>
                  </a:cxn>
                  <a:cxn ang="0">
                    <a:pos x="38" y="64"/>
                  </a:cxn>
                  <a:cxn ang="0">
                    <a:pos x="32" y="65"/>
                  </a:cxn>
                  <a:cxn ang="0">
                    <a:pos x="26" y="65"/>
                  </a:cxn>
                  <a:cxn ang="0">
                    <a:pos x="26" y="65"/>
                  </a:cxn>
                  <a:cxn ang="0">
                    <a:pos x="18" y="65"/>
                  </a:cxn>
                  <a:cxn ang="0">
                    <a:pos x="18" y="65"/>
                  </a:cxn>
                  <a:cxn ang="0">
                    <a:pos x="22" y="45"/>
                  </a:cxn>
                  <a:cxn ang="0">
                    <a:pos x="25" y="26"/>
                  </a:cxn>
                  <a:cxn ang="0">
                    <a:pos x="6" y="42"/>
                  </a:cxn>
                  <a:cxn ang="0">
                    <a:pos x="6" y="42"/>
                  </a:cxn>
                  <a:cxn ang="0">
                    <a:pos x="0" y="71"/>
                  </a:cxn>
                  <a:cxn ang="0">
                    <a:pos x="0" y="71"/>
                  </a:cxn>
                  <a:cxn ang="0">
                    <a:pos x="9" y="71"/>
                  </a:cxn>
                  <a:cxn ang="0">
                    <a:pos x="9" y="71"/>
                  </a:cxn>
                  <a:cxn ang="0">
                    <a:pos x="32" y="71"/>
                  </a:cxn>
                  <a:cxn ang="0">
                    <a:pos x="32" y="71"/>
                  </a:cxn>
                  <a:cxn ang="0">
                    <a:pos x="40" y="71"/>
                  </a:cxn>
                  <a:cxn ang="0">
                    <a:pos x="47" y="68"/>
                  </a:cxn>
                  <a:cxn ang="0">
                    <a:pos x="53" y="65"/>
                  </a:cxn>
                  <a:cxn ang="0">
                    <a:pos x="59" y="61"/>
                  </a:cxn>
                  <a:cxn ang="0">
                    <a:pos x="64" y="55"/>
                  </a:cxn>
                  <a:cxn ang="0">
                    <a:pos x="69" y="49"/>
                  </a:cxn>
                  <a:cxn ang="0">
                    <a:pos x="73" y="42"/>
                  </a:cxn>
                  <a:cxn ang="0">
                    <a:pos x="76" y="33"/>
                  </a:cxn>
                  <a:cxn ang="0">
                    <a:pos x="76" y="33"/>
                  </a:cxn>
                  <a:cxn ang="0">
                    <a:pos x="76" y="25"/>
                  </a:cxn>
                  <a:cxn ang="0">
                    <a:pos x="76" y="17"/>
                  </a:cxn>
                  <a:cxn ang="0">
                    <a:pos x="73" y="11"/>
                  </a:cxn>
                  <a:cxn ang="0">
                    <a:pos x="69" y="7"/>
                  </a:cxn>
                  <a:cxn ang="0">
                    <a:pos x="64" y="3"/>
                  </a:cxn>
                  <a:cxn ang="0">
                    <a:pos x="57" y="1"/>
                  </a:cxn>
                  <a:cxn ang="0">
                    <a:pos x="50" y="0"/>
                  </a:cxn>
                  <a:cxn ang="0">
                    <a:pos x="41" y="0"/>
                  </a:cxn>
                  <a:cxn ang="0">
                    <a:pos x="41" y="0"/>
                  </a:cxn>
                  <a:cxn ang="0">
                    <a:pos x="22" y="0"/>
                  </a:cxn>
                  <a:cxn ang="0">
                    <a:pos x="22" y="0"/>
                  </a:cxn>
                  <a:cxn ang="0">
                    <a:pos x="15" y="0"/>
                  </a:cxn>
                  <a:cxn ang="0">
                    <a:pos x="15" y="0"/>
                  </a:cxn>
                  <a:cxn ang="0">
                    <a:pos x="9" y="29"/>
                  </a:cxn>
                  <a:cxn ang="0">
                    <a:pos x="6" y="42"/>
                  </a:cxn>
                </a:cxnLst>
                <a:rect l="0" t="0" r="r" b="b"/>
                <a:pathLst>
                  <a:path w="76" h="71">
                    <a:moveTo>
                      <a:pt x="25" y="26"/>
                    </a:moveTo>
                    <a:lnTo>
                      <a:pt x="25" y="26"/>
                    </a:lnTo>
                    <a:lnTo>
                      <a:pt x="29" y="6"/>
                    </a:lnTo>
                    <a:lnTo>
                      <a:pt x="29" y="6"/>
                    </a:lnTo>
                    <a:lnTo>
                      <a:pt x="40" y="6"/>
                    </a:lnTo>
                    <a:lnTo>
                      <a:pt x="40" y="6"/>
                    </a:lnTo>
                    <a:lnTo>
                      <a:pt x="45" y="6"/>
                    </a:lnTo>
                    <a:lnTo>
                      <a:pt x="50" y="7"/>
                    </a:lnTo>
                    <a:lnTo>
                      <a:pt x="53" y="10"/>
                    </a:lnTo>
                    <a:lnTo>
                      <a:pt x="56" y="13"/>
                    </a:lnTo>
                    <a:lnTo>
                      <a:pt x="59" y="17"/>
                    </a:lnTo>
                    <a:lnTo>
                      <a:pt x="60" y="22"/>
                    </a:lnTo>
                    <a:lnTo>
                      <a:pt x="60" y="28"/>
                    </a:lnTo>
                    <a:lnTo>
                      <a:pt x="59" y="33"/>
                    </a:lnTo>
                    <a:lnTo>
                      <a:pt x="59" y="33"/>
                    </a:lnTo>
                    <a:lnTo>
                      <a:pt x="57" y="41"/>
                    </a:lnTo>
                    <a:lnTo>
                      <a:pt x="54" y="48"/>
                    </a:lnTo>
                    <a:lnTo>
                      <a:pt x="51" y="52"/>
                    </a:lnTo>
                    <a:lnTo>
                      <a:pt x="47" y="58"/>
                    </a:lnTo>
                    <a:lnTo>
                      <a:pt x="43" y="61"/>
                    </a:lnTo>
                    <a:lnTo>
                      <a:pt x="38" y="64"/>
                    </a:lnTo>
                    <a:lnTo>
                      <a:pt x="32" y="65"/>
                    </a:lnTo>
                    <a:lnTo>
                      <a:pt x="26" y="65"/>
                    </a:lnTo>
                    <a:lnTo>
                      <a:pt x="26" y="65"/>
                    </a:lnTo>
                    <a:lnTo>
                      <a:pt x="18" y="65"/>
                    </a:lnTo>
                    <a:lnTo>
                      <a:pt x="18" y="65"/>
                    </a:lnTo>
                    <a:lnTo>
                      <a:pt x="22" y="45"/>
                    </a:lnTo>
                    <a:lnTo>
                      <a:pt x="25" y="26"/>
                    </a:lnTo>
                    <a:close/>
                    <a:moveTo>
                      <a:pt x="6" y="42"/>
                    </a:moveTo>
                    <a:lnTo>
                      <a:pt x="6" y="42"/>
                    </a:lnTo>
                    <a:lnTo>
                      <a:pt x="0" y="71"/>
                    </a:lnTo>
                    <a:lnTo>
                      <a:pt x="0" y="71"/>
                    </a:lnTo>
                    <a:lnTo>
                      <a:pt x="9" y="71"/>
                    </a:lnTo>
                    <a:lnTo>
                      <a:pt x="9" y="71"/>
                    </a:lnTo>
                    <a:lnTo>
                      <a:pt x="32" y="71"/>
                    </a:lnTo>
                    <a:lnTo>
                      <a:pt x="32" y="71"/>
                    </a:lnTo>
                    <a:lnTo>
                      <a:pt x="40" y="71"/>
                    </a:lnTo>
                    <a:lnTo>
                      <a:pt x="47" y="68"/>
                    </a:lnTo>
                    <a:lnTo>
                      <a:pt x="53" y="65"/>
                    </a:lnTo>
                    <a:lnTo>
                      <a:pt x="59" y="61"/>
                    </a:lnTo>
                    <a:lnTo>
                      <a:pt x="64" y="55"/>
                    </a:lnTo>
                    <a:lnTo>
                      <a:pt x="69" y="49"/>
                    </a:lnTo>
                    <a:lnTo>
                      <a:pt x="73" y="42"/>
                    </a:lnTo>
                    <a:lnTo>
                      <a:pt x="76" y="33"/>
                    </a:lnTo>
                    <a:lnTo>
                      <a:pt x="76" y="33"/>
                    </a:lnTo>
                    <a:lnTo>
                      <a:pt x="76" y="25"/>
                    </a:lnTo>
                    <a:lnTo>
                      <a:pt x="76" y="17"/>
                    </a:lnTo>
                    <a:lnTo>
                      <a:pt x="73" y="11"/>
                    </a:lnTo>
                    <a:lnTo>
                      <a:pt x="69" y="7"/>
                    </a:lnTo>
                    <a:lnTo>
                      <a:pt x="64" y="3"/>
                    </a:lnTo>
                    <a:lnTo>
                      <a:pt x="57" y="1"/>
                    </a:lnTo>
                    <a:lnTo>
                      <a:pt x="50" y="0"/>
                    </a:lnTo>
                    <a:lnTo>
                      <a:pt x="41" y="0"/>
                    </a:lnTo>
                    <a:lnTo>
                      <a:pt x="41" y="0"/>
                    </a:lnTo>
                    <a:lnTo>
                      <a:pt x="22" y="0"/>
                    </a:lnTo>
                    <a:lnTo>
                      <a:pt x="22" y="0"/>
                    </a:lnTo>
                    <a:lnTo>
                      <a:pt x="15" y="0"/>
                    </a:lnTo>
                    <a:lnTo>
                      <a:pt x="15" y="0"/>
                    </a:lnTo>
                    <a:lnTo>
                      <a:pt x="9" y="29"/>
                    </a:lnTo>
                    <a:lnTo>
                      <a:pt x="6" y="42"/>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99" name="Freeform 99"/>
              <p:cNvSpPr>
                <a:spLocks noEditPoints="1"/>
              </p:cNvSpPr>
              <p:nvPr userDrawn="1"/>
            </p:nvSpPr>
            <p:spPr bwMode="auto">
              <a:xfrm>
                <a:off x="5905" y="2916"/>
                <a:ext cx="53" cy="54"/>
              </a:xfrm>
              <a:custGeom>
                <a:avLst/>
                <a:gdLst/>
                <a:ahLst/>
                <a:cxnLst>
                  <a:cxn ang="0">
                    <a:pos x="36" y="25"/>
                  </a:cxn>
                  <a:cxn ang="0">
                    <a:pos x="36" y="25"/>
                  </a:cxn>
                  <a:cxn ang="0">
                    <a:pos x="35" y="35"/>
                  </a:cxn>
                  <a:cxn ang="0">
                    <a:pos x="31" y="44"/>
                  </a:cxn>
                  <a:cxn ang="0">
                    <a:pos x="26" y="48"/>
                  </a:cxn>
                  <a:cxn ang="0">
                    <a:pos x="22" y="49"/>
                  </a:cxn>
                  <a:cxn ang="0">
                    <a:pos x="22" y="49"/>
                  </a:cxn>
                  <a:cxn ang="0">
                    <a:pos x="20" y="49"/>
                  </a:cxn>
                  <a:cxn ang="0">
                    <a:pos x="18" y="48"/>
                  </a:cxn>
                  <a:cxn ang="0">
                    <a:pos x="16" y="44"/>
                  </a:cxn>
                  <a:cxn ang="0">
                    <a:pos x="15" y="36"/>
                  </a:cxn>
                  <a:cxn ang="0">
                    <a:pos x="16" y="29"/>
                  </a:cxn>
                  <a:cxn ang="0">
                    <a:pos x="16" y="29"/>
                  </a:cxn>
                  <a:cxn ang="0">
                    <a:pos x="19" y="19"/>
                  </a:cxn>
                  <a:cxn ang="0">
                    <a:pos x="22" y="11"/>
                  </a:cxn>
                  <a:cxn ang="0">
                    <a:pos x="26" y="7"/>
                  </a:cxn>
                  <a:cxn ang="0">
                    <a:pos x="31" y="6"/>
                  </a:cxn>
                  <a:cxn ang="0">
                    <a:pos x="31" y="6"/>
                  </a:cxn>
                  <a:cxn ang="0">
                    <a:pos x="35" y="7"/>
                  </a:cxn>
                  <a:cxn ang="0">
                    <a:pos x="38" y="10"/>
                  </a:cxn>
                  <a:cxn ang="0">
                    <a:pos x="38" y="16"/>
                  </a:cxn>
                  <a:cxn ang="0">
                    <a:pos x="36" y="25"/>
                  </a:cxn>
                  <a:cxn ang="0">
                    <a:pos x="36" y="25"/>
                  </a:cxn>
                  <a:cxn ang="0">
                    <a:pos x="0" y="29"/>
                  </a:cxn>
                  <a:cxn ang="0">
                    <a:pos x="0" y="29"/>
                  </a:cxn>
                  <a:cxn ang="0">
                    <a:pos x="0" y="35"/>
                  </a:cxn>
                  <a:cxn ang="0">
                    <a:pos x="0" y="41"/>
                  </a:cxn>
                  <a:cxn ang="0">
                    <a:pos x="3" y="45"/>
                  </a:cxn>
                  <a:cxn ang="0">
                    <a:pos x="4" y="48"/>
                  </a:cxn>
                  <a:cxn ang="0">
                    <a:pos x="9" y="51"/>
                  </a:cxn>
                  <a:cxn ang="0">
                    <a:pos x="12" y="52"/>
                  </a:cxn>
                  <a:cxn ang="0">
                    <a:pos x="22" y="54"/>
                  </a:cxn>
                  <a:cxn ang="0">
                    <a:pos x="22" y="54"/>
                  </a:cxn>
                  <a:cxn ang="0">
                    <a:pos x="26" y="54"/>
                  </a:cxn>
                  <a:cxn ang="0">
                    <a:pos x="32" y="52"/>
                  </a:cxn>
                  <a:cxn ang="0">
                    <a:pos x="36" y="49"/>
                  </a:cxn>
                  <a:cxn ang="0">
                    <a:pos x="41" y="46"/>
                  </a:cxn>
                  <a:cxn ang="0">
                    <a:pos x="45" y="42"/>
                  </a:cxn>
                  <a:cxn ang="0">
                    <a:pos x="48" y="38"/>
                  </a:cxn>
                  <a:cxn ang="0">
                    <a:pos x="51" y="32"/>
                  </a:cxn>
                  <a:cxn ang="0">
                    <a:pos x="53" y="26"/>
                  </a:cxn>
                  <a:cxn ang="0">
                    <a:pos x="53" y="26"/>
                  </a:cxn>
                  <a:cxn ang="0">
                    <a:pos x="53" y="20"/>
                  </a:cxn>
                  <a:cxn ang="0">
                    <a:pos x="53" y="16"/>
                  </a:cxn>
                  <a:cxn ang="0">
                    <a:pos x="51" y="11"/>
                  </a:cxn>
                  <a:cxn ang="0">
                    <a:pos x="50" y="7"/>
                  </a:cxn>
                  <a:cxn ang="0">
                    <a:pos x="47" y="4"/>
                  </a:cxn>
                  <a:cxn ang="0">
                    <a:pos x="42" y="3"/>
                  </a:cxn>
                  <a:cxn ang="0">
                    <a:pos x="38" y="1"/>
                  </a:cxn>
                  <a:cxn ang="0">
                    <a:pos x="32" y="0"/>
                  </a:cxn>
                  <a:cxn ang="0">
                    <a:pos x="32" y="0"/>
                  </a:cxn>
                  <a:cxn ang="0">
                    <a:pos x="22" y="3"/>
                  </a:cxn>
                  <a:cxn ang="0">
                    <a:pos x="18" y="4"/>
                  </a:cxn>
                  <a:cxn ang="0">
                    <a:pos x="13" y="7"/>
                  </a:cxn>
                  <a:cxn ang="0">
                    <a:pos x="9" y="11"/>
                  </a:cxn>
                  <a:cxn ang="0">
                    <a:pos x="6" y="16"/>
                  </a:cxn>
                  <a:cxn ang="0">
                    <a:pos x="3" y="22"/>
                  </a:cxn>
                  <a:cxn ang="0">
                    <a:pos x="0" y="29"/>
                  </a:cxn>
                  <a:cxn ang="0">
                    <a:pos x="0" y="29"/>
                  </a:cxn>
                </a:cxnLst>
                <a:rect l="0" t="0" r="r" b="b"/>
                <a:pathLst>
                  <a:path w="53" h="54">
                    <a:moveTo>
                      <a:pt x="36" y="25"/>
                    </a:moveTo>
                    <a:lnTo>
                      <a:pt x="36" y="25"/>
                    </a:lnTo>
                    <a:lnTo>
                      <a:pt x="35" y="35"/>
                    </a:lnTo>
                    <a:lnTo>
                      <a:pt x="31" y="44"/>
                    </a:lnTo>
                    <a:lnTo>
                      <a:pt x="26" y="48"/>
                    </a:lnTo>
                    <a:lnTo>
                      <a:pt x="22" y="49"/>
                    </a:lnTo>
                    <a:lnTo>
                      <a:pt x="22" y="49"/>
                    </a:lnTo>
                    <a:lnTo>
                      <a:pt x="20" y="49"/>
                    </a:lnTo>
                    <a:lnTo>
                      <a:pt x="18" y="48"/>
                    </a:lnTo>
                    <a:lnTo>
                      <a:pt x="16" y="44"/>
                    </a:lnTo>
                    <a:lnTo>
                      <a:pt x="15" y="36"/>
                    </a:lnTo>
                    <a:lnTo>
                      <a:pt x="16" y="29"/>
                    </a:lnTo>
                    <a:lnTo>
                      <a:pt x="16" y="29"/>
                    </a:lnTo>
                    <a:lnTo>
                      <a:pt x="19" y="19"/>
                    </a:lnTo>
                    <a:lnTo>
                      <a:pt x="22" y="11"/>
                    </a:lnTo>
                    <a:lnTo>
                      <a:pt x="26" y="7"/>
                    </a:lnTo>
                    <a:lnTo>
                      <a:pt x="31" y="6"/>
                    </a:lnTo>
                    <a:lnTo>
                      <a:pt x="31" y="6"/>
                    </a:lnTo>
                    <a:lnTo>
                      <a:pt x="35" y="7"/>
                    </a:lnTo>
                    <a:lnTo>
                      <a:pt x="38" y="10"/>
                    </a:lnTo>
                    <a:lnTo>
                      <a:pt x="38" y="16"/>
                    </a:lnTo>
                    <a:lnTo>
                      <a:pt x="36" y="25"/>
                    </a:lnTo>
                    <a:lnTo>
                      <a:pt x="36" y="25"/>
                    </a:lnTo>
                    <a:close/>
                    <a:moveTo>
                      <a:pt x="0" y="29"/>
                    </a:moveTo>
                    <a:lnTo>
                      <a:pt x="0" y="29"/>
                    </a:lnTo>
                    <a:lnTo>
                      <a:pt x="0" y="35"/>
                    </a:lnTo>
                    <a:lnTo>
                      <a:pt x="0" y="41"/>
                    </a:lnTo>
                    <a:lnTo>
                      <a:pt x="3" y="45"/>
                    </a:lnTo>
                    <a:lnTo>
                      <a:pt x="4" y="48"/>
                    </a:lnTo>
                    <a:lnTo>
                      <a:pt x="9" y="51"/>
                    </a:lnTo>
                    <a:lnTo>
                      <a:pt x="12" y="52"/>
                    </a:lnTo>
                    <a:lnTo>
                      <a:pt x="22" y="54"/>
                    </a:lnTo>
                    <a:lnTo>
                      <a:pt x="22" y="54"/>
                    </a:lnTo>
                    <a:lnTo>
                      <a:pt x="26" y="54"/>
                    </a:lnTo>
                    <a:lnTo>
                      <a:pt x="32" y="52"/>
                    </a:lnTo>
                    <a:lnTo>
                      <a:pt x="36" y="49"/>
                    </a:lnTo>
                    <a:lnTo>
                      <a:pt x="41" y="46"/>
                    </a:lnTo>
                    <a:lnTo>
                      <a:pt x="45" y="42"/>
                    </a:lnTo>
                    <a:lnTo>
                      <a:pt x="48" y="38"/>
                    </a:lnTo>
                    <a:lnTo>
                      <a:pt x="51" y="32"/>
                    </a:lnTo>
                    <a:lnTo>
                      <a:pt x="53" y="26"/>
                    </a:lnTo>
                    <a:lnTo>
                      <a:pt x="53" y="26"/>
                    </a:lnTo>
                    <a:lnTo>
                      <a:pt x="53" y="20"/>
                    </a:lnTo>
                    <a:lnTo>
                      <a:pt x="53" y="16"/>
                    </a:lnTo>
                    <a:lnTo>
                      <a:pt x="51" y="11"/>
                    </a:lnTo>
                    <a:lnTo>
                      <a:pt x="50" y="7"/>
                    </a:lnTo>
                    <a:lnTo>
                      <a:pt x="47" y="4"/>
                    </a:lnTo>
                    <a:lnTo>
                      <a:pt x="42" y="3"/>
                    </a:lnTo>
                    <a:lnTo>
                      <a:pt x="38" y="1"/>
                    </a:lnTo>
                    <a:lnTo>
                      <a:pt x="32" y="0"/>
                    </a:lnTo>
                    <a:lnTo>
                      <a:pt x="32" y="0"/>
                    </a:lnTo>
                    <a:lnTo>
                      <a:pt x="22" y="3"/>
                    </a:lnTo>
                    <a:lnTo>
                      <a:pt x="18" y="4"/>
                    </a:lnTo>
                    <a:lnTo>
                      <a:pt x="13" y="7"/>
                    </a:lnTo>
                    <a:lnTo>
                      <a:pt x="9" y="11"/>
                    </a:lnTo>
                    <a:lnTo>
                      <a:pt x="6" y="16"/>
                    </a:lnTo>
                    <a:lnTo>
                      <a:pt x="3" y="22"/>
                    </a:lnTo>
                    <a:lnTo>
                      <a:pt x="0" y="29"/>
                    </a:lnTo>
                    <a:lnTo>
                      <a:pt x="0" y="29"/>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grpSp>
      </p:grpSp>
      <p:sp>
        <p:nvSpPr>
          <p:cNvPr id="256100" name="Rectangle 100"/>
          <p:cNvSpPr>
            <a:spLocks noChangeArrowheads="1"/>
          </p:cNvSpPr>
          <p:nvPr userDrawn="1"/>
        </p:nvSpPr>
        <p:spPr bwMode="auto">
          <a:xfrm>
            <a:off x="6604489" y="-4762"/>
            <a:ext cx="2552700" cy="696913"/>
          </a:xfrm>
          <a:prstGeom prst="rect">
            <a:avLst/>
          </a:prstGeom>
          <a:solidFill>
            <a:schemeClr val="accent1"/>
          </a:solidFill>
          <a:ln w="9525">
            <a:noFill/>
            <a:miter lim="800000"/>
            <a:headEnd/>
            <a:tailEnd/>
          </a:ln>
          <a:effectLst/>
        </p:spPr>
        <p:txBody>
          <a:bodyPr wrap="none" anchor="ctr"/>
          <a:lstStyle/>
          <a:p>
            <a:pPr marL="92075" indent="-92075" algn="ctr">
              <a:lnSpc>
                <a:spcPct val="95000"/>
              </a:lnSpc>
              <a:buClr>
                <a:srgbClr val="B7B8FF"/>
              </a:buClr>
              <a:buSzPct val="45000"/>
              <a:buFont typeface="Wingdings" pitchFamily="2" charset="2"/>
              <a:buNone/>
            </a:pPr>
            <a:endParaRPr lang="en-US" sz="1000">
              <a:solidFill>
                <a:srgbClr val="FFFFFF"/>
              </a:solidFill>
              <a:latin typeface="Times New Roman" pitchFamily="18" charset="0"/>
              <a:cs typeface="+mn-cs"/>
            </a:endParaRPr>
          </a:p>
        </p:txBody>
      </p:sp>
      <p:sp>
        <p:nvSpPr>
          <p:cNvPr id="256103" name="Rectangle 103"/>
          <p:cNvSpPr>
            <a:spLocks noChangeArrowheads="1"/>
          </p:cNvSpPr>
          <p:nvPr userDrawn="1"/>
        </p:nvSpPr>
        <p:spPr bwMode="auto">
          <a:xfrm>
            <a:off x="6699740" y="493713"/>
            <a:ext cx="2092569" cy="152400"/>
          </a:xfrm>
          <a:prstGeom prst="rect">
            <a:avLst/>
          </a:prstGeom>
          <a:noFill/>
          <a:ln w="9525">
            <a:noFill/>
            <a:miter lim="800000"/>
            <a:headEnd/>
            <a:tailEnd/>
          </a:ln>
          <a:effectLst/>
        </p:spPr>
        <p:txBody>
          <a:bodyPr lIns="0" tIns="0" rIns="0" bIns="0">
            <a:spAutoFit/>
          </a:bodyPr>
          <a:lstStyle/>
          <a:p>
            <a:pPr defTabSz="839788">
              <a:spcBef>
                <a:spcPct val="50000"/>
              </a:spcBef>
            </a:pPr>
            <a:r>
              <a:rPr lang="en-GB" sz="1000" b="1">
                <a:solidFill>
                  <a:srgbClr val="FFFFFF"/>
                </a:solidFill>
                <a:latin typeface="Times New Roman" pitchFamily="18" charset="0"/>
                <a:cs typeface="+mn-cs"/>
              </a:rPr>
              <a:t>FINANCIAL SERVICES</a:t>
            </a:r>
          </a:p>
        </p:txBody>
      </p:sp>
      <p:sp>
        <p:nvSpPr>
          <p:cNvPr id="256104" name="Rectangle 104"/>
          <p:cNvSpPr>
            <a:spLocks noGrp="1" noChangeArrowheads="1"/>
          </p:cNvSpPr>
          <p:nvPr>
            <p:ph type="dt" sz="quarter" idx="2"/>
          </p:nvPr>
        </p:nvSpPr>
        <p:spPr bwMode="auto">
          <a:xfrm>
            <a:off x="6699740" y="731923"/>
            <a:ext cx="2092569" cy="187325"/>
          </a:xfrm>
          <a:prstGeom prst="rect">
            <a:avLst/>
          </a:prstGeom>
          <a:noFill/>
          <a:ln>
            <a:miter lim="800000"/>
            <a:headEnd/>
            <a:tailEnd/>
          </a:ln>
        </p:spPr>
        <p:txBody>
          <a:bodyPr vert="horz" wrap="square" lIns="0" tIns="0" rIns="0" bIns="0" numCol="1" anchor="t" anchorCtr="0" compatLnSpc="1">
            <a:prstTxWarp prst="textNoShape">
              <a:avLst/>
            </a:prstTxWarp>
          </a:bodyPr>
          <a:lstStyle>
            <a:lvl1pPr algn="l">
              <a:spcBef>
                <a:spcPct val="0"/>
              </a:spcBef>
              <a:defRPr sz="1000">
                <a:solidFill>
                  <a:schemeClr val="bg1"/>
                </a:solidFill>
                <a:latin typeface="Times New Roman" pitchFamily="18" charset="0"/>
              </a:defRPr>
            </a:lvl1pPr>
          </a:lstStyle>
          <a:p>
            <a:fld id="{D422C103-1765-4524-92CC-53EB32375037}" type="datetime4">
              <a:rPr lang="en-GB">
                <a:solidFill>
                  <a:srgbClr val="FFFFFF"/>
                </a:solidFill>
                <a:cs typeface="+mn-cs"/>
              </a:rPr>
              <a:pPr/>
              <a:t>28 April 2015</a:t>
            </a:fld>
            <a:endParaRPr lang="en-GB">
              <a:solidFill>
                <a:srgbClr val="FFFFFF"/>
              </a:solidFill>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descr="logo.gif"/>
          <p:cNvPicPr>
            <a:picLocks noChangeAspect="1"/>
          </p:cNvPicPr>
          <p:nvPr userDrawn="1"/>
        </p:nvPicPr>
        <p:blipFill>
          <a:blip r:embed="rId2" cstate="print"/>
          <a:stretch>
            <a:fillRect/>
          </a:stretch>
        </p:blipFill>
        <p:spPr>
          <a:xfrm>
            <a:off x="6862943" y="249334"/>
            <a:ext cx="1903094" cy="543880"/>
          </a:xfrm>
          <a:prstGeom prst="rect">
            <a:avLst/>
          </a:prstGeom>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8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3158" y="1268420"/>
            <a:ext cx="4148503"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340" y="1268420"/>
            <a:ext cx="4149969"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8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620" y="435014"/>
            <a:ext cx="2108688" cy="58023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3164" y="435014"/>
            <a:ext cx="6189785" cy="58023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53158" y="435011"/>
            <a:ext cx="7477857" cy="5810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53158" y="1268420"/>
            <a:ext cx="4148503" cy="4968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2340" y="1268420"/>
            <a:ext cx="4149969" cy="4968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56109" name="Picture 109" descr="HBOSImage"/>
          <p:cNvPicPr>
            <a:picLocks noChangeAspect="1" noChangeArrowheads="1"/>
          </p:cNvPicPr>
          <p:nvPr userDrawn="1"/>
        </p:nvPicPr>
        <p:blipFill>
          <a:blip r:embed="rId2" cstate="print"/>
          <a:srcRect/>
          <a:stretch>
            <a:fillRect/>
          </a:stretch>
        </p:blipFill>
        <p:spPr bwMode="auto">
          <a:xfrm>
            <a:off x="0" y="23"/>
            <a:ext cx="9144000" cy="4418013"/>
          </a:xfrm>
          <a:prstGeom prst="rect">
            <a:avLst/>
          </a:prstGeom>
          <a:noFill/>
        </p:spPr>
      </p:pic>
      <p:sp>
        <p:nvSpPr>
          <p:cNvPr id="256002" name="Rectangle 2"/>
          <p:cNvSpPr>
            <a:spLocks noGrp="1" noChangeArrowheads="1"/>
          </p:cNvSpPr>
          <p:nvPr>
            <p:ph type="ctrTitle"/>
          </p:nvPr>
        </p:nvSpPr>
        <p:spPr>
          <a:xfrm>
            <a:off x="2145328" y="5084763"/>
            <a:ext cx="6646985" cy="431800"/>
          </a:xfrm>
          <a:ln algn="ctr"/>
        </p:spPr>
        <p:txBody>
          <a:bodyPr/>
          <a:lstStyle>
            <a:lvl1pPr>
              <a:defRPr sz="2800"/>
            </a:lvl1pPr>
          </a:lstStyle>
          <a:p>
            <a:r>
              <a:rPr lang="en-GB"/>
              <a:t>Click to edit Master title style</a:t>
            </a:r>
          </a:p>
        </p:txBody>
      </p:sp>
      <p:sp>
        <p:nvSpPr>
          <p:cNvPr id="256003" name="Rectangle 3"/>
          <p:cNvSpPr>
            <a:spLocks noGrp="1" noChangeArrowheads="1"/>
          </p:cNvSpPr>
          <p:nvPr>
            <p:ph type="subTitle" idx="1"/>
          </p:nvPr>
        </p:nvSpPr>
        <p:spPr>
          <a:xfrm>
            <a:off x="2145328" y="5527734"/>
            <a:ext cx="6646985" cy="709613"/>
          </a:xfrm>
          <a:ln algn="ctr"/>
        </p:spPr>
        <p:txBody>
          <a:bodyPr/>
          <a:lstStyle>
            <a:lvl1pPr marL="0" indent="0">
              <a:spcBef>
                <a:spcPct val="20000"/>
              </a:spcBef>
              <a:defRPr sz="1800" b="1"/>
            </a:lvl1pPr>
          </a:lstStyle>
          <a:p>
            <a:r>
              <a:rPr lang="en-GB"/>
              <a:t>Click to edit Master subtitle style</a:t>
            </a:r>
          </a:p>
        </p:txBody>
      </p:sp>
      <p:sp>
        <p:nvSpPr>
          <p:cNvPr id="256033" name="AutoShape 33"/>
          <p:cNvSpPr>
            <a:spLocks noChangeAspect="1" noChangeArrowheads="1" noTextEdit="1"/>
          </p:cNvSpPr>
          <p:nvPr userDrawn="1"/>
        </p:nvSpPr>
        <p:spPr bwMode="auto">
          <a:xfrm>
            <a:off x="6519526" y="4195763"/>
            <a:ext cx="2264019" cy="558800"/>
          </a:xfrm>
          <a:prstGeom prst="rect">
            <a:avLst/>
          </a:prstGeom>
          <a:noFill/>
          <a:ln w="9525">
            <a:noFill/>
            <a:miter lim="800000"/>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grpSp>
        <p:nvGrpSpPr>
          <p:cNvPr id="2" name="Group 72"/>
          <p:cNvGrpSpPr>
            <a:grpSpLocks/>
          </p:cNvGrpSpPr>
          <p:nvPr userDrawn="1"/>
        </p:nvGrpSpPr>
        <p:grpSpPr bwMode="auto">
          <a:xfrm>
            <a:off x="21" y="4113242"/>
            <a:ext cx="9148397" cy="642937"/>
            <a:chOff x="0" y="2591"/>
            <a:chExt cx="6243" cy="405"/>
          </a:xfrm>
        </p:grpSpPr>
        <p:sp>
          <p:nvSpPr>
            <p:cNvPr id="256073" name="Rectangle 73"/>
            <p:cNvSpPr>
              <a:spLocks noChangeArrowheads="1"/>
            </p:cNvSpPr>
            <p:nvPr/>
          </p:nvSpPr>
          <p:spPr bwMode="black">
            <a:xfrm>
              <a:off x="0" y="2591"/>
              <a:ext cx="6243" cy="272"/>
            </a:xfrm>
            <a:prstGeom prst="rect">
              <a:avLst/>
            </a:prstGeom>
            <a:solidFill>
              <a:schemeClr val="accent1"/>
            </a:solidFill>
            <a:ln w="9525">
              <a:noFill/>
              <a:miter lim="800000"/>
              <a:headEnd/>
              <a:tailEnd/>
            </a:ln>
            <a:effectLst/>
          </p:spPr>
          <p:txBody>
            <a:bodyPr wrap="none" anchor="ctr"/>
            <a:lstStyle/>
            <a:p>
              <a:pPr algn="ctr">
                <a:spcBef>
                  <a:spcPct val="50000"/>
                </a:spcBef>
              </a:pPr>
              <a:endParaRPr lang="en-US" sz="1200">
                <a:solidFill>
                  <a:srgbClr val="000000"/>
                </a:solidFill>
                <a:latin typeface="Arial" charset="0"/>
                <a:cs typeface="Times New Roman" pitchFamily="18" charset="0"/>
              </a:endParaRPr>
            </a:p>
          </p:txBody>
        </p:sp>
        <p:sp>
          <p:nvSpPr>
            <p:cNvPr id="256074" name="Freeform 74"/>
            <p:cNvSpPr>
              <a:spLocks noEditPoints="1"/>
            </p:cNvSpPr>
            <p:nvPr userDrawn="1"/>
          </p:nvSpPr>
          <p:spPr bwMode="auto">
            <a:xfrm>
              <a:off x="4453" y="2644"/>
              <a:ext cx="193" cy="162"/>
            </a:xfrm>
            <a:custGeom>
              <a:avLst/>
              <a:gdLst/>
              <a:ahLst/>
              <a:cxnLst>
                <a:cxn ang="0">
                  <a:pos x="150" y="0"/>
                </a:cxn>
                <a:cxn ang="0">
                  <a:pos x="127" y="118"/>
                </a:cxn>
                <a:cxn ang="0">
                  <a:pos x="99" y="118"/>
                </a:cxn>
                <a:cxn ang="0">
                  <a:pos x="121" y="0"/>
                </a:cxn>
                <a:cxn ang="0">
                  <a:pos x="150" y="0"/>
                </a:cxn>
                <a:cxn ang="0">
                  <a:pos x="106" y="0"/>
                </a:cxn>
                <a:cxn ang="0">
                  <a:pos x="101" y="29"/>
                </a:cxn>
                <a:cxn ang="0">
                  <a:pos x="25" y="29"/>
                </a:cxn>
                <a:cxn ang="0">
                  <a:pos x="31" y="0"/>
                </a:cxn>
                <a:cxn ang="0">
                  <a:pos x="106" y="0"/>
                </a:cxn>
                <a:cxn ang="0">
                  <a:pos x="194" y="0"/>
                </a:cxn>
                <a:cxn ang="0">
                  <a:pos x="162" y="162"/>
                </a:cxn>
                <a:cxn ang="0">
                  <a:pos x="0" y="162"/>
                </a:cxn>
                <a:cxn ang="0">
                  <a:pos x="6" y="133"/>
                </a:cxn>
                <a:cxn ang="0">
                  <a:pos x="140" y="133"/>
                </a:cxn>
                <a:cxn ang="0">
                  <a:pos x="166" y="0"/>
                </a:cxn>
                <a:cxn ang="0">
                  <a:pos x="194" y="0"/>
                </a:cxn>
                <a:cxn ang="0">
                  <a:pos x="98" y="44"/>
                </a:cxn>
                <a:cxn ang="0">
                  <a:pos x="92" y="73"/>
                </a:cxn>
                <a:cxn ang="0">
                  <a:pos x="16" y="73"/>
                </a:cxn>
                <a:cxn ang="0">
                  <a:pos x="22" y="44"/>
                </a:cxn>
                <a:cxn ang="0">
                  <a:pos x="98" y="44"/>
                </a:cxn>
                <a:cxn ang="0">
                  <a:pos x="89" y="89"/>
                </a:cxn>
                <a:cxn ang="0">
                  <a:pos x="83" y="118"/>
                </a:cxn>
                <a:cxn ang="0">
                  <a:pos x="9" y="118"/>
                </a:cxn>
                <a:cxn ang="0">
                  <a:pos x="13" y="89"/>
                </a:cxn>
                <a:cxn ang="0">
                  <a:pos x="89" y="89"/>
                </a:cxn>
              </a:cxnLst>
              <a:rect l="0" t="0" r="r" b="b"/>
              <a:pathLst>
                <a:path w="194" h="162">
                  <a:moveTo>
                    <a:pt x="150" y="0"/>
                  </a:moveTo>
                  <a:lnTo>
                    <a:pt x="127" y="118"/>
                  </a:lnTo>
                  <a:lnTo>
                    <a:pt x="99" y="118"/>
                  </a:lnTo>
                  <a:lnTo>
                    <a:pt x="121" y="0"/>
                  </a:lnTo>
                  <a:lnTo>
                    <a:pt x="150" y="0"/>
                  </a:lnTo>
                  <a:close/>
                  <a:moveTo>
                    <a:pt x="106" y="0"/>
                  </a:moveTo>
                  <a:lnTo>
                    <a:pt x="101" y="29"/>
                  </a:lnTo>
                  <a:lnTo>
                    <a:pt x="25" y="29"/>
                  </a:lnTo>
                  <a:lnTo>
                    <a:pt x="31" y="0"/>
                  </a:lnTo>
                  <a:lnTo>
                    <a:pt x="106" y="0"/>
                  </a:lnTo>
                  <a:close/>
                  <a:moveTo>
                    <a:pt x="194" y="0"/>
                  </a:moveTo>
                  <a:lnTo>
                    <a:pt x="162" y="162"/>
                  </a:lnTo>
                  <a:lnTo>
                    <a:pt x="0" y="162"/>
                  </a:lnTo>
                  <a:lnTo>
                    <a:pt x="6" y="133"/>
                  </a:lnTo>
                  <a:lnTo>
                    <a:pt x="140" y="133"/>
                  </a:lnTo>
                  <a:lnTo>
                    <a:pt x="166" y="0"/>
                  </a:lnTo>
                  <a:lnTo>
                    <a:pt x="194" y="0"/>
                  </a:lnTo>
                  <a:close/>
                  <a:moveTo>
                    <a:pt x="98" y="44"/>
                  </a:moveTo>
                  <a:lnTo>
                    <a:pt x="92" y="73"/>
                  </a:lnTo>
                  <a:lnTo>
                    <a:pt x="16" y="73"/>
                  </a:lnTo>
                  <a:lnTo>
                    <a:pt x="22" y="44"/>
                  </a:lnTo>
                  <a:lnTo>
                    <a:pt x="98" y="44"/>
                  </a:lnTo>
                  <a:close/>
                  <a:moveTo>
                    <a:pt x="89" y="89"/>
                  </a:moveTo>
                  <a:lnTo>
                    <a:pt x="83" y="118"/>
                  </a:lnTo>
                  <a:lnTo>
                    <a:pt x="9" y="118"/>
                  </a:lnTo>
                  <a:lnTo>
                    <a:pt x="13" y="89"/>
                  </a:lnTo>
                  <a:lnTo>
                    <a:pt x="89" y="89"/>
                  </a:lnTo>
                  <a:close/>
                </a:path>
              </a:pathLst>
            </a:custGeom>
            <a:solidFill>
              <a:srgbClr val="FFFFFF"/>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75" name="Freeform 75"/>
            <p:cNvSpPr>
              <a:spLocks noEditPoints="1"/>
            </p:cNvSpPr>
            <p:nvPr userDrawn="1"/>
          </p:nvSpPr>
          <p:spPr bwMode="auto">
            <a:xfrm>
              <a:off x="4677" y="2644"/>
              <a:ext cx="1314" cy="166"/>
            </a:xfrm>
            <a:custGeom>
              <a:avLst/>
              <a:gdLst/>
              <a:ahLst/>
              <a:cxnLst>
                <a:cxn ang="0">
                  <a:pos x="836" y="153"/>
                </a:cxn>
                <a:cxn ang="0">
                  <a:pos x="822" y="99"/>
                </a:cxn>
                <a:cxn ang="0">
                  <a:pos x="878" y="51"/>
                </a:cxn>
                <a:cxn ang="0">
                  <a:pos x="900" y="86"/>
                </a:cxn>
                <a:cxn ang="0">
                  <a:pos x="1241" y="45"/>
                </a:cxn>
                <a:cxn ang="0">
                  <a:pos x="1190" y="128"/>
                </a:cxn>
                <a:cxn ang="0">
                  <a:pos x="1247" y="166"/>
                </a:cxn>
                <a:cxn ang="0">
                  <a:pos x="1272" y="149"/>
                </a:cxn>
                <a:cxn ang="0">
                  <a:pos x="1229" y="149"/>
                </a:cxn>
                <a:cxn ang="0">
                  <a:pos x="1221" y="95"/>
                </a:cxn>
                <a:cxn ang="0">
                  <a:pos x="1282" y="51"/>
                </a:cxn>
                <a:cxn ang="0">
                  <a:pos x="1305" y="45"/>
                </a:cxn>
                <a:cxn ang="0">
                  <a:pos x="1095" y="42"/>
                </a:cxn>
                <a:cxn ang="0">
                  <a:pos x="1178" y="42"/>
                </a:cxn>
                <a:cxn ang="0">
                  <a:pos x="1021" y="140"/>
                </a:cxn>
                <a:cxn ang="0">
                  <a:pos x="980" y="153"/>
                </a:cxn>
                <a:cxn ang="0">
                  <a:pos x="964" y="123"/>
                </a:cxn>
                <a:cxn ang="0">
                  <a:pos x="938" y="131"/>
                </a:cxn>
                <a:cxn ang="0">
                  <a:pos x="984" y="166"/>
                </a:cxn>
                <a:cxn ang="0">
                  <a:pos x="1040" y="131"/>
                </a:cxn>
                <a:cxn ang="0">
                  <a:pos x="895" y="42"/>
                </a:cxn>
                <a:cxn ang="0">
                  <a:pos x="806" y="73"/>
                </a:cxn>
                <a:cxn ang="0">
                  <a:pos x="808" y="153"/>
                </a:cxn>
                <a:cxn ang="0">
                  <a:pos x="904" y="143"/>
                </a:cxn>
                <a:cxn ang="0">
                  <a:pos x="919" y="58"/>
                </a:cxn>
                <a:cxn ang="0">
                  <a:pos x="761" y="73"/>
                </a:cxn>
                <a:cxn ang="0">
                  <a:pos x="731" y="92"/>
                </a:cxn>
                <a:cxn ang="0">
                  <a:pos x="662" y="90"/>
                </a:cxn>
                <a:cxn ang="0">
                  <a:pos x="642" y="60"/>
                </a:cxn>
                <a:cxn ang="0">
                  <a:pos x="614" y="36"/>
                </a:cxn>
                <a:cxn ang="0">
                  <a:pos x="579" y="63"/>
                </a:cxn>
                <a:cxn ang="0">
                  <a:pos x="554" y="115"/>
                </a:cxn>
                <a:cxn ang="0">
                  <a:pos x="553" y="158"/>
                </a:cxn>
                <a:cxn ang="0">
                  <a:pos x="605" y="156"/>
                </a:cxn>
                <a:cxn ang="0">
                  <a:pos x="439" y="41"/>
                </a:cxn>
                <a:cxn ang="0">
                  <a:pos x="513" y="55"/>
                </a:cxn>
                <a:cxn ang="0">
                  <a:pos x="399" y="39"/>
                </a:cxn>
                <a:cxn ang="0">
                  <a:pos x="351" y="74"/>
                </a:cxn>
                <a:cxn ang="0">
                  <a:pos x="382" y="118"/>
                </a:cxn>
                <a:cxn ang="0">
                  <a:pos x="386" y="149"/>
                </a:cxn>
                <a:cxn ang="0">
                  <a:pos x="347" y="136"/>
                </a:cxn>
                <a:cxn ang="0">
                  <a:pos x="373" y="165"/>
                </a:cxn>
                <a:cxn ang="0">
                  <a:pos x="415" y="120"/>
                </a:cxn>
                <a:cxn ang="0">
                  <a:pos x="376" y="77"/>
                </a:cxn>
                <a:cxn ang="0">
                  <a:pos x="388" y="51"/>
                </a:cxn>
                <a:cxn ang="0">
                  <a:pos x="426" y="48"/>
                </a:cxn>
                <a:cxn ang="0">
                  <a:pos x="251" y="42"/>
                </a:cxn>
                <a:cxn ang="0">
                  <a:pos x="334" y="42"/>
                </a:cxn>
                <a:cxn ang="0">
                  <a:pos x="198" y="162"/>
                </a:cxn>
                <a:cxn ang="0">
                  <a:pos x="207" y="67"/>
                </a:cxn>
                <a:cxn ang="0">
                  <a:pos x="178" y="42"/>
                </a:cxn>
                <a:cxn ang="0">
                  <a:pos x="93" y="143"/>
                </a:cxn>
                <a:cxn ang="0">
                  <a:pos x="108" y="67"/>
                </a:cxn>
                <a:cxn ang="0">
                  <a:pos x="116" y="20"/>
                </a:cxn>
                <a:cxn ang="0">
                  <a:pos x="601" y="63"/>
                </a:cxn>
                <a:cxn ang="0">
                  <a:pos x="624" y="48"/>
                </a:cxn>
                <a:cxn ang="0">
                  <a:pos x="592" y="150"/>
                </a:cxn>
                <a:cxn ang="0">
                  <a:pos x="570" y="121"/>
                </a:cxn>
                <a:cxn ang="0">
                  <a:pos x="592" y="150"/>
                </a:cxn>
                <a:cxn ang="0">
                  <a:pos x="166" y="54"/>
                </a:cxn>
                <a:cxn ang="0">
                  <a:pos x="176" y="86"/>
                </a:cxn>
              </a:cxnLst>
              <a:rect l="0" t="0" r="r" b="b"/>
              <a:pathLst>
                <a:path w="1314" h="166">
                  <a:moveTo>
                    <a:pt x="887" y="131"/>
                  </a:moveTo>
                  <a:lnTo>
                    <a:pt x="887" y="131"/>
                  </a:lnTo>
                  <a:lnTo>
                    <a:pt x="878" y="142"/>
                  </a:lnTo>
                  <a:lnTo>
                    <a:pt x="869" y="150"/>
                  </a:lnTo>
                  <a:lnTo>
                    <a:pt x="859" y="155"/>
                  </a:lnTo>
                  <a:lnTo>
                    <a:pt x="849" y="156"/>
                  </a:lnTo>
                  <a:lnTo>
                    <a:pt x="849" y="156"/>
                  </a:lnTo>
                  <a:lnTo>
                    <a:pt x="841" y="156"/>
                  </a:lnTo>
                  <a:lnTo>
                    <a:pt x="836" y="153"/>
                  </a:lnTo>
                  <a:lnTo>
                    <a:pt x="831" y="152"/>
                  </a:lnTo>
                  <a:lnTo>
                    <a:pt x="827" y="147"/>
                  </a:lnTo>
                  <a:lnTo>
                    <a:pt x="824" y="143"/>
                  </a:lnTo>
                  <a:lnTo>
                    <a:pt x="821" y="137"/>
                  </a:lnTo>
                  <a:lnTo>
                    <a:pt x="820" y="131"/>
                  </a:lnTo>
                  <a:lnTo>
                    <a:pt x="820" y="123"/>
                  </a:lnTo>
                  <a:lnTo>
                    <a:pt x="820" y="123"/>
                  </a:lnTo>
                  <a:lnTo>
                    <a:pt x="820" y="111"/>
                  </a:lnTo>
                  <a:lnTo>
                    <a:pt x="822" y="99"/>
                  </a:lnTo>
                  <a:lnTo>
                    <a:pt x="827" y="88"/>
                  </a:lnTo>
                  <a:lnTo>
                    <a:pt x="833" y="76"/>
                  </a:lnTo>
                  <a:lnTo>
                    <a:pt x="833" y="76"/>
                  </a:lnTo>
                  <a:lnTo>
                    <a:pt x="841" y="66"/>
                  </a:lnTo>
                  <a:lnTo>
                    <a:pt x="850" y="57"/>
                  </a:lnTo>
                  <a:lnTo>
                    <a:pt x="860" y="53"/>
                  </a:lnTo>
                  <a:lnTo>
                    <a:pt x="872" y="51"/>
                  </a:lnTo>
                  <a:lnTo>
                    <a:pt x="872" y="51"/>
                  </a:lnTo>
                  <a:lnTo>
                    <a:pt x="878" y="51"/>
                  </a:lnTo>
                  <a:lnTo>
                    <a:pt x="884" y="54"/>
                  </a:lnTo>
                  <a:lnTo>
                    <a:pt x="890" y="57"/>
                  </a:lnTo>
                  <a:lnTo>
                    <a:pt x="894" y="61"/>
                  </a:lnTo>
                  <a:lnTo>
                    <a:pt x="894" y="61"/>
                  </a:lnTo>
                  <a:lnTo>
                    <a:pt x="897" y="67"/>
                  </a:lnTo>
                  <a:lnTo>
                    <a:pt x="898" y="73"/>
                  </a:lnTo>
                  <a:lnTo>
                    <a:pt x="900" y="79"/>
                  </a:lnTo>
                  <a:lnTo>
                    <a:pt x="900" y="86"/>
                  </a:lnTo>
                  <a:lnTo>
                    <a:pt x="900" y="86"/>
                  </a:lnTo>
                  <a:lnTo>
                    <a:pt x="900" y="98"/>
                  </a:lnTo>
                  <a:lnTo>
                    <a:pt x="897" y="109"/>
                  </a:lnTo>
                  <a:lnTo>
                    <a:pt x="892" y="121"/>
                  </a:lnTo>
                  <a:lnTo>
                    <a:pt x="887" y="131"/>
                  </a:lnTo>
                  <a:lnTo>
                    <a:pt x="887" y="131"/>
                  </a:lnTo>
                  <a:close/>
                  <a:moveTo>
                    <a:pt x="1273" y="39"/>
                  </a:moveTo>
                  <a:lnTo>
                    <a:pt x="1273" y="39"/>
                  </a:lnTo>
                  <a:lnTo>
                    <a:pt x="1256" y="41"/>
                  </a:lnTo>
                  <a:lnTo>
                    <a:pt x="1241" y="45"/>
                  </a:lnTo>
                  <a:lnTo>
                    <a:pt x="1227" y="51"/>
                  </a:lnTo>
                  <a:lnTo>
                    <a:pt x="1215" y="61"/>
                  </a:lnTo>
                  <a:lnTo>
                    <a:pt x="1215" y="61"/>
                  </a:lnTo>
                  <a:lnTo>
                    <a:pt x="1203" y="73"/>
                  </a:lnTo>
                  <a:lnTo>
                    <a:pt x="1196" y="86"/>
                  </a:lnTo>
                  <a:lnTo>
                    <a:pt x="1190" y="102"/>
                  </a:lnTo>
                  <a:lnTo>
                    <a:pt x="1189" y="118"/>
                  </a:lnTo>
                  <a:lnTo>
                    <a:pt x="1189" y="118"/>
                  </a:lnTo>
                  <a:lnTo>
                    <a:pt x="1190" y="128"/>
                  </a:lnTo>
                  <a:lnTo>
                    <a:pt x="1193" y="139"/>
                  </a:lnTo>
                  <a:lnTo>
                    <a:pt x="1199" y="147"/>
                  </a:lnTo>
                  <a:lnTo>
                    <a:pt x="1208" y="155"/>
                  </a:lnTo>
                  <a:lnTo>
                    <a:pt x="1208" y="155"/>
                  </a:lnTo>
                  <a:lnTo>
                    <a:pt x="1216" y="159"/>
                  </a:lnTo>
                  <a:lnTo>
                    <a:pt x="1225" y="164"/>
                  </a:lnTo>
                  <a:lnTo>
                    <a:pt x="1235" y="165"/>
                  </a:lnTo>
                  <a:lnTo>
                    <a:pt x="1247" y="166"/>
                  </a:lnTo>
                  <a:lnTo>
                    <a:pt x="1247" y="166"/>
                  </a:lnTo>
                  <a:lnTo>
                    <a:pt x="1257" y="165"/>
                  </a:lnTo>
                  <a:lnTo>
                    <a:pt x="1269" y="164"/>
                  </a:lnTo>
                  <a:lnTo>
                    <a:pt x="1295" y="156"/>
                  </a:lnTo>
                  <a:lnTo>
                    <a:pt x="1305" y="109"/>
                  </a:lnTo>
                  <a:lnTo>
                    <a:pt x="1305" y="109"/>
                  </a:lnTo>
                  <a:lnTo>
                    <a:pt x="1294" y="111"/>
                  </a:lnTo>
                  <a:lnTo>
                    <a:pt x="1294" y="111"/>
                  </a:lnTo>
                  <a:lnTo>
                    <a:pt x="1279" y="109"/>
                  </a:lnTo>
                  <a:lnTo>
                    <a:pt x="1272" y="149"/>
                  </a:lnTo>
                  <a:lnTo>
                    <a:pt x="1272" y="149"/>
                  </a:lnTo>
                  <a:lnTo>
                    <a:pt x="1269" y="152"/>
                  </a:lnTo>
                  <a:lnTo>
                    <a:pt x="1263" y="153"/>
                  </a:lnTo>
                  <a:lnTo>
                    <a:pt x="1257" y="155"/>
                  </a:lnTo>
                  <a:lnTo>
                    <a:pt x="1247" y="155"/>
                  </a:lnTo>
                  <a:lnTo>
                    <a:pt x="1247" y="155"/>
                  </a:lnTo>
                  <a:lnTo>
                    <a:pt x="1241" y="153"/>
                  </a:lnTo>
                  <a:lnTo>
                    <a:pt x="1234" y="152"/>
                  </a:lnTo>
                  <a:lnTo>
                    <a:pt x="1229" y="149"/>
                  </a:lnTo>
                  <a:lnTo>
                    <a:pt x="1225" y="145"/>
                  </a:lnTo>
                  <a:lnTo>
                    <a:pt x="1225" y="145"/>
                  </a:lnTo>
                  <a:lnTo>
                    <a:pt x="1222" y="140"/>
                  </a:lnTo>
                  <a:lnTo>
                    <a:pt x="1219" y="134"/>
                  </a:lnTo>
                  <a:lnTo>
                    <a:pt x="1218" y="127"/>
                  </a:lnTo>
                  <a:lnTo>
                    <a:pt x="1218" y="120"/>
                  </a:lnTo>
                  <a:lnTo>
                    <a:pt x="1218" y="120"/>
                  </a:lnTo>
                  <a:lnTo>
                    <a:pt x="1218" y="108"/>
                  </a:lnTo>
                  <a:lnTo>
                    <a:pt x="1221" y="95"/>
                  </a:lnTo>
                  <a:lnTo>
                    <a:pt x="1225" y="85"/>
                  </a:lnTo>
                  <a:lnTo>
                    <a:pt x="1232" y="73"/>
                  </a:lnTo>
                  <a:lnTo>
                    <a:pt x="1232" y="73"/>
                  </a:lnTo>
                  <a:lnTo>
                    <a:pt x="1241" y="63"/>
                  </a:lnTo>
                  <a:lnTo>
                    <a:pt x="1250" y="55"/>
                  </a:lnTo>
                  <a:lnTo>
                    <a:pt x="1262" y="51"/>
                  </a:lnTo>
                  <a:lnTo>
                    <a:pt x="1273" y="50"/>
                  </a:lnTo>
                  <a:lnTo>
                    <a:pt x="1273" y="50"/>
                  </a:lnTo>
                  <a:lnTo>
                    <a:pt x="1282" y="51"/>
                  </a:lnTo>
                  <a:lnTo>
                    <a:pt x="1291" y="54"/>
                  </a:lnTo>
                  <a:lnTo>
                    <a:pt x="1291" y="54"/>
                  </a:lnTo>
                  <a:lnTo>
                    <a:pt x="1299" y="60"/>
                  </a:lnTo>
                  <a:lnTo>
                    <a:pt x="1302" y="64"/>
                  </a:lnTo>
                  <a:lnTo>
                    <a:pt x="1304" y="67"/>
                  </a:lnTo>
                  <a:lnTo>
                    <a:pt x="1307" y="67"/>
                  </a:lnTo>
                  <a:lnTo>
                    <a:pt x="1314" y="51"/>
                  </a:lnTo>
                  <a:lnTo>
                    <a:pt x="1314" y="51"/>
                  </a:lnTo>
                  <a:lnTo>
                    <a:pt x="1305" y="45"/>
                  </a:lnTo>
                  <a:lnTo>
                    <a:pt x="1297" y="42"/>
                  </a:lnTo>
                  <a:lnTo>
                    <a:pt x="1285" y="41"/>
                  </a:lnTo>
                  <a:lnTo>
                    <a:pt x="1273" y="39"/>
                  </a:lnTo>
                  <a:lnTo>
                    <a:pt x="1273" y="39"/>
                  </a:lnTo>
                  <a:close/>
                  <a:moveTo>
                    <a:pt x="1178" y="42"/>
                  </a:moveTo>
                  <a:lnTo>
                    <a:pt x="1178" y="42"/>
                  </a:lnTo>
                  <a:lnTo>
                    <a:pt x="1173" y="42"/>
                  </a:lnTo>
                  <a:lnTo>
                    <a:pt x="1155" y="123"/>
                  </a:lnTo>
                  <a:lnTo>
                    <a:pt x="1095" y="42"/>
                  </a:lnTo>
                  <a:lnTo>
                    <a:pt x="1079" y="42"/>
                  </a:lnTo>
                  <a:lnTo>
                    <a:pt x="1056" y="162"/>
                  </a:lnTo>
                  <a:lnTo>
                    <a:pt x="1070" y="162"/>
                  </a:lnTo>
                  <a:lnTo>
                    <a:pt x="1086" y="76"/>
                  </a:lnTo>
                  <a:lnTo>
                    <a:pt x="1148" y="162"/>
                  </a:lnTo>
                  <a:lnTo>
                    <a:pt x="1161" y="162"/>
                  </a:lnTo>
                  <a:lnTo>
                    <a:pt x="1186" y="42"/>
                  </a:lnTo>
                  <a:lnTo>
                    <a:pt x="1186" y="42"/>
                  </a:lnTo>
                  <a:lnTo>
                    <a:pt x="1178" y="42"/>
                  </a:lnTo>
                  <a:lnTo>
                    <a:pt x="1178" y="42"/>
                  </a:lnTo>
                  <a:close/>
                  <a:moveTo>
                    <a:pt x="1051" y="44"/>
                  </a:moveTo>
                  <a:lnTo>
                    <a:pt x="1051" y="44"/>
                  </a:lnTo>
                  <a:lnTo>
                    <a:pt x="1046" y="42"/>
                  </a:lnTo>
                  <a:lnTo>
                    <a:pt x="1030" y="121"/>
                  </a:lnTo>
                  <a:lnTo>
                    <a:pt x="1030" y="121"/>
                  </a:lnTo>
                  <a:lnTo>
                    <a:pt x="1027" y="128"/>
                  </a:lnTo>
                  <a:lnTo>
                    <a:pt x="1024" y="134"/>
                  </a:lnTo>
                  <a:lnTo>
                    <a:pt x="1021" y="140"/>
                  </a:lnTo>
                  <a:lnTo>
                    <a:pt x="1015" y="145"/>
                  </a:lnTo>
                  <a:lnTo>
                    <a:pt x="1015" y="145"/>
                  </a:lnTo>
                  <a:lnTo>
                    <a:pt x="1011" y="149"/>
                  </a:lnTo>
                  <a:lnTo>
                    <a:pt x="1003" y="152"/>
                  </a:lnTo>
                  <a:lnTo>
                    <a:pt x="997" y="153"/>
                  </a:lnTo>
                  <a:lnTo>
                    <a:pt x="990" y="155"/>
                  </a:lnTo>
                  <a:lnTo>
                    <a:pt x="990" y="155"/>
                  </a:lnTo>
                  <a:lnTo>
                    <a:pt x="984" y="155"/>
                  </a:lnTo>
                  <a:lnTo>
                    <a:pt x="980" y="153"/>
                  </a:lnTo>
                  <a:lnTo>
                    <a:pt x="976" y="150"/>
                  </a:lnTo>
                  <a:lnTo>
                    <a:pt x="971" y="147"/>
                  </a:lnTo>
                  <a:lnTo>
                    <a:pt x="971" y="147"/>
                  </a:lnTo>
                  <a:lnTo>
                    <a:pt x="968" y="145"/>
                  </a:lnTo>
                  <a:lnTo>
                    <a:pt x="965" y="140"/>
                  </a:lnTo>
                  <a:lnTo>
                    <a:pt x="964" y="134"/>
                  </a:lnTo>
                  <a:lnTo>
                    <a:pt x="964" y="130"/>
                  </a:lnTo>
                  <a:lnTo>
                    <a:pt x="964" y="130"/>
                  </a:lnTo>
                  <a:lnTo>
                    <a:pt x="964" y="123"/>
                  </a:lnTo>
                  <a:lnTo>
                    <a:pt x="980" y="44"/>
                  </a:lnTo>
                  <a:lnTo>
                    <a:pt x="980" y="44"/>
                  </a:lnTo>
                  <a:lnTo>
                    <a:pt x="970" y="44"/>
                  </a:lnTo>
                  <a:lnTo>
                    <a:pt x="970" y="44"/>
                  </a:lnTo>
                  <a:lnTo>
                    <a:pt x="954" y="44"/>
                  </a:lnTo>
                  <a:lnTo>
                    <a:pt x="939" y="123"/>
                  </a:lnTo>
                  <a:lnTo>
                    <a:pt x="939" y="123"/>
                  </a:lnTo>
                  <a:lnTo>
                    <a:pt x="938" y="131"/>
                  </a:lnTo>
                  <a:lnTo>
                    <a:pt x="938" y="131"/>
                  </a:lnTo>
                  <a:lnTo>
                    <a:pt x="939" y="140"/>
                  </a:lnTo>
                  <a:lnTo>
                    <a:pt x="942" y="147"/>
                  </a:lnTo>
                  <a:lnTo>
                    <a:pt x="946" y="153"/>
                  </a:lnTo>
                  <a:lnTo>
                    <a:pt x="952" y="159"/>
                  </a:lnTo>
                  <a:lnTo>
                    <a:pt x="952" y="159"/>
                  </a:lnTo>
                  <a:lnTo>
                    <a:pt x="960" y="162"/>
                  </a:lnTo>
                  <a:lnTo>
                    <a:pt x="967" y="164"/>
                  </a:lnTo>
                  <a:lnTo>
                    <a:pt x="976" y="165"/>
                  </a:lnTo>
                  <a:lnTo>
                    <a:pt x="984" y="166"/>
                  </a:lnTo>
                  <a:lnTo>
                    <a:pt x="984" y="166"/>
                  </a:lnTo>
                  <a:lnTo>
                    <a:pt x="995" y="165"/>
                  </a:lnTo>
                  <a:lnTo>
                    <a:pt x="1005" y="164"/>
                  </a:lnTo>
                  <a:lnTo>
                    <a:pt x="1014" y="159"/>
                  </a:lnTo>
                  <a:lnTo>
                    <a:pt x="1022" y="155"/>
                  </a:lnTo>
                  <a:lnTo>
                    <a:pt x="1022" y="155"/>
                  </a:lnTo>
                  <a:lnTo>
                    <a:pt x="1030" y="147"/>
                  </a:lnTo>
                  <a:lnTo>
                    <a:pt x="1035" y="140"/>
                  </a:lnTo>
                  <a:lnTo>
                    <a:pt x="1040" y="131"/>
                  </a:lnTo>
                  <a:lnTo>
                    <a:pt x="1043" y="121"/>
                  </a:lnTo>
                  <a:lnTo>
                    <a:pt x="1059" y="44"/>
                  </a:lnTo>
                  <a:lnTo>
                    <a:pt x="1059" y="44"/>
                  </a:lnTo>
                  <a:lnTo>
                    <a:pt x="1051" y="44"/>
                  </a:lnTo>
                  <a:lnTo>
                    <a:pt x="1051" y="44"/>
                  </a:lnTo>
                  <a:close/>
                  <a:moveTo>
                    <a:pt x="913" y="51"/>
                  </a:moveTo>
                  <a:lnTo>
                    <a:pt x="913" y="51"/>
                  </a:lnTo>
                  <a:lnTo>
                    <a:pt x="904" y="47"/>
                  </a:lnTo>
                  <a:lnTo>
                    <a:pt x="895" y="42"/>
                  </a:lnTo>
                  <a:lnTo>
                    <a:pt x="885" y="41"/>
                  </a:lnTo>
                  <a:lnTo>
                    <a:pt x="873" y="39"/>
                  </a:lnTo>
                  <a:lnTo>
                    <a:pt x="873" y="39"/>
                  </a:lnTo>
                  <a:lnTo>
                    <a:pt x="857" y="41"/>
                  </a:lnTo>
                  <a:lnTo>
                    <a:pt x="843" y="45"/>
                  </a:lnTo>
                  <a:lnTo>
                    <a:pt x="830" y="51"/>
                  </a:lnTo>
                  <a:lnTo>
                    <a:pt x="818" y="61"/>
                  </a:lnTo>
                  <a:lnTo>
                    <a:pt x="818" y="61"/>
                  </a:lnTo>
                  <a:lnTo>
                    <a:pt x="806" y="73"/>
                  </a:lnTo>
                  <a:lnTo>
                    <a:pt x="799" y="86"/>
                  </a:lnTo>
                  <a:lnTo>
                    <a:pt x="795" y="101"/>
                  </a:lnTo>
                  <a:lnTo>
                    <a:pt x="793" y="117"/>
                  </a:lnTo>
                  <a:lnTo>
                    <a:pt x="793" y="117"/>
                  </a:lnTo>
                  <a:lnTo>
                    <a:pt x="793" y="127"/>
                  </a:lnTo>
                  <a:lnTo>
                    <a:pt x="796" y="137"/>
                  </a:lnTo>
                  <a:lnTo>
                    <a:pt x="801" y="146"/>
                  </a:lnTo>
                  <a:lnTo>
                    <a:pt x="808" y="153"/>
                  </a:lnTo>
                  <a:lnTo>
                    <a:pt x="808" y="153"/>
                  </a:lnTo>
                  <a:lnTo>
                    <a:pt x="815" y="159"/>
                  </a:lnTo>
                  <a:lnTo>
                    <a:pt x="824" y="162"/>
                  </a:lnTo>
                  <a:lnTo>
                    <a:pt x="834" y="165"/>
                  </a:lnTo>
                  <a:lnTo>
                    <a:pt x="846" y="166"/>
                  </a:lnTo>
                  <a:lnTo>
                    <a:pt x="846" y="166"/>
                  </a:lnTo>
                  <a:lnTo>
                    <a:pt x="862" y="165"/>
                  </a:lnTo>
                  <a:lnTo>
                    <a:pt x="876" y="161"/>
                  </a:lnTo>
                  <a:lnTo>
                    <a:pt x="891" y="153"/>
                  </a:lnTo>
                  <a:lnTo>
                    <a:pt x="904" y="143"/>
                  </a:lnTo>
                  <a:lnTo>
                    <a:pt x="904" y="143"/>
                  </a:lnTo>
                  <a:lnTo>
                    <a:pt x="914" y="131"/>
                  </a:lnTo>
                  <a:lnTo>
                    <a:pt x="922" y="118"/>
                  </a:lnTo>
                  <a:lnTo>
                    <a:pt x="926" y="104"/>
                  </a:lnTo>
                  <a:lnTo>
                    <a:pt x="927" y="88"/>
                  </a:lnTo>
                  <a:lnTo>
                    <a:pt x="927" y="88"/>
                  </a:lnTo>
                  <a:lnTo>
                    <a:pt x="927" y="77"/>
                  </a:lnTo>
                  <a:lnTo>
                    <a:pt x="925" y="67"/>
                  </a:lnTo>
                  <a:lnTo>
                    <a:pt x="919" y="58"/>
                  </a:lnTo>
                  <a:lnTo>
                    <a:pt x="913" y="51"/>
                  </a:lnTo>
                  <a:lnTo>
                    <a:pt x="913" y="51"/>
                  </a:lnTo>
                  <a:close/>
                  <a:moveTo>
                    <a:pt x="821" y="1"/>
                  </a:moveTo>
                  <a:lnTo>
                    <a:pt x="821" y="1"/>
                  </a:lnTo>
                  <a:lnTo>
                    <a:pt x="817" y="1"/>
                  </a:lnTo>
                  <a:lnTo>
                    <a:pt x="811" y="0"/>
                  </a:lnTo>
                  <a:lnTo>
                    <a:pt x="811" y="0"/>
                  </a:lnTo>
                  <a:lnTo>
                    <a:pt x="786" y="39"/>
                  </a:lnTo>
                  <a:lnTo>
                    <a:pt x="761" y="73"/>
                  </a:lnTo>
                  <a:lnTo>
                    <a:pt x="761" y="73"/>
                  </a:lnTo>
                  <a:lnTo>
                    <a:pt x="739" y="0"/>
                  </a:lnTo>
                  <a:lnTo>
                    <a:pt x="739" y="0"/>
                  </a:lnTo>
                  <a:lnTo>
                    <a:pt x="731" y="1"/>
                  </a:lnTo>
                  <a:lnTo>
                    <a:pt x="722" y="1"/>
                  </a:lnTo>
                  <a:lnTo>
                    <a:pt x="722" y="1"/>
                  </a:lnTo>
                  <a:lnTo>
                    <a:pt x="710" y="1"/>
                  </a:lnTo>
                  <a:lnTo>
                    <a:pt x="698" y="0"/>
                  </a:lnTo>
                  <a:lnTo>
                    <a:pt x="731" y="92"/>
                  </a:lnTo>
                  <a:lnTo>
                    <a:pt x="717" y="162"/>
                  </a:lnTo>
                  <a:lnTo>
                    <a:pt x="752" y="162"/>
                  </a:lnTo>
                  <a:lnTo>
                    <a:pt x="766" y="89"/>
                  </a:lnTo>
                  <a:lnTo>
                    <a:pt x="766" y="89"/>
                  </a:lnTo>
                  <a:lnTo>
                    <a:pt x="834" y="0"/>
                  </a:lnTo>
                  <a:lnTo>
                    <a:pt x="834" y="0"/>
                  </a:lnTo>
                  <a:lnTo>
                    <a:pt x="821" y="1"/>
                  </a:lnTo>
                  <a:lnTo>
                    <a:pt x="821" y="1"/>
                  </a:lnTo>
                  <a:close/>
                  <a:moveTo>
                    <a:pt x="662" y="90"/>
                  </a:moveTo>
                  <a:lnTo>
                    <a:pt x="662" y="90"/>
                  </a:lnTo>
                  <a:lnTo>
                    <a:pt x="647" y="109"/>
                  </a:lnTo>
                  <a:lnTo>
                    <a:pt x="634" y="124"/>
                  </a:lnTo>
                  <a:lnTo>
                    <a:pt x="612" y="90"/>
                  </a:lnTo>
                  <a:lnTo>
                    <a:pt x="612" y="90"/>
                  </a:lnTo>
                  <a:lnTo>
                    <a:pt x="625" y="82"/>
                  </a:lnTo>
                  <a:lnTo>
                    <a:pt x="634" y="73"/>
                  </a:lnTo>
                  <a:lnTo>
                    <a:pt x="640" y="64"/>
                  </a:lnTo>
                  <a:lnTo>
                    <a:pt x="642" y="60"/>
                  </a:lnTo>
                  <a:lnTo>
                    <a:pt x="642" y="57"/>
                  </a:lnTo>
                  <a:lnTo>
                    <a:pt x="642" y="57"/>
                  </a:lnTo>
                  <a:lnTo>
                    <a:pt x="642" y="51"/>
                  </a:lnTo>
                  <a:lnTo>
                    <a:pt x="640" y="48"/>
                  </a:lnTo>
                  <a:lnTo>
                    <a:pt x="639" y="44"/>
                  </a:lnTo>
                  <a:lnTo>
                    <a:pt x="636" y="41"/>
                  </a:lnTo>
                  <a:lnTo>
                    <a:pt x="631" y="39"/>
                  </a:lnTo>
                  <a:lnTo>
                    <a:pt x="627" y="38"/>
                  </a:lnTo>
                  <a:lnTo>
                    <a:pt x="614" y="36"/>
                  </a:lnTo>
                  <a:lnTo>
                    <a:pt x="614" y="36"/>
                  </a:lnTo>
                  <a:lnTo>
                    <a:pt x="607" y="36"/>
                  </a:lnTo>
                  <a:lnTo>
                    <a:pt x="601" y="38"/>
                  </a:lnTo>
                  <a:lnTo>
                    <a:pt x="593" y="41"/>
                  </a:lnTo>
                  <a:lnTo>
                    <a:pt x="589" y="45"/>
                  </a:lnTo>
                  <a:lnTo>
                    <a:pt x="589" y="45"/>
                  </a:lnTo>
                  <a:lnTo>
                    <a:pt x="583" y="51"/>
                  </a:lnTo>
                  <a:lnTo>
                    <a:pt x="580" y="57"/>
                  </a:lnTo>
                  <a:lnTo>
                    <a:pt x="579" y="63"/>
                  </a:lnTo>
                  <a:lnTo>
                    <a:pt x="577" y="70"/>
                  </a:lnTo>
                  <a:lnTo>
                    <a:pt x="577" y="70"/>
                  </a:lnTo>
                  <a:lnTo>
                    <a:pt x="577" y="76"/>
                  </a:lnTo>
                  <a:lnTo>
                    <a:pt x="579" y="82"/>
                  </a:lnTo>
                  <a:lnTo>
                    <a:pt x="585" y="95"/>
                  </a:lnTo>
                  <a:lnTo>
                    <a:pt x="585" y="95"/>
                  </a:lnTo>
                  <a:lnTo>
                    <a:pt x="567" y="105"/>
                  </a:lnTo>
                  <a:lnTo>
                    <a:pt x="560" y="109"/>
                  </a:lnTo>
                  <a:lnTo>
                    <a:pt x="554" y="115"/>
                  </a:lnTo>
                  <a:lnTo>
                    <a:pt x="550" y="121"/>
                  </a:lnTo>
                  <a:lnTo>
                    <a:pt x="547" y="126"/>
                  </a:lnTo>
                  <a:lnTo>
                    <a:pt x="544" y="131"/>
                  </a:lnTo>
                  <a:lnTo>
                    <a:pt x="544" y="137"/>
                  </a:lnTo>
                  <a:lnTo>
                    <a:pt x="544" y="137"/>
                  </a:lnTo>
                  <a:lnTo>
                    <a:pt x="544" y="143"/>
                  </a:lnTo>
                  <a:lnTo>
                    <a:pt x="547" y="149"/>
                  </a:lnTo>
                  <a:lnTo>
                    <a:pt x="550" y="153"/>
                  </a:lnTo>
                  <a:lnTo>
                    <a:pt x="553" y="158"/>
                  </a:lnTo>
                  <a:lnTo>
                    <a:pt x="553" y="158"/>
                  </a:lnTo>
                  <a:lnTo>
                    <a:pt x="557" y="161"/>
                  </a:lnTo>
                  <a:lnTo>
                    <a:pt x="563" y="162"/>
                  </a:lnTo>
                  <a:lnTo>
                    <a:pt x="569" y="164"/>
                  </a:lnTo>
                  <a:lnTo>
                    <a:pt x="574" y="164"/>
                  </a:lnTo>
                  <a:lnTo>
                    <a:pt x="574" y="164"/>
                  </a:lnTo>
                  <a:lnTo>
                    <a:pt x="585" y="164"/>
                  </a:lnTo>
                  <a:lnTo>
                    <a:pt x="595" y="161"/>
                  </a:lnTo>
                  <a:lnTo>
                    <a:pt x="605" y="156"/>
                  </a:lnTo>
                  <a:lnTo>
                    <a:pt x="617" y="149"/>
                  </a:lnTo>
                  <a:lnTo>
                    <a:pt x="624" y="162"/>
                  </a:lnTo>
                  <a:lnTo>
                    <a:pt x="659" y="162"/>
                  </a:lnTo>
                  <a:lnTo>
                    <a:pt x="639" y="133"/>
                  </a:lnTo>
                  <a:lnTo>
                    <a:pt x="639" y="133"/>
                  </a:lnTo>
                  <a:lnTo>
                    <a:pt x="671" y="101"/>
                  </a:lnTo>
                  <a:lnTo>
                    <a:pt x="662" y="90"/>
                  </a:lnTo>
                  <a:close/>
                  <a:moveTo>
                    <a:pt x="439" y="41"/>
                  </a:moveTo>
                  <a:lnTo>
                    <a:pt x="439" y="41"/>
                  </a:lnTo>
                  <a:lnTo>
                    <a:pt x="437" y="50"/>
                  </a:lnTo>
                  <a:lnTo>
                    <a:pt x="436" y="55"/>
                  </a:lnTo>
                  <a:lnTo>
                    <a:pt x="436" y="55"/>
                  </a:lnTo>
                  <a:lnTo>
                    <a:pt x="468" y="54"/>
                  </a:lnTo>
                  <a:lnTo>
                    <a:pt x="447" y="162"/>
                  </a:lnTo>
                  <a:lnTo>
                    <a:pt x="472" y="162"/>
                  </a:lnTo>
                  <a:lnTo>
                    <a:pt x="494" y="54"/>
                  </a:lnTo>
                  <a:lnTo>
                    <a:pt x="494" y="54"/>
                  </a:lnTo>
                  <a:lnTo>
                    <a:pt x="513" y="55"/>
                  </a:lnTo>
                  <a:lnTo>
                    <a:pt x="525" y="57"/>
                  </a:lnTo>
                  <a:lnTo>
                    <a:pt x="525" y="57"/>
                  </a:lnTo>
                  <a:lnTo>
                    <a:pt x="525" y="48"/>
                  </a:lnTo>
                  <a:lnTo>
                    <a:pt x="528" y="41"/>
                  </a:lnTo>
                  <a:lnTo>
                    <a:pt x="439" y="41"/>
                  </a:lnTo>
                  <a:close/>
                  <a:moveTo>
                    <a:pt x="412" y="42"/>
                  </a:moveTo>
                  <a:lnTo>
                    <a:pt x="412" y="42"/>
                  </a:lnTo>
                  <a:lnTo>
                    <a:pt x="405" y="39"/>
                  </a:lnTo>
                  <a:lnTo>
                    <a:pt x="399" y="39"/>
                  </a:lnTo>
                  <a:lnTo>
                    <a:pt x="399" y="39"/>
                  </a:lnTo>
                  <a:lnTo>
                    <a:pt x="389" y="41"/>
                  </a:lnTo>
                  <a:lnTo>
                    <a:pt x="380" y="42"/>
                  </a:lnTo>
                  <a:lnTo>
                    <a:pt x="373" y="47"/>
                  </a:lnTo>
                  <a:lnTo>
                    <a:pt x="366" y="51"/>
                  </a:lnTo>
                  <a:lnTo>
                    <a:pt x="366" y="51"/>
                  </a:lnTo>
                  <a:lnTo>
                    <a:pt x="358" y="58"/>
                  </a:lnTo>
                  <a:lnTo>
                    <a:pt x="354" y="66"/>
                  </a:lnTo>
                  <a:lnTo>
                    <a:pt x="351" y="74"/>
                  </a:lnTo>
                  <a:lnTo>
                    <a:pt x="351" y="83"/>
                  </a:lnTo>
                  <a:lnTo>
                    <a:pt x="351" y="83"/>
                  </a:lnTo>
                  <a:lnTo>
                    <a:pt x="351" y="89"/>
                  </a:lnTo>
                  <a:lnTo>
                    <a:pt x="354" y="95"/>
                  </a:lnTo>
                  <a:lnTo>
                    <a:pt x="357" y="101"/>
                  </a:lnTo>
                  <a:lnTo>
                    <a:pt x="361" y="105"/>
                  </a:lnTo>
                  <a:lnTo>
                    <a:pt x="361" y="105"/>
                  </a:lnTo>
                  <a:lnTo>
                    <a:pt x="382" y="118"/>
                  </a:lnTo>
                  <a:lnTo>
                    <a:pt x="382" y="118"/>
                  </a:lnTo>
                  <a:lnTo>
                    <a:pt x="386" y="121"/>
                  </a:lnTo>
                  <a:lnTo>
                    <a:pt x="391" y="126"/>
                  </a:lnTo>
                  <a:lnTo>
                    <a:pt x="392" y="130"/>
                  </a:lnTo>
                  <a:lnTo>
                    <a:pt x="394" y="133"/>
                  </a:lnTo>
                  <a:lnTo>
                    <a:pt x="394" y="133"/>
                  </a:lnTo>
                  <a:lnTo>
                    <a:pt x="392" y="137"/>
                  </a:lnTo>
                  <a:lnTo>
                    <a:pt x="391" y="142"/>
                  </a:lnTo>
                  <a:lnTo>
                    <a:pt x="389" y="146"/>
                  </a:lnTo>
                  <a:lnTo>
                    <a:pt x="386" y="149"/>
                  </a:lnTo>
                  <a:lnTo>
                    <a:pt x="386" y="149"/>
                  </a:lnTo>
                  <a:lnTo>
                    <a:pt x="377" y="153"/>
                  </a:lnTo>
                  <a:lnTo>
                    <a:pt x="369" y="155"/>
                  </a:lnTo>
                  <a:lnTo>
                    <a:pt x="369" y="155"/>
                  </a:lnTo>
                  <a:lnTo>
                    <a:pt x="358" y="153"/>
                  </a:lnTo>
                  <a:lnTo>
                    <a:pt x="353" y="150"/>
                  </a:lnTo>
                  <a:lnTo>
                    <a:pt x="350" y="147"/>
                  </a:lnTo>
                  <a:lnTo>
                    <a:pt x="348" y="145"/>
                  </a:lnTo>
                  <a:lnTo>
                    <a:pt x="347" y="136"/>
                  </a:lnTo>
                  <a:lnTo>
                    <a:pt x="345" y="136"/>
                  </a:lnTo>
                  <a:lnTo>
                    <a:pt x="335" y="158"/>
                  </a:lnTo>
                  <a:lnTo>
                    <a:pt x="335" y="158"/>
                  </a:lnTo>
                  <a:lnTo>
                    <a:pt x="340" y="162"/>
                  </a:lnTo>
                  <a:lnTo>
                    <a:pt x="347" y="164"/>
                  </a:lnTo>
                  <a:lnTo>
                    <a:pt x="354" y="165"/>
                  </a:lnTo>
                  <a:lnTo>
                    <a:pt x="363" y="166"/>
                  </a:lnTo>
                  <a:lnTo>
                    <a:pt x="363" y="166"/>
                  </a:lnTo>
                  <a:lnTo>
                    <a:pt x="373" y="165"/>
                  </a:lnTo>
                  <a:lnTo>
                    <a:pt x="383" y="164"/>
                  </a:lnTo>
                  <a:lnTo>
                    <a:pt x="392" y="159"/>
                  </a:lnTo>
                  <a:lnTo>
                    <a:pt x="399" y="153"/>
                  </a:lnTo>
                  <a:lnTo>
                    <a:pt x="399" y="153"/>
                  </a:lnTo>
                  <a:lnTo>
                    <a:pt x="407" y="147"/>
                  </a:lnTo>
                  <a:lnTo>
                    <a:pt x="412" y="139"/>
                  </a:lnTo>
                  <a:lnTo>
                    <a:pt x="415" y="130"/>
                  </a:lnTo>
                  <a:lnTo>
                    <a:pt x="415" y="120"/>
                  </a:lnTo>
                  <a:lnTo>
                    <a:pt x="415" y="120"/>
                  </a:lnTo>
                  <a:lnTo>
                    <a:pt x="415" y="114"/>
                  </a:lnTo>
                  <a:lnTo>
                    <a:pt x="412" y="108"/>
                  </a:lnTo>
                  <a:lnTo>
                    <a:pt x="410" y="102"/>
                  </a:lnTo>
                  <a:lnTo>
                    <a:pt x="405" y="98"/>
                  </a:lnTo>
                  <a:lnTo>
                    <a:pt x="405" y="98"/>
                  </a:lnTo>
                  <a:lnTo>
                    <a:pt x="385" y="85"/>
                  </a:lnTo>
                  <a:lnTo>
                    <a:pt x="385" y="85"/>
                  </a:lnTo>
                  <a:lnTo>
                    <a:pt x="380" y="82"/>
                  </a:lnTo>
                  <a:lnTo>
                    <a:pt x="376" y="77"/>
                  </a:lnTo>
                  <a:lnTo>
                    <a:pt x="375" y="73"/>
                  </a:lnTo>
                  <a:lnTo>
                    <a:pt x="373" y="69"/>
                  </a:lnTo>
                  <a:lnTo>
                    <a:pt x="373" y="69"/>
                  </a:lnTo>
                  <a:lnTo>
                    <a:pt x="375" y="66"/>
                  </a:lnTo>
                  <a:lnTo>
                    <a:pt x="375" y="61"/>
                  </a:lnTo>
                  <a:lnTo>
                    <a:pt x="377" y="58"/>
                  </a:lnTo>
                  <a:lnTo>
                    <a:pt x="380" y="55"/>
                  </a:lnTo>
                  <a:lnTo>
                    <a:pt x="380" y="55"/>
                  </a:lnTo>
                  <a:lnTo>
                    <a:pt x="388" y="51"/>
                  </a:lnTo>
                  <a:lnTo>
                    <a:pt x="396" y="50"/>
                  </a:lnTo>
                  <a:lnTo>
                    <a:pt x="396" y="50"/>
                  </a:lnTo>
                  <a:lnTo>
                    <a:pt x="402" y="51"/>
                  </a:lnTo>
                  <a:lnTo>
                    <a:pt x="408" y="54"/>
                  </a:lnTo>
                  <a:lnTo>
                    <a:pt x="408" y="54"/>
                  </a:lnTo>
                  <a:lnTo>
                    <a:pt x="412" y="58"/>
                  </a:lnTo>
                  <a:lnTo>
                    <a:pt x="414" y="66"/>
                  </a:lnTo>
                  <a:lnTo>
                    <a:pt x="417" y="66"/>
                  </a:lnTo>
                  <a:lnTo>
                    <a:pt x="426" y="48"/>
                  </a:lnTo>
                  <a:lnTo>
                    <a:pt x="426" y="48"/>
                  </a:lnTo>
                  <a:lnTo>
                    <a:pt x="421" y="45"/>
                  </a:lnTo>
                  <a:lnTo>
                    <a:pt x="412" y="42"/>
                  </a:lnTo>
                  <a:lnTo>
                    <a:pt x="412" y="42"/>
                  </a:lnTo>
                  <a:close/>
                  <a:moveTo>
                    <a:pt x="334" y="42"/>
                  </a:moveTo>
                  <a:lnTo>
                    <a:pt x="334" y="42"/>
                  </a:lnTo>
                  <a:lnTo>
                    <a:pt x="328" y="42"/>
                  </a:lnTo>
                  <a:lnTo>
                    <a:pt x="312" y="124"/>
                  </a:lnTo>
                  <a:lnTo>
                    <a:pt x="251" y="42"/>
                  </a:lnTo>
                  <a:lnTo>
                    <a:pt x="236" y="42"/>
                  </a:lnTo>
                  <a:lnTo>
                    <a:pt x="211" y="162"/>
                  </a:lnTo>
                  <a:lnTo>
                    <a:pt x="226" y="162"/>
                  </a:lnTo>
                  <a:lnTo>
                    <a:pt x="242" y="76"/>
                  </a:lnTo>
                  <a:lnTo>
                    <a:pt x="303" y="162"/>
                  </a:lnTo>
                  <a:lnTo>
                    <a:pt x="318" y="162"/>
                  </a:lnTo>
                  <a:lnTo>
                    <a:pt x="341" y="42"/>
                  </a:lnTo>
                  <a:lnTo>
                    <a:pt x="341" y="42"/>
                  </a:lnTo>
                  <a:lnTo>
                    <a:pt x="334" y="42"/>
                  </a:lnTo>
                  <a:lnTo>
                    <a:pt x="334" y="42"/>
                  </a:lnTo>
                  <a:close/>
                  <a:moveTo>
                    <a:pt x="178" y="42"/>
                  </a:moveTo>
                  <a:lnTo>
                    <a:pt x="131" y="42"/>
                  </a:lnTo>
                  <a:lnTo>
                    <a:pt x="108" y="162"/>
                  </a:lnTo>
                  <a:lnTo>
                    <a:pt x="134" y="162"/>
                  </a:lnTo>
                  <a:lnTo>
                    <a:pt x="144" y="108"/>
                  </a:lnTo>
                  <a:lnTo>
                    <a:pt x="147" y="108"/>
                  </a:lnTo>
                  <a:lnTo>
                    <a:pt x="167" y="162"/>
                  </a:lnTo>
                  <a:lnTo>
                    <a:pt x="198" y="162"/>
                  </a:lnTo>
                  <a:lnTo>
                    <a:pt x="172" y="104"/>
                  </a:lnTo>
                  <a:lnTo>
                    <a:pt x="172" y="104"/>
                  </a:lnTo>
                  <a:lnTo>
                    <a:pt x="186" y="98"/>
                  </a:lnTo>
                  <a:lnTo>
                    <a:pt x="197" y="90"/>
                  </a:lnTo>
                  <a:lnTo>
                    <a:pt x="197" y="90"/>
                  </a:lnTo>
                  <a:lnTo>
                    <a:pt x="201" y="86"/>
                  </a:lnTo>
                  <a:lnTo>
                    <a:pt x="204" y="80"/>
                  </a:lnTo>
                  <a:lnTo>
                    <a:pt x="207" y="74"/>
                  </a:lnTo>
                  <a:lnTo>
                    <a:pt x="207" y="67"/>
                  </a:lnTo>
                  <a:lnTo>
                    <a:pt x="207" y="67"/>
                  </a:lnTo>
                  <a:lnTo>
                    <a:pt x="207" y="61"/>
                  </a:lnTo>
                  <a:lnTo>
                    <a:pt x="205" y="55"/>
                  </a:lnTo>
                  <a:lnTo>
                    <a:pt x="202" y="53"/>
                  </a:lnTo>
                  <a:lnTo>
                    <a:pt x="199" y="48"/>
                  </a:lnTo>
                  <a:lnTo>
                    <a:pt x="195" y="45"/>
                  </a:lnTo>
                  <a:lnTo>
                    <a:pt x="191" y="44"/>
                  </a:lnTo>
                  <a:lnTo>
                    <a:pt x="178" y="42"/>
                  </a:lnTo>
                  <a:lnTo>
                    <a:pt x="178" y="42"/>
                  </a:lnTo>
                  <a:close/>
                  <a:moveTo>
                    <a:pt x="30" y="0"/>
                  </a:moveTo>
                  <a:lnTo>
                    <a:pt x="0" y="162"/>
                  </a:lnTo>
                  <a:lnTo>
                    <a:pt x="90" y="162"/>
                  </a:lnTo>
                  <a:lnTo>
                    <a:pt x="90" y="162"/>
                  </a:lnTo>
                  <a:lnTo>
                    <a:pt x="89" y="156"/>
                  </a:lnTo>
                  <a:lnTo>
                    <a:pt x="89" y="152"/>
                  </a:lnTo>
                  <a:lnTo>
                    <a:pt x="90" y="147"/>
                  </a:lnTo>
                  <a:lnTo>
                    <a:pt x="93" y="143"/>
                  </a:lnTo>
                  <a:lnTo>
                    <a:pt x="93" y="143"/>
                  </a:lnTo>
                  <a:lnTo>
                    <a:pt x="45" y="146"/>
                  </a:lnTo>
                  <a:lnTo>
                    <a:pt x="38" y="146"/>
                  </a:lnTo>
                  <a:lnTo>
                    <a:pt x="49" y="83"/>
                  </a:lnTo>
                  <a:lnTo>
                    <a:pt x="49" y="83"/>
                  </a:lnTo>
                  <a:lnTo>
                    <a:pt x="80" y="85"/>
                  </a:lnTo>
                  <a:lnTo>
                    <a:pt x="103" y="88"/>
                  </a:lnTo>
                  <a:lnTo>
                    <a:pt x="103" y="88"/>
                  </a:lnTo>
                  <a:lnTo>
                    <a:pt x="103" y="74"/>
                  </a:lnTo>
                  <a:lnTo>
                    <a:pt x="108" y="67"/>
                  </a:lnTo>
                  <a:lnTo>
                    <a:pt x="108" y="67"/>
                  </a:lnTo>
                  <a:lnTo>
                    <a:pt x="68" y="69"/>
                  </a:lnTo>
                  <a:lnTo>
                    <a:pt x="68" y="69"/>
                  </a:lnTo>
                  <a:lnTo>
                    <a:pt x="54" y="69"/>
                  </a:lnTo>
                  <a:lnTo>
                    <a:pt x="62" y="17"/>
                  </a:lnTo>
                  <a:lnTo>
                    <a:pt x="75" y="17"/>
                  </a:lnTo>
                  <a:lnTo>
                    <a:pt x="75" y="17"/>
                  </a:lnTo>
                  <a:lnTo>
                    <a:pt x="96" y="17"/>
                  </a:lnTo>
                  <a:lnTo>
                    <a:pt x="116" y="20"/>
                  </a:lnTo>
                  <a:lnTo>
                    <a:pt x="116" y="20"/>
                  </a:lnTo>
                  <a:lnTo>
                    <a:pt x="118" y="9"/>
                  </a:lnTo>
                  <a:lnTo>
                    <a:pt x="121" y="0"/>
                  </a:lnTo>
                  <a:lnTo>
                    <a:pt x="30" y="0"/>
                  </a:lnTo>
                  <a:close/>
                  <a:moveTo>
                    <a:pt x="608" y="83"/>
                  </a:moveTo>
                  <a:lnTo>
                    <a:pt x="608" y="83"/>
                  </a:lnTo>
                  <a:lnTo>
                    <a:pt x="604" y="71"/>
                  </a:lnTo>
                  <a:lnTo>
                    <a:pt x="601" y="63"/>
                  </a:lnTo>
                  <a:lnTo>
                    <a:pt x="601" y="63"/>
                  </a:lnTo>
                  <a:lnTo>
                    <a:pt x="602" y="55"/>
                  </a:lnTo>
                  <a:lnTo>
                    <a:pt x="605" y="51"/>
                  </a:lnTo>
                  <a:lnTo>
                    <a:pt x="605" y="51"/>
                  </a:lnTo>
                  <a:lnTo>
                    <a:pt x="611" y="47"/>
                  </a:lnTo>
                  <a:lnTo>
                    <a:pt x="617" y="45"/>
                  </a:lnTo>
                  <a:lnTo>
                    <a:pt x="617" y="45"/>
                  </a:lnTo>
                  <a:lnTo>
                    <a:pt x="621" y="47"/>
                  </a:lnTo>
                  <a:lnTo>
                    <a:pt x="624" y="48"/>
                  </a:lnTo>
                  <a:lnTo>
                    <a:pt x="624" y="48"/>
                  </a:lnTo>
                  <a:lnTo>
                    <a:pt x="627" y="53"/>
                  </a:lnTo>
                  <a:lnTo>
                    <a:pt x="627" y="57"/>
                  </a:lnTo>
                  <a:lnTo>
                    <a:pt x="627" y="57"/>
                  </a:lnTo>
                  <a:lnTo>
                    <a:pt x="627" y="64"/>
                  </a:lnTo>
                  <a:lnTo>
                    <a:pt x="623" y="70"/>
                  </a:lnTo>
                  <a:lnTo>
                    <a:pt x="617" y="77"/>
                  </a:lnTo>
                  <a:lnTo>
                    <a:pt x="608" y="83"/>
                  </a:lnTo>
                  <a:lnTo>
                    <a:pt x="608" y="83"/>
                  </a:lnTo>
                  <a:close/>
                  <a:moveTo>
                    <a:pt x="592" y="150"/>
                  </a:moveTo>
                  <a:lnTo>
                    <a:pt x="592" y="150"/>
                  </a:lnTo>
                  <a:lnTo>
                    <a:pt x="582" y="149"/>
                  </a:lnTo>
                  <a:lnTo>
                    <a:pt x="577" y="147"/>
                  </a:lnTo>
                  <a:lnTo>
                    <a:pt x="574" y="145"/>
                  </a:lnTo>
                  <a:lnTo>
                    <a:pt x="573" y="142"/>
                  </a:lnTo>
                  <a:lnTo>
                    <a:pt x="570" y="139"/>
                  </a:lnTo>
                  <a:lnTo>
                    <a:pt x="569" y="128"/>
                  </a:lnTo>
                  <a:lnTo>
                    <a:pt x="569" y="128"/>
                  </a:lnTo>
                  <a:lnTo>
                    <a:pt x="570" y="121"/>
                  </a:lnTo>
                  <a:lnTo>
                    <a:pt x="576" y="114"/>
                  </a:lnTo>
                  <a:lnTo>
                    <a:pt x="576" y="114"/>
                  </a:lnTo>
                  <a:lnTo>
                    <a:pt x="582" y="107"/>
                  </a:lnTo>
                  <a:lnTo>
                    <a:pt x="588" y="104"/>
                  </a:lnTo>
                  <a:lnTo>
                    <a:pt x="612" y="143"/>
                  </a:lnTo>
                  <a:lnTo>
                    <a:pt x="612" y="143"/>
                  </a:lnTo>
                  <a:lnTo>
                    <a:pt x="601" y="149"/>
                  </a:lnTo>
                  <a:lnTo>
                    <a:pt x="592" y="150"/>
                  </a:lnTo>
                  <a:lnTo>
                    <a:pt x="592" y="150"/>
                  </a:lnTo>
                  <a:close/>
                  <a:moveTo>
                    <a:pt x="173" y="90"/>
                  </a:moveTo>
                  <a:lnTo>
                    <a:pt x="173" y="90"/>
                  </a:lnTo>
                  <a:lnTo>
                    <a:pt x="169" y="95"/>
                  </a:lnTo>
                  <a:lnTo>
                    <a:pt x="164" y="98"/>
                  </a:lnTo>
                  <a:lnTo>
                    <a:pt x="159" y="99"/>
                  </a:lnTo>
                  <a:lnTo>
                    <a:pt x="151" y="101"/>
                  </a:lnTo>
                  <a:lnTo>
                    <a:pt x="147" y="101"/>
                  </a:lnTo>
                  <a:lnTo>
                    <a:pt x="156" y="54"/>
                  </a:lnTo>
                  <a:lnTo>
                    <a:pt x="166" y="54"/>
                  </a:lnTo>
                  <a:lnTo>
                    <a:pt x="166" y="54"/>
                  </a:lnTo>
                  <a:lnTo>
                    <a:pt x="172" y="55"/>
                  </a:lnTo>
                  <a:lnTo>
                    <a:pt x="176" y="57"/>
                  </a:lnTo>
                  <a:lnTo>
                    <a:pt x="179" y="61"/>
                  </a:lnTo>
                  <a:lnTo>
                    <a:pt x="180" y="67"/>
                  </a:lnTo>
                  <a:lnTo>
                    <a:pt x="180" y="67"/>
                  </a:lnTo>
                  <a:lnTo>
                    <a:pt x="179" y="74"/>
                  </a:lnTo>
                  <a:lnTo>
                    <a:pt x="178" y="80"/>
                  </a:lnTo>
                  <a:lnTo>
                    <a:pt x="176" y="86"/>
                  </a:lnTo>
                  <a:lnTo>
                    <a:pt x="173" y="90"/>
                  </a:lnTo>
                  <a:lnTo>
                    <a:pt x="173" y="90"/>
                  </a:lnTo>
                  <a:close/>
                </a:path>
              </a:pathLst>
            </a:custGeom>
            <a:solidFill>
              <a:srgbClr val="FFFFFF"/>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grpSp>
          <p:nvGrpSpPr>
            <p:cNvPr id="3" name="Group 76"/>
            <p:cNvGrpSpPr>
              <a:grpSpLocks/>
            </p:cNvGrpSpPr>
            <p:nvPr userDrawn="1"/>
          </p:nvGrpSpPr>
          <p:grpSpPr bwMode="auto">
            <a:xfrm>
              <a:off x="4648" y="2889"/>
              <a:ext cx="1310" cy="107"/>
              <a:chOff x="4648" y="2889"/>
              <a:chExt cx="1310" cy="107"/>
            </a:xfrm>
          </p:grpSpPr>
          <p:sp>
            <p:nvSpPr>
              <p:cNvPr id="256077" name="Freeform 77"/>
              <p:cNvSpPr>
                <a:spLocks noEditPoints="1"/>
              </p:cNvSpPr>
              <p:nvPr userDrawn="1"/>
            </p:nvSpPr>
            <p:spPr bwMode="auto">
              <a:xfrm>
                <a:off x="4648" y="2895"/>
                <a:ext cx="82" cy="95"/>
              </a:xfrm>
              <a:custGeom>
                <a:avLst/>
                <a:gdLst/>
                <a:ahLst/>
                <a:cxnLst>
                  <a:cxn ang="0">
                    <a:pos x="65" y="35"/>
                  </a:cxn>
                  <a:cxn ang="0">
                    <a:pos x="60" y="50"/>
                  </a:cxn>
                  <a:cxn ang="0">
                    <a:pos x="53" y="60"/>
                  </a:cxn>
                  <a:cxn ang="0">
                    <a:pos x="44" y="66"/>
                  </a:cxn>
                  <a:cxn ang="0">
                    <a:pos x="34" y="69"/>
                  </a:cxn>
                  <a:cxn ang="0">
                    <a:pos x="30" y="67"/>
                  </a:cxn>
                  <a:cxn ang="0">
                    <a:pos x="22" y="65"/>
                  </a:cxn>
                  <a:cxn ang="0">
                    <a:pos x="18" y="57"/>
                  </a:cxn>
                  <a:cxn ang="0">
                    <a:pos x="18" y="46"/>
                  </a:cxn>
                  <a:cxn ang="0">
                    <a:pos x="18" y="38"/>
                  </a:cxn>
                  <a:cxn ang="0">
                    <a:pos x="28" y="15"/>
                  </a:cxn>
                  <a:cxn ang="0">
                    <a:pos x="37" y="9"/>
                  </a:cxn>
                  <a:cxn ang="0">
                    <a:pos x="47" y="6"/>
                  </a:cxn>
                  <a:cxn ang="0">
                    <a:pos x="51" y="6"/>
                  </a:cxn>
                  <a:cxn ang="0">
                    <a:pos x="60" y="11"/>
                  </a:cxn>
                  <a:cxn ang="0">
                    <a:pos x="65" y="18"/>
                  </a:cxn>
                  <a:cxn ang="0">
                    <a:pos x="65" y="28"/>
                  </a:cxn>
                  <a:cxn ang="0">
                    <a:pos x="65" y="35"/>
                  </a:cxn>
                  <a:cxn ang="0">
                    <a:pos x="49" y="0"/>
                  </a:cxn>
                  <a:cxn ang="0">
                    <a:pos x="31" y="3"/>
                  </a:cxn>
                  <a:cxn ang="0">
                    <a:pos x="18" y="11"/>
                  </a:cxn>
                  <a:cxn ang="0">
                    <a:pos x="8" y="22"/>
                  </a:cxn>
                  <a:cxn ang="0">
                    <a:pos x="2" y="37"/>
                  </a:cxn>
                  <a:cxn ang="0">
                    <a:pos x="0" y="47"/>
                  </a:cxn>
                  <a:cxn ang="0">
                    <a:pos x="3" y="60"/>
                  </a:cxn>
                  <a:cxn ang="0">
                    <a:pos x="12" y="70"/>
                  </a:cxn>
                  <a:cxn ang="0">
                    <a:pos x="25" y="75"/>
                  </a:cxn>
                  <a:cxn ang="0">
                    <a:pos x="33" y="75"/>
                  </a:cxn>
                  <a:cxn ang="0">
                    <a:pos x="56" y="95"/>
                  </a:cxn>
                  <a:cxn ang="0">
                    <a:pos x="65" y="91"/>
                  </a:cxn>
                  <a:cxn ang="0">
                    <a:pos x="72" y="89"/>
                  </a:cxn>
                  <a:cxn ang="0">
                    <a:pos x="47" y="73"/>
                  </a:cxn>
                  <a:cxn ang="0">
                    <a:pos x="70" y="59"/>
                  </a:cxn>
                  <a:cxn ang="0">
                    <a:pos x="79" y="43"/>
                  </a:cxn>
                  <a:cxn ang="0">
                    <a:pos x="81" y="37"/>
                  </a:cxn>
                  <a:cxn ang="0">
                    <a:pos x="81" y="21"/>
                  </a:cxn>
                  <a:cxn ang="0">
                    <a:pos x="75" y="9"/>
                  </a:cxn>
                  <a:cxn ang="0">
                    <a:pos x="65" y="2"/>
                  </a:cxn>
                  <a:cxn ang="0">
                    <a:pos x="49" y="0"/>
                  </a:cxn>
                </a:cxnLst>
                <a:rect l="0" t="0" r="r" b="b"/>
                <a:pathLst>
                  <a:path w="82" h="95">
                    <a:moveTo>
                      <a:pt x="65" y="35"/>
                    </a:moveTo>
                    <a:lnTo>
                      <a:pt x="65" y="35"/>
                    </a:lnTo>
                    <a:lnTo>
                      <a:pt x="62" y="43"/>
                    </a:lnTo>
                    <a:lnTo>
                      <a:pt x="60" y="50"/>
                    </a:lnTo>
                    <a:lnTo>
                      <a:pt x="56" y="56"/>
                    </a:lnTo>
                    <a:lnTo>
                      <a:pt x="53" y="60"/>
                    </a:lnTo>
                    <a:lnTo>
                      <a:pt x="49" y="65"/>
                    </a:lnTo>
                    <a:lnTo>
                      <a:pt x="44" y="66"/>
                    </a:lnTo>
                    <a:lnTo>
                      <a:pt x="40" y="67"/>
                    </a:lnTo>
                    <a:lnTo>
                      <a:pt x="34" y="69"/>
                    </a:lnTo>
                    <a:lnTo>
                      <a:pt x="34" y="69"/>
                    </a:lnTo>
                    <a:lnTo>
                      <a:pt x="30" y="67"/>
                    </a:lnTo>
                    <a:lnTo>
                      <a:pt x="27" y="67"/>
                    </a:lnTo>
                    <a:lnTo>
                      <a:pt x="22" y="65"/>
                    </a:lnTo>
                    <a:lnTo>
                      <a:pt x="21" y="62"/>
                    </a:lnTo>
                    <a:lnTo>
                      <a:pt x="18" y="57"/>
                    </a:lnTo>
                    <a:lnTo>
                      <a:pt x="18" y="53"/>
                    </a:lnTo>
                    <a:lnTo>
                      <a:pt x="18" y="46"/>
                    </a:lnTo>
                    <a:lnTo>
                      <a:pt x="18" y="38"/>
                    </a:lnTo>
                    <a:lnTo>
                      <a:pt x="18" y="38"/>
                    </a:lnTo>
                    <a:lnTo>
                      <a:pt x="22" y="25"/>
                    </a:lnTo>
                    <a:lnTo>
                      <a:pt x="28" y="15"/>
                    </a:lnTo>
                    <a:lnTo>
                      <a:pt x="33" y="12"/>
                    </a:lnTo>
                    <a:lnTo>
                      <a:pt x="37" y="9"/>
                    </a:lnTo>
                    <a:lnTo>
                      <a:pt x="43" y="6"/>
                    </a:lnTo>
                    <a:lnTo>
                      <a:pt x="47" y="6"/>
                    </a:lnTo>
                    <a:lnTo>
                      <a:pt x="47" y="6"/>
                    </a:lnTo>
                    <a:lnTo>
                      <a:pt x="51" y="6"/>
                    </a:lnTo>
                    <a:lnTo>
                      <a:pt x="56" y="8"/>
                    </a:lnTo>
                    <a:lnTo>
                      <a:pt x="60" y="11"/>
                    </a:lnTo>
                    <a:lnTo>
                      <a:pt x="62" y="13"/>
                    </a:lnTo>
                    <a:lnTo>
                      <a:pt x="65" y="18"/>
                    </a:lnTo>
                    <a:lnTo>
                      <a:pt x="65" y="22"/>
                    </a:lnTo>
                    <a:lnTo>
                      <a:pt x="65" y="28"/>
                    </a:lnTo>
                    <a:lnTo>
                      <a:pt x="65" y="35"/>
                    </a:lnTo>
                    <a:lnTo>
                      <a:pt x="65" y="35"/>
                    </a:lnTo>
                    <a:close/>
                    <a:moveTo>
                      <a:pt x="49" y="0"/>
                    </a:moveTo>
                    <a:lnTo>
                      <a:pt x="49" y="0"/>
                    </a:lnTo>
                    <a:lnTo>
                      <a:pt x="40" y="0"/>
                    </a:lnTo>
                    <a:lnTo>
                      <a:pt x="31" y="3"/>
                    </a:lnTo>
                    <a:lnTo>
                      <a:pt x="24" y="6"/>
                    </a:lnTo>
                    <a:lnTo>
                      <a:pt x="18" y="11"/>
                    </a:lnTo>
                    <a:lnTo>
                      <a:pt x="12" y="16"/>
                    </a:lnTo>
                    <a:lnTo>
                      <a:pt x="8" y="22"/>
                    </a:lnTo>
                    <a:lnTo>
                      <a:pt x="3" y="30"/>
                    </a:lnTo>
                    <a:lnTo>
                      <a:pt x="2" y="37"/>
                    </a:lnTo>
                    <a:lnTo>
                      <a:pt x="2" y="37"/>
                    </a:lnTo>
                    <a:lnTo>
                      <a:pt x="0" y="47"/>
                    </a:lnTo>
                    <a:lnTo>
                      <a:pt x="0" y="54"/>
                    </a:lnTo>
                    <a:lnTo>
                      <a:pt x="3" y="60"/>
                    </a:lnTo>
                    <a:lnTo>
                      <a:pt x="8" y="66"/>
                    </a:lnTo>
                    <a:lnTo>
                      <a:pt x="12" y="70"/>
                    </a:lnTo>
                    <a:lnTo>
                      <a:pt x="18" y="73"/>
                    </a:lnTo>
                    <a:lnTo>
                      <a:pt x="25" y="75"/>
                    </a:lnTo>
                    <a:lnTo>
                      <a:pt x="33" y="75"/>
                    </a:lnTo>
                    <a:lnTo>
                      <a:pt x="33" y="75"/>
                    </a:lnTo>
                    <a:lnTo>
                      <a:pt x="46" y="85"/>
                    </a:lnTo>
                    <a:lnTo>
                      <a:pt x="56" y="95"/>
                    </a:lnTo>
                    <a:lnTo>
                      <a:pt x="56" y="95"/>
                    </a:lnTo>
                    <a:lnTo>
                      <a:pt x="65" y="91"/>
                    </a:lnTo>
                    <a:lnTo>
                      <a:pt x="72" y="89"/>
                    </a:lnTo>
                    <a:lnTo>
                      <a:pt x="72" y="89"/>
                    </a:lnTo>
                    <a:lnTo>
                      <a:pt x="47" y="73"/>
                    </a:lnTo>
                    <a:lnTo>
                      <a:pt x="47" y="73"/>
                    </a:lnTo>
                    <a:lnTo>
                      <a:pt x="60" y="67"/>
                    </a:lnTo>
                    <a:lnTo>
                      <a:pt x="70" y="59"/>
                    </a:lnTo>
                    <a:lnTo>
                      <a:pt x="78" y="48"/>
                    </a:lnTo>
                    <a:lnTo>
                      <a:pt x="79" y="43"/>
                    </a:lnTo>
                    <a:lnTo>
                      <a:pt x="81" y="37"/>
                    </a:lnTo>
                    <a:lnTo>
                      <a:pt x="81" y="37"/>
                    </a:lnTo>
                    <a:lnTo>
                      <a:pt x="82" y="28"/>
                    </a:lnTo>
                    <a:lnTo>
                      <a:pt x="81" y="21"/>
                    </a:lnTo>
                    <a:lnTo>
                      <a:pt x="79" y="15"/>
                    </a:lnTo>
                    <a:lnTo>
                      <a:pt x="75" y="9"/>
                    </a:lnTo>
                    <a:lnTo>
                      <a:pt x="70" y="5"/>
                    </a:lnTo>
                    <a:lnTo>
                      <a:pt x="65" y="2"/>
                    </a:lnTo>
                    <a:lnTo>
                      <a:pt x="57" y="0"/>
                    </a:lnTo>
                    <a:lnTo>
                      <a:pt x="49" y="0"/>
                    </a:lnTo>
                    <a:lnTo>
                      <a:pt x="49" y="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78" name="Freeform 78"/>
              <p:cNvSpPr>
                <a:spLocks/>
              </p:cNvSpPr>
              <p:nvPr userDrawn="1"/>
            </p:nvSpPr>
            <p:spPr bwMode="auto">
              <a:xfrm>
                <a:off x="4736" y="2917"/>
                <a:ext cx="54" cy="53"/>
              </a:xfrm>
              <a:custGeom>
                <a:avLst/>
                <a:gdLst/>
                <a:ahLst/>
                <a:cxnLst>
                  <a:cxn ang="0">
                    <a:pos x="31" y="44"/>
                  </a:cxn>
                  <a:cxn ang="0">
                    <a:pos x="31" y="44"/>
                  </a:cxn>
                  <a:cxn ang="0">
                    <a:pos x="31" y="44"/>
                  </a:cxn>
                  <a:cxn ang="0">
                    <a:pos x="26" y="47"/>
                  </a:cxn>
                  <a:cxn ang="0">
                    <a:pos x="22" y="50"/>
                  </a:cxn>
                  <a:cxn ang="0">
                    <a:pos x="17" y="53"/>
                  </a:cxn>
                  <a:cxn ang="0">
                    <a:pos x="13" y="53"/>
                  </a:cxn>
                  <a:cxn ang="0">
                    <a:pos x="13" y="53"/>
                  </a:cxn>
                  <a:cxn ang="0">
                    <a:pos x="6" y="51"/>
                  </a:cxn>
                  <a:cxn ang="0">
                    <a:pos x="1" y="48"/>
                  </a:cxn>
                  <a:cxn ang="0">
                    <a:pos x="0" y="43"/>
                  </a:cxn>
                  <a:cxn ang="0">
                    <a:pos x="0" y="34"/>
                  </a:cxn>
                  <a:cxn ang="0">
                    <a:pos x="0" y="34"/>
                  </a:cxn>
                  <a:cxn ang="0">
                    <a:pos x="4" y="16"/>
                  </a:cxn>
                  <a:cxn ang="0">
                    <a:pos x="4" y="16"/>
                  </a:cxn>
                  <a:cxn ang="0">
                    <a:pos x="7" y="0"/>
                  </a:cxn>
                  <a:cxn ang="0">
                    <a:pos x="7" y="0"/>
                  </a:cxn>
                  <a:cxn ang="0">
                    <a:pos x="15" y="2"/>
                  </a:cxn>
                  <a:cxn ang="0">
                    <a:pos x="15" y="2"/>
                  </a:cxn>
                  <a:cxn ang="0">
                    <a:pos x="22" y="0"/>
                  </a:cxn>
                  <a:cxn ang="0">
                    <a:pos x="22" y="0"/>
                  </a:cxn>
                  <a:cxn ang="0">
                    <a:pos x="19" y="13"/>
                  </a:cxn>
                  <a:cxn ang="0">
                    <a:pos x="16" y="31"/>
                  </a:cxn>
                  <a:cxn ang="0">
                    <a:pos x="16" y="31"/>
                  </a:cxn>
                  <a:cxn ang="0">
                    <a:pos x="15" y="37"/>
                  </a:cxn>
                  <a:cxn ang="0">
                    <a:pos x="16" y="41"/>
                  </a:cxn>
                  <a:cxn ang="0">
                    <a:pos x="17" y="43"/>
                  </a:cxn>
                  <a:cxn ang="0">
                    <a:pos x="22" y="44"/>
                  </a:cxn>
                  <a:cxn ang="0">
                    <a:pos x="22" y="44"/>
                  </a:cxn>
                  <a:cxn ang="0">
                    <a:pos x="26" y="43"/>
                  </a:cxn>
                  <a:cxn ang="0">
                    <a:pos x="29" y="40"/>
                  </a:cxn>
                  <a:cxn ang="0">
                    <a:pos x="32" y="35"/>
                  </a:cxn>
                  <a:cxn ang="0">
                    <a:pos x="34" y="28"/>
                  </a:cxn>
                  <a:cxn ang="0">
                    <a:pos x="35" y="24"/>
                  </a:cxn>
                  <a:cxn ang="0">
                    <a:pos x="35" y="24"/>
                  </a:cxn>
                  <a:cxn ang="0">
                    <a:pos x="38" y="0"/>
                  </a:cxn>
                  <a:cxn ang="0">
                    <a:pos x="38" y="0"/>
                  </a:cxn>
                  <a:cxn ang="0">
                    <a:pos x="47" y="2"/>
                  </a:cxn>
                  <a:cxn ang="0">
                    <a:pos x="47" y="2"/>
                  </a:cxn>
                  <a:cxn ang="0">
                    <a:pos x="54" y="0"/>
                  </a:cxn>
                  <a:cxn ang="0">
                    <a:pos x="54" y="0"/>
                  </a:cxn>
                  <a:cxn ang="0">
                    <a:pos x="48" y="24"/>
                  </a:cxn>
                  <a:cxn ang="0">
                    <a:pos x="48" y="28"/>
                  </a:cxn>
                  <a:cxn ang="0">
                    <a:pos x="48" y="28"/>
                  </a:cxn>
                  <a:cxn ang="0">
                    <a:pos x="44" y="51"/>
                  </a:cxn>
                  <a:cxn ang="0">
                    <a:pos x="44" y="51"/>
                  </a:cxn>
                  <a:cxn ang="0">
                    <a:pos x="36" y="51"/>
                  </a:cxn>
                  <a:cxn ang="0">
                    <a:pos x="36" y="51"/>
                  </a:cxn>
                  <a:cxn ang="0">
                    <a:pos x="29" y="51"/>
                  </a:cxn>
                  <a:cxn ang="0">
                    <a:pos x="31" y="44"/>
                  </a:cxn>
                </a:cxnLst>
                <a:rect l="0" t="0" r="r" b="b"/>
                <a:pathLst>
                  <a:path w="54" h="53">
                    <a:moveTo>
                      <a:pt x="31" y="44"/>
                    </a:moveTo>
                    <a:lnTo>
                      <a:pt x="31" y="44"/>
                    </a:lnTo>
                    <a:lnTo>
                      <a:pt x="31" y="44"/>
                    </a:lnTo>
                    <a:lnTo>
                      <a:pt x="26" y="47"/>
                    </a:lnTo>
                    <a:lnTo>
                      <a:pt x="22" y="50"/>
                    </a:lnTo>
                    <a:lnTo>
                      <a:pt x="17" y="53"/>
                    </a:lnTo>
                    <a:lnTo>
                      <a:pt x="13" y="53"/>
                    </a:lnTo>
                    <a:lnTo>
                      <a:pt x="13" y="53"/>
                    </a:lnTo>
                    <a:lnTo>
                      <a:pt x="6" y="51"/>
                    </a:lnTo>
                    <a:lnTo>
                      <a:pt x="1" y="48"/>
                    </a:lnTo>
                    <a:lnTo>
                      <a:pt x="0" y="43"/>
                    </a:lnTo>
                    <a:lnTo>
                      <a:pt x="0" y="34"/>
                    </a:lnTo>
                    <a:lnTo>
                      <a:pt x="0" y="34"/>
                    </a:lnTo>
                    <a:lnTo>
                      <a:pt x="4" y="16"/>
                    </a:lnTo>
                    <a:lnTo>
                      <a:pt x="4" y="16"/>
                    </a:lnTo>
                    <a:lnTo>
                      <a:pt x="7" y="0"/>
                    </a:lnTo>
                    <a:lnTo>
                      <a:pt x="7" y="0"/>
                    </a:lnTo>
                    <a:lnTo>
                      <a:pt x="15" y="2"/>
                    </a:lnTo>
                    <a:lnTo>
                      <a:pt x="15" y="2"/>
                    </a:lnTo>
                    <a:lnTo>
                      <a:pt x="22" y="0"/>
                    </a:lnTo>
                    <a:lnTo>
                      <a:pt x="22" y="0"/>
                    </a:lnTo>
                    <a:lnTo>
                      <a:pt x="19" y="13"/>
                    </a:lnTo>
                    <a:lnTo>
                      <a:pt x="16" y="31"/>
                    </a:lnTo>
                    <a:lnTo>
                      <a:pt x="16" y="31"/>
                    </a:lnTo>
                    <a:lnTo>
                      <a:pt x="15" y="37"/>
                    </a:lnTo>
                    <a:lnTo>
                      <a:pt x="16" y="41"/>
                    </a:lnTo>
                    <a:lnTo>
                      <a:pt x="17" y="43"/>
                    </a:lnTo>
                    <a:lnTo>
                      <a:pt x="22" y="44"/>
                    </a:lnTo>
                    <a:lnTo>
                      <a:pt x="22" y="44"/>
                    </a:lnTo>
                    <a:lnTo>
                      <a:pt x="26" y="43"/>
                    </a:lnTo>
                    <a:lnTo>
                      <a:pt x="29" y="40"/>
                    </a:lnTo>
                    <a:lnTo>
                      <a:pt x="32" y="35"/>
                    </a:lnTo>
                    <a:lnTo>
                      <a:pt x="34" y="28"/>
                    </a:lnTo>
                    <a:lnTo>
                      <a:pt x="35" y="24"/>
                    </a:lnTo>
                    <a:lnTo>
                      <a:pt x="35" y="24"/>
                    </a:lnTo>
                    <a:lnTo>
                      <a:pt x="38" y="0"/>
                    </a:lnTo>
                    <a:lnTo>
                      <a:pt x="38" y="0"/>
                    </a:lnTo>
                    <a:lnTo>
                      <a:pt x="47" y="2"/>
                    </a:lnTo>
                    <a:lnTo>
                      <a:pt x="47" y="2"/>
                    </a:lnTo>
                    <a:lnTo>
                      <a:pt x="54" y="0"/>
                    </a:lnTo>
                    <a:lnTo>
                      <a:pt x="54" y="0"/>
                    </a:lnTo>
                    <a:lnTo>
                      <a:pt x="48" y="24"/>
                    </a:lnTo>
                    <a:lnTo>
                      <a:pt x="48" y="28"/>
                    </a:lnTo>
                    <a:lnTo>
                      <a:pt x="48" y="28"/>
                    </a:lnTo>
                    <a:lnTo>
                      <a:pt x="44" y="51"/>
                    </a:lnTo>
                    <a:lnTo>
                      <a:pt x="44" y="51"/>
                    </a:lnTo>
                    <a:lnTo>
                      <a:pt x="36" y="51"/>
                    </a:lnTo>
                    <a:lnTo>
                      <a:pt x="36" y="51"/>
                    </a:lnTo>
                    <a:lnTo>
                      <a:pt x="29" y="51"/>
                    </a:lnTo>
                    <a:lnTo>
                      <a:pt x="31" y="44"/>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79" name="Freeform 79"/>
              <p:cNvSpPr>
                <a:spLocks noEditPoints="1"/>
              </p:cNvSpPr>
              <p:nvPr userDrawn="1"/>
            </p:nvSpPr>
            <p:spPr bwMode="auto">
              <a:xfrm>
                <a:off x="4793" y="2916"/>
                <a:ext cx="47" cy="54"/>
              </a:xfrm>
              <a:custGeom>
                <a:avLst/>
                <a:gdLst/>
                <a:ahLst/>
                <a:cxnLst>
                  <a:cxn ang="0">
                    <a:pos x="29" y="36"/>
                  </a:cxn>
                  <a:cxn ang="0">
                    <a:pos x="26" y="44"/>
                  </a:cxn>
                  <a:cxn ang="0">
                    <a:pos x="19" y="46"/>
                  </a:cxn>
                  <a:cxn ang="0">
                    <a:pos x="17" y="46"/>
                  </a:cxn>
                  <a:cxn ang="0">
                    <a:pos x="14" y="42"/>
                  </a:cxn>
                  <a:cxn ang="0">
                    <a:pos x="14" y="39"/>
                  </a:cxn>
                  <a:cxn ang="0">
                    <a:pos x="22" y="29"/>
                  </a:cxn>
                  <a:cxn ang="0">
                    <a:pos x="32" y="25"/>
                  </a:cxn>
                  <a:cxn ang="0">
                    <a:pos x="29" y="36"/>
                  </a:cxn>
                  <a:cxn ang="0">
                    <a:pos x="12" y="14"/>
                  </a:cxn>
                  <a:cxn ang="0">
                    <a:pos x="17" y="10"/>
                  </a:cxn>
                  <a:cxn ang="0">
                    <a:pos x="25" y="9"/>
                  </a:cxn>
                  <a:cxn ang="0">
                    <a:pos x="32" y="11"/>
                  </a:cxn>
                  <a:cxn ang="0">
                    <a:pos x="33" y="17"/>
                  </a:cxn>
                  <a:cxn ang="0">
                    <a:pos x="32" y="20"/>
                  </a:cxn>
                  <a:cxn ang="0">
                    <a:pos x="19" y="25"/>
                  </a:cxn>
                  <a:cxn ang="0">
                    <a:pos x="12" y="27"/>
                  </a:cxn>
                  <a:cxn ang="0">
                    <a:pos x="3" y="35"/>
                  </a:cxn>
                  <a:cxn ang="0">
                    <a:pos x="0" y="41"/>
                  </a:cxn>
                  <a:cxn ang="0">
                    <a:pos x="1" y="49"/>
                  </a:cxn>
                  <a:cxn ang="0">
                    <a:pos x="13" y="54"/>
                  </a:cxn>
                  <a:cxn ang="0">
                    <a:pos x="17" y="54"/>
                  </a:cxn>
                  <a:cxn ang="0">
                    <a:pos x="28" y="46"/>
                  </a:cxn>
                  <a:cxn ang="0">
                    <a:pos x="29" y="49"/>
                  </a:cxn>
                  <a:cxn ang="0">
                    <a:pos x="32" y="54"/>
                  </a:cxn>
                  <a:cxn ang="0">
                    <a:pos x="36" y="54"/>
                  </a:cxn>
                  <a:cxn ang="0">
                    <a:pos x="47" y="51"/>
                  </a:cxn>
                  <a:cxn ang="0">
                    <a:pos x="47" y="48"/>
                  </a:cxn>
                  <a:cxn ang="0">
                    <a:pos x="42" y="48"/>
                  </a:cxn>
                  <a:cxn ang="0">
                    <a:pos x="42" y="41"/>
                  </a:cxn>
                  <a:cxn ang="0">
                    <a:pos x="47" y="17"/>
                  </a:cxn>
                  <a:cxn ang="0">
                    <a:pos x="47" y="10"/>
                  </a:cxn>
                  <a:cxn ang="0">
                    <a:pos x="44" y="4"/>
                  </a:cxn>
                  <a:cxn ang="0">
                    <a:pos x="30" y="0"/>
                  </a:cxn>
                  <a:cxn ang="0">
                    <a:pos x="26" y="1"/>
                  </a:cxn>
                  <a:cxn ang="0">
                    <a:pos x="10" y="9"/>
                  </a:cxn>
                </a:cxnLst>
                <a:rect l="0" t="0" r="r" b="b"/>
                <a:pathLst>
                  <a:path w="47" h="54">
                    <a:moveTo>
                      <a:pt x="29" y="36"/>
                    </a:moveTo>
                    <a:lnTo>
                      <a:pt x="29" y="36"/>
                    </a:lnTo>
                    <a:lnTo>
                      <a:pt x="28" y="41"/>
                    </a:lnTo>
                    <a:lnTo>
                      <a:pt x="26" y="44"/>
                    </a:lnTo>
                    <a:lnTo>
                      <a:pt x="23" y="46"/>
                    </a:lnTo>
                    <a:lnTo>
                      <a:pt x="19" y="46"/>
                    </a:lnTo>
                    <a:lnTo>
                      <a:pt x="19" y="46"/>
                    </a:lnTo>
                    <a:lnTo>
                      <a:pt x="17" y="46"/>
                    </a:lnTo>
                    <a:lnTo>
                      <a:pt x="16" y="45"/>
                    </a:lnTo>
                    <a:lnTo>
                      <a:pt x="14" y="42"/>
                    </a:lnTo>
                    <a:lnTo>
                      <a:pt x="14" y="39"/>
                    </a:lnTo>
                    <a:lnTo>
                      <a:pt x="14" y="39"/>
                    </a:lnTo>
                    <a:lnTo>
                      <a:pt x="17" y="33"/>
                    </a:lnTo>
                    <a:lnTo>
                      <a:pt x="22" y="29"/>
                    </a:lnTo>
                    <a:lnTo>
                      <a:pt x="32" y="25"/>
                    </a:lnTo>
                    <a:lnTo>
                      <a:pt x="32" y="25"/>
                    </a:lnTo>
                    <a:lnTo>
                      <a:pt x="29" y="36"/>
                    </a:lnTo>
                    <a:lnTo>
                      <a:pt x="29" y="36"/>
                    </a:lnTo>
                    <a:close/>
                    <a:moveTo>
                      <a:pt x="10" y="14"/>
                    </a:moveTo>
                    <a:lnTo>
                      <a:pt x="12" y="14"/>
                    </a:lnTo>
                    <a:lnTo>
                      <a:pt x="12" y="14"/>
                    </a:lnTo>
                    <a:lnTo>
                      <a:pt x="17" y="10"/>
                    </a:lnTo>
                    <a:lnTo>
                      <a:pt x="25" y="9"/>
                    </a:lnTo>
                    <a:lnTo>
                      <a:pt x="25" y="9"/>
                    </a:lnTo>
                    <a:lnTo>
                      <a:pt x="29" y="9"/>
                    </a:lnTo>
                    <a:lnTo>
                      <a:pt x="32" y="11"/>
                    </a:lnTo>
                    <a:lnTo>
                      <a:pt x="33" y="14"/>
                    </a:lnTo>
                    <a:lnTo>
                      <a:pt x="33" y="17"/>
                    </a:lnTo>
                    <a:lnTo>
                      <a:pt x="33" y="17"/>
                    </a:lnTo>
                    <a:lnTo>
                      <a:pt x="32" y="20"/>
                    </a:lnTo>
                    <a:lnTo>
                      <a:pt x="30" y="22"/>
                    </a:lnTo>
                    <a:lnTo>
                      <a:pt x="19" y="25"/>
                    </a:lnTo>
                    <a:lnTo>
                      <a:pt x="19" y="25"/>
                    </a:lnTo>
                    <a:lnTo>
                      <a:pt x="12" y="27"/>
                    </a:lnTo>
                    <a:lnTo>
                      <a:pt x="6" y="30"/>
                    </a:lnTo>
                    <a:lnTo>
                      <a:pt x="3" y="35"/>
                    </a:lnTo>
                    <a:lnTo>
                      <a:pt x="0" y="41"/>
                    </a:lnTo>
                    <a:lnTo>
                      <a:pt x="0" y="41"/>
                    </a:lnTo>
                    <a:lnTo>
                      <a:pt x="0" y="45"/>
                    </a:lnTo>
                    <a:lnTo>
                      <a:pt x="1" y="49"/>
                    </a:lnTo>
                    <a:lnTo>
                      <a:pt x="6" y="52"/>
                    </a:lnTo>
                    <a:lnTo>
                      <a:pt x="13" y="54"/>
                    </a:lnTo>
                    <a:lnTo>
                      <a:pt x="13" y="54"/>
                    </a:lnTo>
                    <a:lnTo>
                      <a:pt x="17" y="54"/>
                    </a:lnTo>
                    <a:lnTo>
                      <a:pt x="20" y="52"/>
                    </a:lnTo>
                    <a:lnTo>
                      <a:pt x="28" y="46"/>
                    </a:lnTo>
                    <a:lnTo>
                      <a:pt x="28" y="46"/>
                    </a:lnTo>
                    <a:lnTo>
                      <a:pt x="29" y="49"/>
                    </a:lnTo>
                    <a:lnTo>
                      <a:pt x="30" y="52"/>
                    </a:lnTo>
                    <a:lnTo>
                      <a:pt x="32" y="54"/>
                    </a:lnTo>
                    <a:lnTo>
                      <a:pt x="36" y="54"/>
                    </a:lnTo>
                    <a:lnTo>
                      <a:pt x="36" y="54"/>
                    </a:lnTo>
                    <a:lnTo>
                      <a:pt x="41" y="54"/>
                    </a:lnTo>
                    <a:lnTo>
                      <a:pt x="47" y="51"/>
                    </a:lnTo>
                    <a:lnTo>
                      <a:pt x="47" y="48"/>
                    </a:lnTo>
                    <a:lnTo>
                      <a:pt x="47" y="48"/>
                    </a:lnTo>
                    <a:lnTo>
                      <a:pt x="44" y="48"/>
                    </a:lnTo>
                    <a:lnTo>
                      <a:pt x="42" y="48"/>
                    </a:lnTo>
                    <a:lnTo>
                      <a:pt x="42" y="45"/>
                    </a:lnTo>
                    <a:lnTo>
                      <a:pt x="42" y="41"/>
                    </a:lnTo>
                    <a:lnTo>
                      <a:pt x="42" y="41"/>
                    </a:lnTo>
                    <a:lnTo>
                      <a:pt x="47" y="17"/>
                    </a:lnTo>
                    <a:lnTo>
                      <a:pt x="47" y="17"/>
                    </a:lnTo>
                    <a:lnTo>
                      <a:pt x="47" y="10"/>
                    </a:lnTo>
                    <a:lnTo>
                      <a:pt x="45" y="7"/>
                    </a:lnTo>
                    <a:lnTo>
                      <a:pt x="44" y="4"/>
                    </a:lnTo>
                    <a:lnTo>
                      <a:pt x="38" y="1"/>
                    </a:lnTo>
                    <a:lnTo>
                      <a:pt x="30" y="0"/>
                    </a:lnTo>
                    <a:lnTo>
                      <a:pt x="30" y="0"/>
                    </a:lnTo>
                    <a:lnTo>
                      <a:pt x="26" y="1"/>
                    </a:lnTo>
                    <a:lnTo>
                      <a:pt x="20" y="3"/>
                    </a:lnTo>
                    <a:lnTo>
                      <a:pt x="10" y="9"/>
                    </a:lnTo>
                    <a:lnTo>
                      <a:pt x="10" y="14"/>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80" name="Freeform 80"/>
              <p:cNvSpPr>
                <a:spLocks/>
              </p:cNvSpPr>
              <p:nvPr userDrawn="1"/>
            </p:nvSpPr>
            <p:spPr bwMode="auto">
              <a:xfrm>
                <a:off x="4848" y="2889"/>
                <a:ext cx="32" cy="79"/>
              </a:xfrm>
              <a:custGeom>
                <a:avLst/>
                <a:gdLst/>
                <a:ahLst/>
                <a:cxnLst>
                  <a:cxn ang="0">
                    <a:pos x="10" y="37"/>
                  </a:cxn>
                  <a:cxn ang="0">
                    <a:pos x="10" y="37"/>
                  </a:cxn>
                  <a:cxn ang="0">
                    <a:pos x="16" y="0"/>
                  </a:cxn>
                  <a:cxn ang="0">
                    <a:pos x="16" y="0"/>
                  </a:cxn>
                  <a:cxn ang="0">
                    <a:pos x="24" y="0"/>
                  </a:cxn>
                  <a:cxn ang="0">
                    <a:pos x="24" y="0"/>
                  </a:cxn>
                  <a:cxn ang="0">
                    <a:pos x="32" y="0"/>
                  </a:cxn>
                  <a:cxn ang="0">
                    <a:pos x="32" y="0"/>
                  </a:cxn>
                  <a:cxn ang="0">
                    <a:pos x="24" y="37"/>
                  </a:cxn>
                  <a:cxn ang="0">
                    <a:pos x="22" y="43"/>
                  </a:cxn>
                  <a:cxn ang="0">
                    <a:pos x="22" y="43"/>
                  </a:cxn>
                  <a:cxn ang="0">
                    <a:pos x="16" y="79"/>
                  </a:cxn>
                  <a:cxn ang="0">
                    <a:pos x="16" y="79"/>
                  </a:cxn>
                  <a:cxn ang="0">
                    <a:pos x="9" y="79"/>
                  </a:cxn>
                  <a:cxn ang="0">
                    <a:pos x="9" y="79"/>
                  </a:cxn>
                  <a:cxn ang="0">
                    <a:pos x="0" y="79"/>
                  </a:cxn>
                  <a:cxn ang="0">
                    <a:pos x="0" y="79"/>
                  </a:cxn>
                  <a:cxn ang="0">
                    <a:pos x="9" y="43"/>
                  </a:cxn>
                  <a:cxn ang="0">
                    <a:pos x="10" y="37"/>
                  </a:cxn>
                </a:cxnLst>
                <a:rect l="0" t="0" r="r" b="b"/>
                <a:pathLst>
                  <a:path w="32" h="79">
                    <a:moveTo>
                      <a:pt x="10" y="37"/>
                    </a:moveTo>
                    <a:lnTo>
                      <a:pt x="10" y="37"/>
                    </a:lnTo>
                    <a:lnTo>
                      <a:pt x="16" y="0"/>
                    </a:lnTo>
                    <a:lnTo>
                      <a:pt x="16" y="0"/>
                    </a:lnTo>
                    <a:lnTo>
                      <a:pt x="24" y="0"/>
                    </a:lnTo>
                    <a:lnTo>
                      <a:pt x="24" y="0"/>
                    </a:lnTo>
                    <a:lnTo>
                      <a:pt x="32" y="0"/>
                    </a:lnTo>
                    <a:lnTo>
                      <a:pt x="32" y="0"/>
                    </a:lnTo>
                    <a:lnTo>
                      <a:pt x="24" y="37"/>
                    </a:lnTo>
                    <a:lnTo>
                      <a:pt x="22" y="43"/>
                    </a:lnTo>
                    <a:lnTo>
                      <a:pt x="22" y="43"/>
                    </a:lnTo>
                    <a:lnTo>
                      <a:pt x="16" y="79"/>
                    </a:lnTo>
                    <a:lnTo>
                      <a:pt x="16" y="79"/>
                    </a:lnTo>
                    <a:lnTo>
                      <a:pt x="9" y="79"/>
                    </a:lnTo>
                    <a:lnTo>
                      <a:pt x="9" y="79"/>
                    </a:lnTo>
                    <a:lnTo>
                      <a:pt x="0" y="79"/>
                    </a:lnTo>
                    <a:lnTo>
                      <a:pt x="0" y="79"/>
                    </a:lnTo>
                    <a:lnTo>
                      <a:pt x="9" y="43"/>
                    </a:lnTo>
                    <a:lnTo>
                      <a:pt x="10" y="37"/>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81" name="Freeform 81"/>
              <p:cNvSpPr>
                <a:spLocks noEditPoints="1"/>
              </p:cNvSpPr>
              <p:nvPr userDrawn="1"/>
            </p:nvSpPr>
            <p:spPr bwMode="auto">
              <a:xfrm>
                <a:off x="4879" y="2889"/>
                <a:ext cx="31" cy="79"/>
              </a:xfrm>
              <a:custGeom>
                <a:avLst/>
                <a:gdLst/>
                <a:ahLst/>
                <a:cxnLst>
                  <a:cxn ang="0">
                    <a:pos x="7" y="52"/>
                  </a:cxn>
                  <a:cxn ang="0">
                    <a:pos x="7" y="52"/>
                  </a:cxn>
                  <a:cxn ang="0">
                    <a:pos x="10" y="28"/>
                  </a:cxn>
                  <a:cxn ang="0">
                    <a:pos x="10" y="28"/>
                  </a:cxn>
                  <a:cxn ang="0">
                    <a:pos x="17" y="30"/>
                  </a:cxn>
                  <a:cxn ang="0">
                    <a:pos x="17" y="30"/>
                  </a:cxn>
                  <a:cxn ang="0">
                    <a:pos x="26" y="28"/>
                  </a:cxn>
                  <a:cxn ang="0">
                    <a:pos x="26" y="28"/>
                  </a:cxn>
                  <a:cxn ang="0">
                    <a:pos x="20" y="52"/>
                  </a:cxn>
                  <a:cxn ang="0">
                    <a:pos x="20" y="56"/>
                  </a:cxn>
                  <a:cxn ang="0">
                    <a:pos x="20" y="56"/>
                  </a:cxn>
                  <a:cxn ang="0">
                    <a:pos x="16" y="79"/>
                  </a:cxn>
                  <a:cxn ang="0">
                    <a:pos x="16" y="79"/>
                  </a:cxn>
                  <a:cxn ang="0">
                    <a:pos x="9" y="79"/>
                  </a:cxn>
                  <a:cxn ang="0">
                    <a:pos x="9" y="79"/>
                  </a:cxn>
                  <a:cxn ang="0">
                    <a:pos x="0" y="79"/>
                  </a:cxn>
                  <a:cxn ang="0">
                    <a:pos x="0" y="79"/>
                  </a:cxn>
                  <a:cxn ang="0">
                    <a:pos x="6" y="56"/>
                  </a:cxn>
                  <a:cxn ang="0">
                    <a:pos x="7" y="52"/>
                  </a:cxn>
                  <a:cxn ang="0">
                    <a:pos x="23" y="0"/>
                  </a:cxn>
                  <a:cxn ang="0">
                    <a:pos x="23" y="0"/>
                  </a:cxn>
                  <a:cxn ang="0">
                    <a:pos x="26" y="2"/>
                  </a:cxn>
                  <a:cxn ang="0">
                    <a:pos x="29" y="3"/>
                  </a:cxn>
                  <a:cxn ang="0">
                    <a:pos x="31" y="6"/>
                  </a:cxn>
                  <a:cxn ang="0">
                    <a:pos x="31" y="9"/>
                  </a:cxn>
                  <a:cxn ang="0">
                    <a:pos x="31" y="9"/>
                  </a:cxn>
                  <a:cxn ang="0">
                    <a:pos x="29" y="12"/>
                  </a:cxn>
                  <a:cxn ang="0">
                    <a:pos x="26" y="15"/>
                  </a:cxn>
                  <a:cxn ang="0">
                    <a:pos x="23" y="17"/>
                  </a:cxn>
                  <a:cxn ang="0">
                    <a:pos x="20" y="18"/>
                  </a:cxn>
                  <a:cxn ang="0">
                    <a:pos x="20" y="18"/>
                  </a:cxn>
                  <a:cxn ang="0">
                    <a:pos x="17" y="17"/>
                  </a:cxn>
                  <a:cxn ang="0">
                    <a:pos x="15" y="15"/>
                  </a:cxn>
                  <a:cxn ang="0">
                    <a:pos x="15" y="12"/>
                  </a:cxn>
                  <a:cxn ang="0">
                    <a:pos x="13" y="9"/>
                  </a:cxn>
                  <a:cxn ang="0">
                    <a:pos x="13" y="9"/>
                  </a:cxn>
                  <a:cxn ang="0">
                    <a:pos x="15" y="6"/>
                  </a:cxn>
                  <a:cxn ang="0">
                    <a:pos x="17" y="3"/>
                  </a:cxn>
                  <a:cxn ang="0">
                    <a:pos x="20" y="2"/>
                  </a:cxn>
                  <a:cxn ang="0">
                    <a:pos x="23" y="0"/>
                  </a:cxn>
                  <a:cxn ang="0">
                    <a:pos x="23" y="0"/>
                  </a:cxn>
                </a:cxnLst>
                <a:rect l="0" t="0" r="r" b="b"/>
                <a:pathLst>
                  <a:path w="31" h="79">
                    <a:moveTo>
                      <a:pt x="7" y="52"/>
                    </a:moveTo>
                    <a:lnTo>
                      <a:pt x="7" y="52"/>
                    </a:lnTo>
                    <a:lnTo>
                      <a:pt x="10" y="28"/>
                    </a:lnTo>
                    <a:lnTo>
                      <a:pt x="10" y="28"/>
                    </a:lnTo>
                    <a:lnTo>
                      <a:pt x="17" y="30"/>
                    </a:lnTo>
                    <a:lnTo>
                      <a:pt x="17" y="30"/>
                    </a:lnTo>
                    <a:lnTo>
                      <a:pt x="26" y="28"/>
                    </a:lnTo>
                    <a:lnTo>
                      <a:pt x="26" y="28"/>
                    </a:lnTo>
                    <a:lnTo>
                      <a:pt x="20" y="52"/>
                    </a:lnTo>
                    <a:lnTo>
                      <a:pt x="20" y="56"/>
                    </a:lnTo>
                    <a:lnTo>
                      <a:pt x="20" y="56"/>
                    </a:lnTo>
                    <a:lnTo>
                      <a:pt x="16" y="79"/>
                    </a:lnTo>
                    <a:lnTo>
                      <a:pt x="16" y="79"/>
                    </a:lnTo>
                    <a:lnTo>
                      <a:pt x="9" y="79"/>
                    </a:lnTo>
                    <a:lnTo>
                      <a:pt x="9" y="79"/>
                    </a:lnTo>
                    <a:lnTo>
                      <a:pt x="0" y="79"/>
                    </a:lnTo>
                    <a:lnTo>
                      <a:pt x="0" y="79"/>
                    </a:lnTo>
                    <a:lnTo>
                      <a:pt x="6" y="56"/>
                    </a:lnTo>
                    <a:lnTo>
                      <a:pt x="7" y="52"/>
                    </a:lnTo>
                    <a:close/>
                    <a:moveTo>
                      <a:pt x="23" y="0"/>
                    </a:moveTo>
                    <a:lnTo>
                      <a:pt x="23" y="0"/>
                    </a:lnTo>
                    <a:lnTo>
                      <a:pt x="26" y="2"/>
                    </a:lnTo>
                    <a:lnTo>
                      <a:pt x="29" y="3"/>
                    </a:lnTo>
                    <a:lnTo>
                      <a:pt x="31" y="6"/>
                    </a:lnTo>
                    <a:lnTo>
                      <a:pt x="31" y="9"/>
                    </a:lnTo>
                    <a:lnTo>
                      <a:pt x="31" y="9"/>
                    </a:lnTo>
                    <a:lnTo>
                      <a:pt x="29" y="12"/>
                    </a:lnTo>
                    <a:lnTo>
                      <a:pt x="26" y="15"/>
                    </a:lnTo>
                    <a:lnTo>
                      <a:pt x="23" y="17"/>
                    </a:lnTo>
                    <a:lnTo>
                      <a:pt x="20" y="18"/>
                    </a:lnTo>
                    <a:lnTo>
                      <a:pt x="20" y="18"/>
                    </a:lnTo>
                    <a:lnTo>
                      <a:pt x="17" y="17"/>
                    </a:lnTo>
                    <a:lnTo>
                      <a:pt x="15" y="15"/>
                    </a:lnTo>
                    <a:lnTo>
                      <a:pt x="15" y="12"/>
                    </a:lnTo>
                    <a:lnTo>
                      <a:pt x="13" y="9"/>
                    </a:lnTo>
                    <a:lnTo>
                      <a:pt x="13" y="9"/>
                    </a:lnTo>
                    <a:lnTo>
                      <a:pt x="15" y="6"/>
                    </a:lnTo>
                    <a:lnTo>
                      <a:pt x="17" y="3"/>
                    </a:lnTo>
                    <a:lnTo>
                      <a:pt x="20" y="2"/>
                    </a:lnTo>
                    <a:lnTo>
                      <a:pt x="23" y="0"/>
                    </a:lnTo>
                    <a:lnTo>
                      <a:pt x="23" y="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82" name="Freeform 82"/>
              <p:cNvSpPr>
                <a:spLocks/>
              </p:cNvSpPr>
              <p:nvPr userDrawn="1"/>
            </p:nvSpPr>
            <p:spPr bwMode="auto">
              <a:xfrm>
                <a:off x="4915" y="2900"/>
                <a:ext cx="31" cy="70"/>
              </a:xfrm>
              <a:custGeom>
                <a:avLst/>
                <a:gdLst/>
                <a:ahLst/>
                <a:cxnLst>
                  <a:cxn ang="0">
                    <a:pos x="31" y="19"/>
                  </a:cxn>
                  <a:cxn ang="0">
                    <a:pos x="31" y="19"/>
                  </a:cxn>
                  <a:cxn ang="0">
                    <a:pos x="31" y="22"/>
                  </a:cxn>
                  <a:cxn ang="0">
                    <a:pos x="31" y="22"/>
                  </a:cxn>
                  <a:cxn ang="0">
                    <a:pos x="30" y="25"/>
                  </a:cxn>
                  <a:cxn ang="0">
                    <a:pos x="21" y="23"/>
                  </a:cxn>
                  <a:cxn ang="0">
                    <a:pos x="21" y="23"/>
                  </a:cxn>
                  <a:cxn ang="0">
                    <a:pos x="16" y="46"/>
                  </a:cxn>
                  <a:cxn ang="0">
                    <a:pos x="16" y="46"/>
                  </a:cxn>
                  <a:cxn ang="0">
                    <a:pos x="15" y="55"/>
                  </a:cxn>
                  <a:cxn ang="0">
                    <a:pos x="14" y="61"/>
                  </a:cxn>
                  <a:cxn ang="0">
                    <a:pos x="15" y="64"/>
                  </a:cxn>
                  <a:cxn ang="0">
                    <a:pos x="18" y="64"/>
                  </a:cxn>
                  <a:cxn ang="0">
                    <a:pos x="18" y="64"/>
                  </a:cxn>
                  <a:cxn ang="0">
                    <a:pos x="24" y="62"/>
                  </a:cxn>
                  <a:cxn ang="0">
                    <a:pos x="22" y="67"/>
                  </a:cxn>
                  <a:cxn ang="0">
                    <a:pos x="22" y="67"/>
                  </a:cxn>
                  <a:cxn ang="0">
                    <a:pos x="16" y="70"/>
                  </a:cxn>
                  <a:cxn ang="0">
                    <a:pos x="11" y="70"/>
                  </a:cxn>
                  <a:cxn ang="0">
                    <a:pos x="11" y="70"/>
                  </a:cxn>
                  <a:cxn ang="0">
                    <a:pos x="5" y="68"/>
                  </a:cxn>
                  <a:cxn ang="0">
                    <a:pos x="2" y="65"/>
                  </a:cxn>
                  <a:cxn ang="0">
                    <a:pos x="0" y="61"/>
                  </a:cxn>
                  <a:cxn ang="0">
                    <a:pos x="0" y="54"/>
                  </a:cxn>
                  <a:cxn ang="0">
                    <a:pos x="0" y="54"/>
                  </a:cxn>
                  <a:cxn ang="0">
                    <a:pos x="8" y="23"/>
                  </a:cxn>
                  <a:cxn ang="0">
                    <a:pos x="0" y="25"/>
                  </a:cxn>
                  <a:cxn ang="0">
                    <a:pos x="0" y="25"/>
                  </a:cxn>
                  <a:cxn ang="0">
                    <a:pos x="0" y="22"/>
                  </a:cxn>
                  <a:cxn ang="0">
                    <a:pos x="0" y="22"/>
                  </a:cxn>
                  <a:cxn ang="0">
                    <a:pos x="0" y="19"/>
                  </a:cxn>
                  <a:cxn ang="0">
                    <a:pos x="8" y="19"/>
                  </a:cxn>
                  <a:cxn ang="0">
                    <a:pos x="8" y="19"/>
                  </a:cxn>
                  <a:cxn ang="0">
                    <a:pos x="11" y="6"/>
                  </a:cxn>
                  <a:cxn ang="0">
                    <a:pos x="11" y="6"/>
                  </a:cxn>
                  <a:cxn ang="0">
                    <a:pos x="25" y="0"/>
                  </a:cxn>
                  <a:cxn ang="0">
                    <a:pos x="27" y="0"/>
                  </a:cxn>
                  <a:cxn ang="0">
                    <a:pos x="27" y="0"/>
                  </a:cxn>
                  <a:cxn ang="0">
                    <a:pos x="22" y="19"/>
                  </a:cxn>
                  <a:cxn ang="0">
                    <a:pos x="31" y="19"/>
                  </a:cxn>
                </a:cxnLst>
                <a:rect l="0" t="0" r="r" b="b"/>
                <a:pathLst>
                  <a:path w="31" h="70">
                    <a:moveTo>
                      <a:pt x="31" y="19"/>
                    </a:moveTo>
                    <a:lnTo>
                      <a:pt x="31" y="19"/>
                    </a:lnTo>
                    <a:lnTo>
                      <a:pt x="31" y="22"/>
                    </a:lnTo>
                    <a:lnTo>
                      <a:pt x="31" y="22"/>
                    </a:lnTo>
                    <a:lnTo>
                      <a:pt x="30" y="25"/>
                    </a:lnTo>
                    <a:lnTo>
                      <a:pt x="21" y="23"/>
                    </a:lnTo>
                    <a:lnTo>
                      <a:pt x="21" y="23"/>
                    </a:lnTo>
                    <a:lnTo>
                      <a:pt x="16" y="46"/>
                    </a:lnTo>
                    <a:lnTo>
                      <a:pt x="16" y="46"/>
                    </a:lnTo>
                    <a:lnTo>
                      <a:pt x="15" y="55"/>
                    </a:lnTo>
                    <a:lnTo>
                      <a:pt x="14" y="61"/>
                    </a:lnTo>
                    <a:lnTo>
                      <a:pt x="15" y="64"/>
                    </a:lnTo>
                    <a:lnTo>
                      <a:pt x="18" y="64"/>
                    </a:lnTo>
                    <a:lnTo>
                      <a:pt x="18" y="64"/>
                    </a:lnTo>
                    <a:lnTo>
                      <a:pt x="24" y="62"/>
                    </a:lnTo>
                    <a:lnTo>
                      <a:pt x="22" y="67"/>
                    </a:lnTo>
                    <a:lnTo>
                      <a:pt x="22" y="67"/>
                    </a:lnTo>
                    <a:lnTo>
                      <a:pt x="16" y="70"/>
                    </a:lnTo>
                    <a:lnTo>
                      <a:pt x="11" y="70"/>
                    </a:lnTo>
                    <a:lnTo>
                      <a:pt x="11" y="70"/>
                    </a:lnTo>
                    <a:lnTo>
                      <a:pt x="5" y="68"/>
                    </a:lnTo>
                    <a:lnTo>
                      <a:pt x="2" y="65"/>
                    </a:lnTo>
                    <a:lnTo>
                      <a:pt x="0" y="61"/>
                    </a:lnTo>
                    <a:lnTo>
                      <a:pt x="0" y="54"/>
                    </a:lnTo>
                    <a:lnTo>
                      <a:pt x="0" y="54"/>
                    </a:lnTo>
                    <a:lnTo>
                      <a:pt x="8" y="23"/>
                    </a:lnTo>
                    <a:lnTo>
                      <a:pt x="0" y="25"/>
                    </a:lnTo>
                    <a:lnTo>
                      <a:pt x="0" y="25"/>
                    </a:lnTo>
                    <a:lnTo>
                      <a:pt x="0" y="22"/>
                    </a:lnTo>
                    <a:lnTo>
                      <a:pt x="0" y="22"/>
                    </a:lnTo>
                    <a:lnTo>
                      <a:pt x="0" y="19"/>
                    </a:lnTo>
                    <a:lnTo>
                      <a:pt x="8" y="19"/>
                    </a:lnTo>
                    <a:lnTo>
                      <a:pt x="8" y="19"/>
                    </a:lnTo>
                    <a:lnTo>
                      <a:pt x="11" y="6"/>
                    </a:lnTo>
                    <a:lnTo>
                      <a:pt x="11" y="6"/>
                    </a:lnTo>
                    <a:lnTo>
                      <a:pt x="25" y="0"/>
                    </a:lnTo>
                    <a:lnTo>
                      <a:pt x="27" y="0"/>
                    </a:lnTo>
                    <a:lnTo>
                      <a:pt x="27" y="0"/>
                    </a:lnTo>
                    <a:lnTo>
                      <a:pt x="22" y="19"/>
                    </a:lnTo>
                    <a:lnTo>
                      <a:pt x="31" y="19"/>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83" name="Freeform 83"/>
              <p:cNvSpPr>
                <a:spLocks/>
              </p:cNvSpPr>
              <p:nvPr userDrawn="1"/>
            </p:nvSpPr>
            <p:spPr bwMode="auto">
              <a:xfrm>
                <a:off x="4945" y="2917"/>
                <a:ext cx="56" cy="79"/>
              </a:xfrm>
              <a:custGeom>
                <a:avLst/>
                <a:gdLst/>
                <a:ahLst/>
                <a:cxnLst>
                  <a:cxn ang="0">
                    <a:pos x="46" y="0"/>
                  </a:cxn>
                  <a:cxn ang="0">
                    <a:pos x="46" y="0"/>
                  </a:cxn>
                  <a:cxn ang="0">
                    <a:pos x="51" y="2"/>
                  </a:cxn>
                  <a:cxn ang="0">
                    <a:pos x="51" y="2"/>
                  </a:cxn>
                  <a:cxn ang="0">
                    <a:pos x="56" y="0"/>
                  </a:cxn>
                  <a:cxn ang="0">
                    <a:pos x="56" y="0"/>
                  </a:cxn>
                  <a:cxn ang="0">
                    <a:pos x="38" y="32"/>
                  </a:cxn>
                  <a:cxn ang="0">
                    <a:pos x="8" y="79"/>
                  </a:cxn>
                  <a:cxn ang="0">
                    <a:pos x="8" y="79"/>
                  </a:cxn>
                  <a:cxn ang="0">
                    <a:pos x="4" y="79"/>
                  </a:cxn>
                  <a:cxn ang="0">
                    <a:pos x="4" y="79"/>
                  </a:cxn>
                  <a:cxn ang="0">
                    <a:pos x="0" y="79"/>
                  </a:cxn>
                  <a:cxn ang="0">
                    <a:pos x="0" y="79"/>
                  </a:cxn>
                  <a:cxn ang="0">
                    <a:pos x="17" y="51"/>
                  </a:cxn>
                  <a:cxn ang="0">
                    <a:pos x="17" y="51"/>
                  </a:cxn>
                  <a:cxn ang="0">
                    <a:pos x="7" y="0"/>
                  </a:cxn>
                  <a:cxn ang="0">
                    <a:pos x="7" y="0"/>
                  </a:cxn>
                  <a:cxn ang="0">
                    <a:pos x="14" y="2"/>
                  </a:cxn>
                  <a:cxn ang="0">
                    <a:pos x="14" y="2"/>
                  </a:cxn>
                  <a:cxn ang="0">
                    <a:pos x="23" y="0"/>
                  </a:cxn>
                  <a:cxn ang="0">
                    <a:pos x="23" y="0"/>
                  </a:cxn>
                  <a:cxn ang="0">
                    <a:pos x="29" y="34"/>
                  </a:cxn>
                  <a:cxn ang="0">
                    <a:pos x="29" y="34"/>
                  </a:cxn>
                  <a:cxn ang="0">
                    <a:pos x="46" y="0"/>
                  </a:cxn>
                  <a:cxn ang="0">
                    <a:pos x="46" y="0"/>
                  </a:cxn>
                </a:cxnLst>
                <a:rect l="0" t="0" r="r" b="b"/>
                <a:pathLst>
                  <a:path w="56" h="79">
                    <a:moveTo>
                      <a:pt x="46" y="0"/>
                    </a:moveTo>
                    <a:lnTo>
                      <a:pt x="46" y="0"/>
                    </a:lnTo>
                    <a:lnTo>
                      <a:pt x="51" y="2"/>
                    </a:lnTo>
                    <a:lnTo>
                      <a:pt x="51" y="2"/>
                    </a:lnTo>
                    <a:lnTo>
                      <a:pt x="56" y="0"/>
                    </a:lnTo>
                    <a:lnTo>
                      <a:pt x="56" y="0"/>
                    </a:lnTo>
                    <a:lnTo>
                      <a:pt x="38" y="32"/>
                    </a:lnTo>
                    <a:lnTo>
                      <a:pt x="8" y="79"/>
                    </a:lnTo>
                    <a:lnTo>
                      <a:pt x="8" y="79"/>
                    </a:lnTo>
                    <a:lnTo>
                      <a:pt x="4" y="79"/>
                    </a:lnTo>
                    <a:lnTo>
                      <a:pt x="4" y="79"/>
                    </a:lnTo>
                    <a:lnTo>
                      <a:pt x="0" y="79"/>
                    </a:lnTo>
                    <a:lnTo>
                      <a:pt x="0" y="79"/>
                    </a:lnTo>
                    <a:lnTo>
                      <a:pt x="17" y="51"/>
                    </a:lnTo>
                    <a:lnTo>
                      <a:pt x="17" y="51"/>
                    </a:lnTo>
                    <a:lnTo>
                      <a:pt x="7" y="0"/>
                    </a:lnTo>
                    <a:lnTo>
                      <a:pt x="7" y="0"/>
                    </a:lnTo>
                    <a:lnTo>
                      <a:pt x="14" y="2"/>
                    </a:lnTo>
                    <a:lnTo>
                      <a:pt x="14" y="2"/>
                    </a:lnTo>
                    <a:lnTo>
                      <a:pt x="23" y="0"/>
                    </a:lnTo>
                    <a:lnTo>
                      <a:pt x="23" y="0"/>
                    </a:lnTo>
                    <a:lnTo>
                      <a:pt x="29" y="34"/>
                    </a:lnTo>
                    <a:lnTo>
                      <a:pt x="29" y="34"/>
                    </a:lnTo>
                    <a:lnTo>
                      <a:pt x="46" y="0"/>
                    </a:lnTo>
                    <a:lnTo>
                      <a:pt x="46" y="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84" name="Freeform 84"/>
              <p:cNvSpPr>
                <a:spLocks/>
              </p:cNvSpPr>
              <p:nvPr userDrawn="1"/>
            </p:nvSpPr>
            <p:spPr bwMode="auto">
              <a:xfrm>
                <a:off x="5018" y="2897"/>
                <a:ext cx="32" cy="71"/>
              </a:xfrm>
              <a:custGeom>
                <a:avLst/>
                <a:gdLst/>
                <a:ahLst/>
                <a:cxnLst>
                  <a:cxn ang="0">
                    <a:pos x="8" y="29"/>
                  </a:cxn>
                  <a:cxn ang="0">
                    <a:pos x="8" y="29"/>
                  </a:cxn>
                  <a:cxn ang="0">
                    <a:pos x="14" y="0"/>
                  </a:cxn>
                  <a:cxn ang="0">
                    <a:pos x="14" y="0"/>
                  </a:cxn>
                  <a:cxn ang="0">
                    <a:pos x="23" y="0"/>
                  </a:cxn>
                  <a:cxn ang="0">
                    <a:pos x="23" y="0"/>
                  </a:cxn>
                  <a:cxn ang="0">
                    <a:pos x="32" y="0"/>
                  </a:cxn>
                  <a:cxn ang="0">
                    <a:pos x="32" y="0"/>
                  </a:cxn>
                  <a:cxn ang="0">
                    <a:pos x="24" y="29"/>
                  </a:cxn>
                  <a:cxn ang="0">
                    <a:pos x="21" y="42"/>
                  </a:cxn>
                  <a:cxn ang="0">
                    <a:pos x="21" y="42"/>
                  </a:cxn>
                  <a:cxn ang="0">
                    <a:pos x="17" y="71"/>
                  </a:cxn>
                  <a:cxn ang="0">
                    <a:pos x="17" y="71"/>
                  </a:cxn>
                  <a:cxn ang="0">
                    <a:pos x="8" y="71"/>
                  </a:cxn>
                  <a:cxn ang="0">
                    <a:pos x="8" y="71"/>
                  </a:cxn>
                  <a:cxn ang="0">
                    <a:pos x="0" y="71"/>
                  </a:cxn>
                  <a:cxn ang="0">
                    <a:pos x="0" y="71"/>
                  </a:cxn>
                  <a:cxn ang="0">
                    <a:pos x="7" y="42"/>
                  </a:cxn>
                  <a:cxn ang="0">
                    <a:pos x="8" y="29"/>
                  </a:cxn>
                </a:cxnLst>
                <a:rect l="0" t="0" r="r" b="b"/>
                <a:pathLst>
                  <a:path w="32" h="71">
                    <a:moveTo>
                      <a:pt x="8" y="29"/>
                    </a:moveTo>
                    <a:lnTo>
                      <a:pt x="8" y="29"/>
                    </a:lnTo>
                    <a:lnTo>
                      <a:pt x="14" y="0"/>
                    </a:lnTo>
                    <a:lnTo>
                      <a:pt x="14" y="0"/>
                    </a:lnTo>
                    <a:lnTo>
                      <a:pt x="23" y="0"/>
                    </a:lnTo>
                    <a:lnTo>
                      <a:pt x="23" y="0"/>
                    </a:lnTo>
                    <a:lnTo>
                      <a:pt x="32" y="0"/>
                    </a:lnTo>
                    <a:lnTo>
                      <a:pt x="32" y="0"/>
                    </a:lnTo>
                    <a:lnTo>
                      <a:pt x="24" y="29"/>
                    </a:lnTo>
                    <a:lnTo>
                      <a:pt x="21" y="42"/>
                    </a:lnTo>
                    <a:lnTo>
                      <a:pt x="21" y="42"/>
                    </a:lnTo>
                    <a:lnTo>
                      <a:pt x="17" y="71"/>
                    </a:lnTo>
                    <a:lnTo>
                      <a:pt x="17" y="71"/>
                    </a:lnTo>
                    <a:lnTo>
                      <a:pt x="8" y="71"/>
                    </a:lnTo>
                    <a:lnTo>
                      <a:pt x="8" y="71"/>
                    </a:lnTo>
                    <a:lnTo>
                      <a:pt x="0" y="71"/>
                    </a:lnTo>
                    <a:lnTo>
                      <a:pt x="0" y="71"/>
                    </a:lnTo>
                    <a:lnTo>
                      <a:pt x="7" y="42"/>
                    </a:lnTo>
                    <a:lnTo>
                      <a:pt x="8" y="29"/>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85" name="Freeform 85"/>
              <p:cNvSpPr>
                <a:spLocks/>
              </p:cNvSpPr>
              <p:nvPr userDrawn="1"/>
            </p:nvSpPr>
            <p:spPr bwMode="auto">
              <a:xfrm>
                <a:off x="5048" y="2916"/>
                <a:ext cx="54" cy="52"/>
              </a:xfrm>
              <a:custGeom>
                <a:avLst/>
                <a:gdLst/>
                <a:ahLst/>
                <a:cxnLst>
                  <a:cxn ang="0">
                    <a:pos x="24" y="10"/>
                  </a:cxn>
                  <a:cxn ang="0">
                    <a:pos x="24" y="10"/>
                  </a:cxn>
                  <a:cxn ang="0">
                    <a:pos x="24" y="10"/>
                  </a:cxn>
                  <a:cxn ang="0">
                    <a:pos x="28" y="6"/>
                  </a:cxn>
                  <a:cxn ang="0">
                    <a:pos x="32" y="3"/>
                  </a:cxn>
                  <a:cxn ang="0">
                    <a:pos x="37" y="1"/>
                  </a:cxn>
                  <a:cxn ang="0">
                    <a:pos x="41" y="0"/>
                  </a:cxn>
                  <a:cxn ang="0">
                    <a:pos x="41" y="0"/>
                  </a:cxn>
                  <a:cxn ang="0">
                    <a:pos x="48" y="1"/>
                  </a:cxn>
                  <a:cxn ang="0">
                    <a:pos x="53" y="6"/>
                  </a:cxn>
                  <a:cxn ang="0">
                    <a:pos x="54" y="11"/>
                  </a:cxn>
                  <a:cxn ang="0">
                    <a:pos x="54" y="20"/>
                  </a:cxn>
                  <a:cxn ang="0">
                    <a:pos x="54" y="20"/>
                  </a:cxn>
                  <a:cxn ang="0">
                    <a:pos x="50" y="38"/>
                  </a:cxn>
                  <a:cxn ang="0">
                    <a:pos x="50" y="38"/>
                  </a:cxn>
                  <a:cxn ang="0">
                    <a:pos x="47" y="52"/>
                  </a:cxn>
                  <a:cxn ang="0">
                    <a:pos x="47" y="52"/>
                  </a:cxn>
                  <a:cxn ang="0">
                    <a:pos x="40" y="52"/>
                  </a:cxn>
                  <a:cxn ang="0">
                    <a:pos x="40" y="52"/>
                  </a:cxn>
                  <a:cxn ang="0">
                    <a:pos x="32" y="52"/>
                  </a:cxn>
                  <a:cxn ang="0">
                    <a:pos x="32" y="52"/>
                  </a:cxn>
                  <a:cxn ang="0">
                    <a:pos x="35" y="39"/>
                  </a:cxn>
                  <a:cxn ang="0">
                    <a:pos x="38" y="23"/>
                  </a:cxn>
                  <a:cxn ang="0">
                    <a:pos x="38" y="23"/>
                  </a:cxn>
                  <a:cxn ang="0">
                    <a:pos x="40" y="17"/>
                  </a:cxn>
                  <a:cxn ang="0">
                    <a:pos x="38" y="13"/>
                  </a:cxn>
                  <a:cxn ang="0">
                    <a:pos x="37" y="10"/>
                  </a:cxn>
                  <a:cxn ang="0">
                    <a:pos x="32" y="10"/>
                  </a:cxn>
                  <a:cxn ang="0">
                    <a:pos x="32" y="10"/>
                  </a:cxn>
                  <a:cxn ang="0">
                    <a:pos x="28" y="11"/>
                  </a:cxn>
                  <a:cxn ang="0">
                    <a:pos x="25" y="14"/>
                  </a:cxn>
                  <a:cxn ang="0">
                    <a:pos x="22" y="19"/>
                  </a:cxn>
                  <a:cxn ang="0">
                    <a:pos x="21" y="25"/>
                  </a:cxn>
                  <a:cxn ang="0">
                    <a:pos x="19" y="29"/>
                  </a:cxn>
                  <a:cxn ang="0">
                    <a:pos x="19" y="29"/>
                  </a:cxn>
                  <a:cxn ang="0">
                    <a:pos x="16" y="52"/>
                  </a:cxn>
                  <a:cxn ang="0">
                    <a:pos x="16" y="52"/>
                  </a:cxn>
                  <a:cxn ang="0">
                    <a:pos x="7" y="52"/>
                  </a:cxn>
                  <a:cxn ang="0">
                    <a:pos x="7" y="52"/>
                  </a:cxn>
                  <a:cxn ang="0">
                    <a:pos x="0" y="52"/>
                  </a:cxn>
                  <a:cxn ang="0">
                    <a:pos x="0" y="52"/>
                  </a:cxn>
                  <a:cxn ang="0">
                    <a:pos x="6" y="29"/>
                  </a:cxn>
                  <a:cxn ang="0">
                    <a:pos x="6" y="25"/>
                  </a:cxn>
                  <a:cxn ang="0">
                    <a:pos x="6" y="25"/>
                  </a:cxn>
                  <a:cxn ang="0">
                    <a:pos x="10" y="1"/>
                  </a:cxn>
                  <a:cxn ang="0">
                    <a:pos x="10" y="1"/>
                  </a:cxn>
                  <a:cxn ang="0">
                    <a:pos x="18" y="3"/>
                  </a:cxn>
                  <a:cxn ang="0">
                    <a:pos x="18" y="3"/>
                  </a:cxn>
                  <a:cxn ang="0">
                    <a:pos x="25" y="1"/>
                  </a:cxn>
                  <a:cxn ang="0">
                    <a:pos x="24" y="10"/>
                  </a:cxn>
                </a:cxnLst>
                <a:rect l="0" t="0" r="r" b="b"/>
                <a:pathLst>
                  <a:path w="54" h="52">
                    <a:moveTo>
                      <a:pt x="24" y="10"/>
                    </a:moveTo>
                    <a:lnTo>
                      <a:pt x="24" y="10"/>
                    </a:lnTo>
                    <a:lnTo>
                      <a:pt x="24" y="10"/>
                    </a:lnTo>
                    <a:lnTo>
                      <a:pt x="28" y="6"/>
                    </a:lnTo>
                    <a:lnTo>
                      <a:pt x="32" y="3"/>
                    </a:lnTo>
                    <a:lnTo>
                      <a:pt x="37" y="1"/>
                    </a:lnTo>
                    <a:lnTo>
                      <a:pt x="41" y="0"/>
                    </a:lnTo>
                    <a:lnTo>
                      <a:pt x="41" y="0"/>
                    </a:lnTo>
                    <a:lnTo>
                      <a:pt x="48" y="1"/>
                    </a:lnTo>
                    <a:lnTo>
                      <a:pt x="53" y="6"/>
                    </a:lnTo>
                    <a:lnTo>
                      <a:pt x="54" y="11"/>
                    </a:lnTo>
                    <a:lnTo>
                      <a:pt x="54" y="20"/>
                    </a:lnTo>
                    <a:lnTo>
                      <a:pt x="54" y="20"/>
                    </a:lnTo>
                    <a:lnTo>
                      <a:pt x="50" y="38"/>
                    </a:lnTo>
                    <a:lnTo>
                      <a:pt x="50" y="38"/>
                    </a:lnTo>
                    <a:lnTo>
                      <a:pt x="47" y="52"/>
                    </a:lnTo>
                    <a:lnTo>
                      <a:pt x="47" y="52"/>
                    </a:lnTo>
                    <a:lnTo>
                      <a:pt x="40" y="52"/>
                    </a:lnTo>
                    <a:lnTo>
                      <a:pt x="40" y="52"/>
                    </a:lnTo>
                    <a:lnTo>
                      <a:pt x="32" y="52"/>
                    </a:lnTo>
                    <a:lnTo>
                      <a:pt x="32" y="52"/>
                    </a:lnTo>
                    <a:lnTo>
                      <a:pt x="35" y="39"/>
                    </a:lnTo>
                    <a:lnTo>
                      <a:pt x="38" y="23"/>
                    </a:lnTo>
                    <a:lnTo>
                      <a:pt x="38" y="23"/>
                    </a:lnTo>
                    <a:lnTo>
                      <a:pt x="40" y="17"/>
                    </a:lnTo>
                    <a:lnTo>
                      <a:pt x="38" y="13"/>
                    </a:lnTo>
                    <a:lnTo>
                      <a:pt x="37" y="10"/>
                    </a:lnTo>
                    <a:lnTo>
                      <a:pt x="32" y="10"/>
                    </a:lnTo>
                    <a:lnTo>
                      <a:pt x="32" y="10"/>
                    </a:lnTo>
                    <a:lnTo>
                      <a:pt x="28" y="11"/>
                    </a:lnTo>
                    <a:lnTo>
                      <a:pt x="25" y="14"/>
                    </a:lnTo>
                    <a:lnTo>
                      <a:pt x="22" y="19"/>
                    </a:lnTo>
                    <a:lnTo>
                      <a:pt x="21" y="25"/>
                    </a:lnTo>
                    <a:lnTo>
                      <a:pt x="19" y="29"/>
                    </a:lnTo>
                    <a:lnTo>
                      <a:pt x="19" y="29"/>
                    </a:lnTo>
                    <a:lnTo>
                      <a:pt x="16" y="52"/>
                    </a:lnTo>
                    <a:lnTo>
                      <a:pt x="16" y="52"/>
                    </a:lnTo>
                    <a:lnTo>
                      <a:pt x="7" y="52"/>
                    </a:lnTo>
                    <a:lnTo>
                      <a:pt x="7" y="52"/>
                    </a:lnTo>
                    <a:lnTo>
                      <a:pt x="0" y="52"/>
                    </a:lnTo>
                    <a:lnTo>
                      <a:pt x="0" y="52"/>
                    </a:lnTo>
                    <a:lnTo>
                      <a:pt x="6" y="29"/>
                    </a:lnTo>
                    <a:lnTo>
                      <a:pt x="6" y="25"/>
                    </a:lnTo>
                    <a:lnTo>
                      <a:pt x="6" y="25"/>
                    </a:lnTo>
                    <a:lnTo>
                      <a:pt x="10" y="1"/>
                    </a:lnTo>
                    <a:lnTo>
                      <a:pt x="10" y="1"/>
                    </a:lnTo>
                    <a:lnTo>
                      <a:pt x="18" y="3"/>
                    </a:lnTo>
                    <a:lnTo>
                      <a:pt x="18" y="3"/>
                    </a:lnTo>
                    <a:lnTo>
                      <a:pt x="25" y="1"/>
                    </a:lnTo>
                    <a:lnTo>
                      <a:pt x="24" y="1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86" name="Freeform 86"/>
              <p:cNvSpPr>
                <a:spLocks/>
              </p:cNvSpPr>
              <p:nvPr userDrawn="1"/>
            </p:nvSpPr>
            <p:spPr bwMode="auto">
              <a:xfrm>
                <a:off x="5131" y="2897"/>
                <a:ext cx="54" cy="71"/>
              </a:xfrm>
              <a:custGeom>
                <a:avLst/>
                <a:gdLst/>
                <a:ahLst/>
                <a:cxnLst>
                  <a:cxn ang="0">
                    <a:pos x="9" y="29"/>
                  </a:cxn>
                  <a:cxn ang="0">
                    <a:pos x="9" y="29"/>
                  </a:cxn>
                  <a:cxn ang="0">
                    <a:pos x="15" y="0"/>
                  </a:cxn>
                  <a:cxn ang="0">
                    <a:pos x="15" y="0"/>
                  </a:cxn>
                  <a:cxn ang="0">
                    <a:pos x="32" y="0"/>
                  </a:cxn>
                  <a:cxn ang="0">
                    <a:pos x="32" y="0"/>
                  </a:cxn>
                  <a:cxn ang="0">
                    <a:pos x="54" y="0"/>
                  </a:cxn>
                  <a:cxn ang="0">
                    <a:pos x="54" y="0"/>
                  </a:cxn>
                  <a:cxn ang="0">
                    <a:pos x="53" y="4"/>
                  </a:cxn>
                  <a:cxn ang="0">
                    <a:pos x="53" y="4"/>
                  </a:cxn>
                  <a:cxn ang="0">
                    <a:pos x="53" y="9"/>
                  </a:cxn>
                  <a:cxn ang="0">
                    <a:pos x="53" y="9"/>
                  </a:cxn>
                  <a:cxn ang="0">
                    <a:pos x="29" y="7"/>
                  </a:cxn>
                  <a:cxn ang="0">
                    <a:pos x="29" y="7"/>
                  </a:cxn>
                  <a:cxn ang="0">
                    <a:pos x="25" y="30"/>
                  </a:cxn>
                  <a:cxn ang="0">
                    <a:pos x="25" y="30"/>
                  </a:cxn>
                  <a:cxn ang="0">
                    <a:pos x="48" y="29"/>
                  </a:cxn>
                  <a:cxn ang="0">
                    <a:pos x="48" y="29"/>
                  </a:cxn>
                  <a:cxn ang="0">
                    <a:pos x="47" y="33"/>
                  </a:cxn>
                  <a:cxn ang="0">
                    <a:pos x="47" y="33"/>
                  </a:cxn>
                  <a:cxn ang="0">
                    <a:pos x="47" y="38"/>
                  </a:cxn>
                  <a:cxn ang="0">
                    <a:pos x="47" y="38"/>
                  </a:cxn>
                  <a:cxn ang="0">
                    <a:pos x="24" y="38"/>
                  </a:cxn>
                  <a:cxn ang="0">
                    <a:pos x="24" y="38"/>
                  </a:cxn>
                  <a:cxn ang="0">
                    <a:pos x="21" y="51"/>
                  </a:cxn>
                  <a:cxn ang="0">
                    <a:pos x="21" y="51"/>
                  </a:cxn>
                  <a:cxn ang="0">
                    <a:pos x="18" y="64"/>
                  </a:cxn>
                  <a:cxn ang="0">
                    <a:pos x="18" y="64"/>
                  </a:cxn>
                  <a:cxn ang="0">
                    <a:pos x="43" y="63"/>
                  </a:cxn>
                  <a:cxn ang="0">
                    <a:pos x="43" y="63"/>
                  </a:cxn>
                  <a:cxn ang="0">
                    <a:pos x="41" y="67"/>
                  </a:cxn>
                  <a:cxn ang="0">
                    <a:pos x="41" y="67"/>
                  </a:cxn>
                  <a:cxn ang="0">
                    <a:pos x="41" y="71"/>
                  </a:cxn>
                  <a:cxn ang="0">
                    <a:pos x="41" y="71"/>
                  </a:cxn>
                  <a:cxn ang="0">
                    <a:pos x="22" y="71"/>
                  </a:cxn>
                  <a:cxn ang="0">
                    <a:pos x="22" y="71"/>
                  </a:cxn>
                  <a:cxn ang="0">
                    <a:pos x="0" y="71"/>
                  </a:cxn>
                  <a:cxn ang="0">
                    <a:pos x="0" y="71"/>
                  </a:cxn>
                  <a:cxn ang="0">
                    <a:pos x="6" y="42"/>
                  </a:cxn>
                  <a:cxn ang="0">
                    <a:pos x="9" y="29"/>
                  </a:cxn>
                </a:cxnLst>
                <a:rect l="0" t="0" r="r" b="b"/>
                <a:pathLst>
                  <a:path w="54" h="71">
                    <a:moveTo>
                      <a:pt x="9" y="29"/>
                    </a:moveTo>
                    <a:lnTo>
                      <a:pt x="9" y="29"/>
                    </a:lnTo>
                    <a:lnTo>
                      <a:pt x="15" y="0"/>
                    </a:lnTo>
                    <a:lnTo>
                      <a:pt x="15" y="0"/>
                    </a:lnTo>
                    <a:lnTo>
                      <a:pt x="32" y="0"/>
                    </a:lnTo>
                    <a:lnTo>
                      <a:pt x="32" y="0"/>
                    </a:lnTo>
                    <a:lnTo>
                      <a:pt x="54" y="0"/>
                    </a:lnTo>
                    <a:lnTo>
                      <a:pt x="54" y="0"/>
                    </a:lnTo>
                    <a:lnTo>
                      <a:pt x="53" y="4"/>
                    </a:lnTo>
                    <a:lnTo>
                      <a:pt x="53" y="4"/>
                    </a:lnTo>
                    <a:lnTo>
                      <a:pt x="53" y="9"/>
                    </a:lnTo>
                    <a:lnTo>
                      <a:pt x="53" y="9"/>
                    </a:lnTo>
                    <a:lnTo>
                      <a:pt x="29" y="7"/>
                    </a:lnTo>
                    <a:lnTo>
                      <a:pt x="29" y="7"/>
                    </a:lnTo>
                    <a:lnTo>
                      <a:pt x="25" y="30"/>
                    </a:lnTo>
                    <a:lnTo>
                      <a:pt x="25" y="30"/>
                    </a:lnTo>
                    <a:lnTo>
                      <a:pt x="48" y="29"/>
                    </a:lnTo>
                    <a:lnTo>
                      <a:pt x="48" y="29"/>
                    </a:lnTo>
                    <a:lnTo>
                      <a:pt x="47" y="33"/>
                    </a:lnTo>
                    <a:lnTo>
                      <a:pt x="47" y="33"/>
                    </a:lnTo>
                    <a:lnTo>
                      <a:pt x="47" y="38"/>
                    </a:lnTo>
                    <a:lnTo>
                      <a:pt x="47" y="38"/>
                    </a:lnTo>
                    <a:lnTo>
                      <a:pt x="24" y="38"/>
                    </a:lnTo>
                    <a:lnTo>
                      <a:pt x="24" y="38"/>
                    </a:lnTo>
                    <a:lnTo>
                      <a:pt x="21" y="51"/>
                    </a:lnTo>
                    <a:lnTo>
                      <a:pt x="21" y="51"/>
                    </a:lnTo>
                    <a:lnTo>
                      <a:pt x="18" y="64"/>
                    </a:lnTo>
                    <a:lnTo>
                      <a:pt x="18" y="64"/>
                    </a:lnTo>
                    <a:lnTo>
                      <a:pt x="43" y="63"/>
                    </a:lnTo>
                    <a:lnTo>
                      <a:pt x="43" y="63"/>
                    </a:lnTo>
                    <a:lnTo>
                      <a:pt x="41" y="67"/>
                    </a:lnTo>
                    <a:lnTo>
                      <a:pt x="41" y="67"/>
                    </a:lnTo>
                    <a:lnTo>
                      <a:pt x="41" y="71"/>
                    </a:lnTo>
                    <a:lnTo>
                      <a:pt x="41" y="71"/>
                    </a:lnTo>
                    <a:lnTo>
                      <a:pt x="22" y="71"/>
                    </a:lnTo>
                    <a:lnTo>
                      <a:pt x="22" y="71"/>
                    </a:lnTo>
                    <a:lnTo>
                      <a:pt x="0" y="71"/>
                    </a:lnTo>
                    <a:lnTo>
                      <a:pt x="0" y="71"/>
                    </a:lnTo>
                    <a:lnTo>
                      <a:pt x="6" y="42"/>
                    </a:lnTo>
                    <a:lnTo>
                      <a:pt x="9" y="29"/>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87" name="Freeform 87"/>
              <p:cNvSpPr>
                <a:spLocks/>
              </p:cNvSpPr>
              <p:nvPr userDrawn="1"/>
            </p:nvSpPr>
            <p:spPr bwMode="auto">
              <a:xfrm>
                <a:off x="5190" y="2917"/>
                <a:ext cx="48" cy="51"/>
              </a:xfrm>
              <a:custGeom>
                <a:avLst/>
                <a:gdLst/>
                <a:ahLst/>
                <a:cxnLst>
                  <a:cxn ang="0">
                    <a:pos x="20" y="38"/>
                  </a:cxn>
                  <a:cxn ang="0">
                    <a:pos x="20" y="38"/>
                  </a:cxn>
                  <a:cxn ang="0">
                    <a:pos x="39" y="0"/>
                  </a:cxn>
                  <a:cxn ang="0">
                    <a:pos x="39" y="0"/>
                  </a:cxn>
                  <a:cxn ang="0">
                    <a:pos x="43" y="2"/>
                  </a:cxn>
                  <a:cxn ang="0">
                    <a:pos x="43" y="2"/>
                  </a:cxn>
                  <a:cxn ang="0">
                    <a:pos x="48" y="0"/>
                  </a:cxn>
                  <a:cxn ang="0">
                    <a:pos x="48" y="0"/>
                  </a:cxn>
                  <a:cxn ang="0">
                    <a:pos x="35" y="22"/>
                  </a:cxn>
                  <a:cxn ang="0">
                    <a:pos x="27" y="35"/>
                  </a:cxn>
                  <a:cxn ang="0">
                    <a:pos x="19" y="51"/>
                  </a:cxn>
                  <a:cxn ang="0">
                    <a:pos x="19" y="51"/>
                  </a:cxn>
                  <a:cxn ang="0">
                    <a:pos x="13" y="51"/>
                  </a:cxn>
                  <a:cxn ang="0">
                    <a:pos x="13" y="51"/>
                  </a:cxn>
                  <a:cxn ang="0">
                    <a:pos x="7" y="51"/>
                  </a:cxn>
                  <a:cxn ang="0">
                    <a:pos x="7" y="51"/>
                  </a:cxn>
                  <a:cxn ang="0">
                    <a:pos x="0" y="0"/>
                  </a:cxn>
                  <a:cxn ang="0">
                    <a:pos x="0" y="0"/>
                  </a:cxn>
                  <a:cxn ang="0">
                    <a:pos x="7" y="2"/>
                  </a:cxn>
                  <a:cxn ang="0">
                    <a:pos x="7" y="2"/>
                  </a:cxn>
                  <a:cxn ang="0">
                    <a:pos x="16" y="0"/>
                  </a:cxn>
                  <a:cxn ang="0">
                    <a:pos x="16" y="0"/>
                  </a:cxn>
                  <a:cxn ang="0">
                    <a:pos x="20" y="38"/>
                  </a:cxn>
                  <a:cxn ang="0">
                    <a:pos x="20" y="38"/>
                  </a:cxn>
                </a:cxnLst>
                <a:rect l="0" t="0" r="r" b="b"/>
                <a:pathLst>
                  <a:path w="48" h="51">
                    <a:moveTo>
                      <a:pt x="20" y="38"/>
                    </a:moveTo>
                    <a:lnTo>
                      <a:pt x="20" y="38"/>
                    </a:lnTo>
                    <a:lnTo>
                      <a:pt x="39" y="0"/>
                    </a:lnTo>
                    <a:lnTo>
                      <a:pt x="39" y="0"/>
                    </a:lnTo>
                    <a:lnTo>
                      <a:pt x="43" y="2"/>
                    </a:lnTo>
                    <a:lnTo>
                      <a:pt x="43" y="2"/>
                    </a:lnTo>
                    <a:lnTo>
                      <a:pt x="48" y="0"/>
                    </a:lnTo>
                    <a:lnTo>
                      <a:pt x="48" y="0"/>
                    </a:lnTo>
                    <a:lnTo>
                      <a:pt x="35" y="22"/>
                    </a:lnTo>
                    <a:lnTo>
                      <a:pt x="27" y="35"/>
                    </a:lnTo>
                    <a:lnTo>
                      <a:pt x="19" y="51"/>
                    </a:lnTo>
                    <a:lnTo>
                      <a:pt x="19" y="51"/>
                    </a:lnTo>
                    <a:lnTo>
                      <a:pt x="13" y="51"/>
                    </a:lnTo>
                    <a:lnTo>
                      <a:pt x="13" y="51"/>
                    </a:lnTo>
                    <a:lnTo>
                      <a:pt x="7" y="51"/>
                    </a:lnTo>
                    <a:lnTo>
                      <a:pt x="7" y="51"/>
                    </a:lnTo>
                    <a:lnTo>
                      <a:pt x="0" y="0"/>
                    </a:lnTo>
                    <a:lnTo>
                      <a:pt x="0" y="0"/>
                    </a:lnTo>
                    <a:lnTo>
                      <a:pt x="7" y="2"/>
                    </a:lnTo>
                    <a:lnTo>
                      <a:pt x="7" y="2"/>
                    </a:lnTo>
                    <a:lnTo>
                      <a:pt x="16" y="0"/>
                    </a:lnTo>
                    <a:lnTo>
                      <a:pt x="16" y="0"/>
                    </a:lnTo>
                    <a:lnTo>
                      <a:pt x="20" y="38"/>
                    </a:lnTo>
                    <a:lnTo>
                      <a:pt x="20" y="38"/>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88" name="Freeform 88"/>
              <p:cNvSpPr>
                <a:spLocks noEditPoints="1"/>
              </p:cNvSpPr>
              <p:nvPr userDrawn="1"/>
            </p:nvSpPr>
            <p:spPr bwMode="auto">
              <a:xfrm>
                <a:off x="5236" y="2916"/>
                <a:ext cx="49" cy="54"/>
              </a:xfrm>
              <a:custGeom>
                <a:avLst/>
                <a:gdLst/>
                <a:ahLst/>
                <a:cxnLst>
                  <a:cxn ang="0">
                    <a:pos x="18" y="23"/>
                  </a:cxn>
                  <a:cxn ang="0">
                    <a:pos x="18" y="23"/>
                  </a:cxn>
                  <a:cxn ang="0">
                    <a:pos x="19" y="16"/>
                  </a:cxn>
                  <a:cxn ang="0">
                    <a:pos x="22" y="11"/>
                  </a:cxn>
                  <a:cxn ang="0">
                    <a:pos x="25" y="7"/>
                  </a:cxn>
                  <a:cxn ang="0">
                    <a:pos x="30" y="6"/>
                  </a:cxn>
                  <a:cxn ang="0">
                    <a:pos x="30" y="6"/>
                  </a:cxn>
                  <a:cxn ang="0">
                    <a:pos x="32" y="7"/>
                  </a:cxn>
                  <a:cxn ang="0">
                    <a:pos x="35" y="10"/>
                  </a:cxn>
                  <a:cxn ang="0">
                    <a:pos x="35" y="16"/>
                  </a:cxn>
                  <a:cxn ang="0">
                    <a:pos x="34" y="23"/>
                  </a:cxn>
                  <a:cxn ang="0">
                    <a:pos x="18" y="23"/>
                  </a:cxn>
                  <a:cxn ang="0">
                    <a:pos x="47" y="27"/>
                  </a:cxn>
                  <a:cxn ang="0">
                    <a:pos x="47" y="27"/>
                  </a:cxn>
                  <a:cxn ang="0">
                    <a:pos x="49" y="23"/>
                  </a:cxn>
                  <a:cxn ang="0">
                    <a:pos x="49" y="23"/>
                  </a:cxn>
                  <a:cxn ang="0">
                    <a:pos x="49" y="14"/>
                  </a:cxn>
                  <a:cxn ang="0">
                    <a:pos x="47" y="10"/>
                  </a:cxn>
                  <a:cxn ang="0">
                    <a:pos x="46" y="7"/>
                  </a:cxn>
                  <a:cxn ang="0">
                    <a:pos x="43" y="4"/>
                  </a:cxn>
                  <a:cxn ang="0">
                    <a:pos x="40" y="3"/>
                  </a:cxn>
                  <a:cxn ang="0">
                    <a:pos x="35" y="1"/>
                  </a:cxn>
                  <a:cxn ang="0">
                    <a:pos x="31" y="0"/>
                  </a:cxn>
                  <a:cxn ang="0">
                    <a:pos x="31" y="0"/>
                  </a:cxn>
                  <a:cxn ang="0">
                    <a:pos x="21" y="3"/>
                  </a:cxn>
                  <a:cxn ang="0">
                    <a:pos x="16" y="4"/>
                  </a:cxn>
                  <a:cxn ang="0">
                    <a:pos x="12" y="7"/>
                  </a:cxn>
                  <a:cxn ang="0">
                    <a:pos x="9" y="11"/>
                  </a:cxn>
                  <a:cxn ang="0">
                    <a:pos x="6" y="16"/>
                  </a:cxn>
                  <a:cxn ang="0">
                    <a:pos x="3" y="22"/>
                  </a:cxn>
                  <a:cxn ang="0">
                    <a:pos x="2" y="27"/>
                  </a:cxn>
                  <a:cxn ang="0">
                    <a:pos x="2" y="27"/>
                  </a:cxn>
                  <a:cxn ang="0">
                    <a:pos x="0" y="33"/>
                  </a:cxn>
                  <a:cxn ang="0">
                    <a:pos x="2" y="39"/>
                  </a:cxn>
                  <a:cxn ang="0">
                    <a:pos x="3" y="44"/>
                  </a:cxn>
                  <a:cxn ang="0">
                    <a:pos x="5" y="48"/>
                  </a:cxn>
                  <a:cxn ang="0">
                    <a:pos x="9" y="51"/>
                  </a:cxn>
                  <a:cxn ang="0">
                    <a:pos x="12" y="52"/>
                  </a:cxn>
                  <a:cxn ang="0">
                    <a:pos x="22" y="54"/>
                  </a:cxn>
                  <a:cxn ang="0">
                    <a:pos x="22" y="54"/>
                  </a:cxn>
                  <a:cxn ang="0">
                    <a:pos x="32" y="52"/>
                  </a:cxn>
                  <a:cxn ang="0">
                    <a:pos x="38" y="49"/>
                  </a:cxn>
                  <a:cxn ang="0">
                    <a:pos x="43" y="44"/>
                  </a:cxn>
                  <a:cxn ang="0">
                    <a:pos x="41" y="42"/>
                  </a:cxn>
                  <a:cxn ang="0">
                    <a:pos x="41" y="42"/>
                  </a:cxn>
                  <a:cxn ang="0">
                    <a:pos x="34" y="46"/>
                  </a:cxn>
                  <a:cxn ang="0">
                    <a:pos x="28" y="46"/>
                  </a:cxn>
                  <a:cxn ang="0">
                    <a:pos x="28" y="46"/>
                  </a:cxn>
                  <a:cxn ang="0">
                    <a:pos x="24" y="46"/>
                  </a:cxn>
                  <a:cxn ang="0">
                    <a:pos x="21" y="45"/>
                  </a:cxn>
                  <a:cxn ang="0">
                    <a:pos x="18" y="42"/>
                  </a:cxn>
                  <a:cxn ang="0">
                    <a:pos x="16" y="35"/>
                  </a:cxn>
                  <a:cxn ang="0">
                    <a:pos x="18" y="27"/>
                  </a:cxn>
                  <a:cxn ang="0">
                    <a:pos x="47" y="27"/>
                  </a:cxn>
                </a:cxnLst>
                <a:rect l="0" t="0" r="r" b="b"/>
                <a:pathLst>
                  <a:path w="49" h="54">
                    <a:moveTo>
                      <a:pt x="18" y="23"/>
                    </a:moveTo>
                    <a:lnTo>
                      <a:pt x="18" y="23"/>
                    </a:lnTo>
                    <a:lnTo>
                      <a:pt x="19" y="16"/>
                    </a:lnTo>
                    <a:lnTo>
                      <a:pt x="22" y="11"/>
                    </a:lnTo>
                    <a:lnTo>
                      <a:pt x="25" y="7"/>
                    </a:lnTo>
                    <a:lnTo>
                      <a:pt x="30" y="6"/>
                    </a:lnTo>
                    <a:lnTo>
                      <a:pt x="30" y="6"/>
                    </a:lnTo>
                    <a:lnTo>
                      <a:pt x="32" y="7"/>
                    </a:lnTo>
                    <a:lnTo>
                      <a:pt x="35" y="10"/>
                    </a:lnTo>
                    <a:lnTo>
                      <a:pt x="35" y="16"/>
                    </a:lnTo>
                    <a:lnTo>
                      <a:pt x="34" y="23"/>
                    </a:lnTo>
                    <a:lnTo>
                      <a:pt x="18" y="23"/>
                    </a:lnTo>
                    <a:close/>
                    <a:moveTo>
                      <a:pt x="47" y="27"/>
                    </a:moveTo>
                    <a:lnTo>
                      <a:pt x="47" y="27"/>
                    </a:lnTo>
                    <a:lnTo>
                      <a:pt x="49" y="23"/>
                    </a:lnTo>
                    <a:lnTo>
                      <a:pt x="49" y="23"/>
                    </a:lnTo>
                    <a:lnTo>
                      <a:pt x="49" y="14"/>
                    </a:lnTo>
                    <a:lnTo>
                      <a:pt x="47" y="10"/>
                    </a:lnTo>
                    <a:lnTo>
                      <a:pt x="46" y="7"/>
                    </a:lnTo>
                    <a:lnTo>
                      <a:pt x="43" y="4"/>
                    </a:lnTo>
                    <a:lnTo>
                      <a:pt x="40" y="3"/>
                    </a:lnTo>
                    <a:lnTo>
                      <a:pt x="35" y="1"/>
                    </a:lnTo>
                    <a:lnTo>
                      <a:pt x="31" y="0"/>
                    </a:lnTo>
                    <a:lnTo>
                      <a:pt x="31" y="0"/>
                    </a:lnTo>
                    <a:lnTo>
                      <a:pt x="21" y="3"/>
                    </a:lnTo>
                    <a:lnTo>
                      <a:pt x="16" y="4"/>
                    </a:lnTo>
                    <a:lnTo>
                      <a:pt x="12" y="7"/>
                    </a:lnTo>
                    <a:lnTo>
                      <a:pt x="9" y="11"/>
                    </a:lnTo>
                    <a:lnTo>
                      <a:pt x="6" y="16"/>
                    </a:lnTo>
                    <a:lnTo>
                      <a:pt x="3" y="22"/>
                    </a:lnTo>
                    <a:lnTo>
                      <a:pt x="2" y="27"/>
                    </a:lnTo>
                    <a:lnTo>
                      <a:pt x="2" y="27"/>
                    </a:lnTo>
                    <a:lnTo>
                      <a:pt x="0" y="33"/>
                    </a:lnTo>
                    <a:lnTo>
                      <a:pt x="2" y="39"/>
                    </a:lnTo>
                    <a:lnTo>
                      <a:pt x="3" y="44"/>
                    </a:lnTo>
                    <a:lnTo>
                      <a:pt x="5" y="48"/>
                    </a:lnTo>
                    <a:lnTo>
                      <a:pt x="9" y="51"/>
                    </a:lnTo>
                    <a:lnTo>
                      <a:pt x="12" y="52"/>
                    </a:lnTo>
                    <a:lnTo>
                      <a:pt x="22" y="54"/>
                    </a:lnTo>
                    <a:lnTo>
                      <a:pt x="22" y="54"/>
                    </a:lnTo>
                    <a:lnTo>
                      <a:pt x="32" y="52"/>
                    </a:lnTo>
                    <a:lnTo>
                      <a:pt x="38" y="49"/>
                    </a:lnTo>
                    <a:lnTo>
                      <a:pt x="43" y="44"/>
                    </a:lnTo>
                    <a:lnTo>
                      <a:pt x="41" y="42"/>
                    </a:lnTo>
                    <a:lnTo>
                      <a:pt x="41" y="42"/>
                    </a:lnTo>
                    <a:lnTo>
                      <a:pt x="34" y="46"/>
                    </a:lnTo>
                    <a:lnTo>
                      <a:pt x="28" y="46"/>
                    </a:lnTo>
                    <a:lnTo>
                      <a:pt x="28" y="46"/>
                    </a:lnTo>
                    <a:lnTo>
                      <a:pt x="24" y="46"/>
                    </a:lnTo>
                    <a:lnTo>
                      <a:pt x="21" y="45"/>
                    </a:lnTo>
                    <a:lnTo>
                      <a:pt x="18" y="42"/>
                    </a:lnTo>
                    <a:lnTo>
                      <a:pt x="16" y="35"/>
                    </a:lnTo>
                    <a:lnTo>
                      <a:pt x="18" y="27"/>
                    </a:lnTo>
                    <a:lnTo>
                      <a:pt x="47" y="27"/>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89" name="Freeform 89"/>
              <p:cNvSpPr>
                <a:spLocks/>
              </p:cNvSpPr>
              <p:nvPr userDrawn="1"/>
            </p:nvSpPr>
            <p:spPr bwMode="auto">
              <a:xfrm>
                <a:off x="5289" y="2917"/>
                <a:ext cx="41" cy="51"/>
              </a:xfrm>
              <a:custGeom>
                <a:avLst/>
                <a:gdLst/>
                <a:ahLst/>
                <a:cxnLst>
                  <a:cxn ang="0">
                    <a:pos x="22" y="13"/>
                  </a:cxn>
                  <a:cxn ang="0">
                    <a:pos x="22" y="13"/>
                  </a:cxn>
                  <a:cxn ang="0">
                    <a:pos x="22" y="13"/>
                  </a:cxn>
                  <a:cxn ang="0">
                    <a:pos x="26" y="8"/>
                  </a:cxn>
                  <a:cxn ang="0">
                    <a:pos x="31" y="3"/>
                  </a:cxn>
                  <a:cxn ang="0">
                    <a:pos x="36" y="0"/>
                  </a:cxn>
                  <a:cxn ang="0">
                    <a:pos x="41" y="0"/>
                  </a:cxn>
                  <a:cxn ang="0">
                    <a:pos x="41" y="0"/>
                  </a:cxn>
                  <a:cxn ang="0">
                    <a:pos x="42" y="0"/>
                  </a:cxn>
                  <a:cxn ang="0">
                    <a:pos x="42" y="0"/>
                  </a:cxn>
                  <a:cxn ang="0">
                    <a:pos x="41" y="8"/>
                  </a:cxn>
                  <a:cxn ang="0">
                    <a:pos x="41" y="8"/>
                  </a:cxn>
                  <a:cxn ang="0">
                    <a:pos x="39" y="15"/>
                  </a:cxn>
                  <a:cxn ang="0">
                    <a:pos x="38" y="15"/>
                  </a:cxn>
                  <a:cxn ang="0">
                    <a:pos x="38" y="15"/>
                  </a:cxn>
                  <a:cxn ang="0">
                    <a:pos x="36" y="15"/>
                  </a:cxn>
                  <a:cxn ang="0">
                    <a:pos x="33" y="13"/>
                  </a:cxn>
                  <a:cxn ang="0">
                    <a:pos x="33" y="13"/>
                  </a:cxn>
                  <a:cxn ang="0">
                    <a:pos x="29" y="15"/>
                  </a:cxn>
                  <a:cxn ang="0">
                    <a:pos x="25" y="16"/>
                  </a:cxn>
                  <a:cxn ang="0">
                    <a:pos x="22" y="21"/>
                  </a:cxn>
                  <a:cxn ang="0">
                    <a:pos x="20" y="24"/>
                  </a:cxn>
                  <a:cxn ang="0">
                    <a:pos x="20" y="28"/>
                  </a:cxn>
                  <a:cxn ang="0">
                    <a:pos x="20" y="28"/>
                  </a:cxn>
                  <a:cxn ang="0">
                    <a:pos x="16" y="51"/>
                  </a:cxn>
                  <a:cxn ang="0">
                    <a:pos x="16" y="51"/>
                  </a:cxn>
                  <a:cxn ang="0">
                    <a:pos x="9" y="51"/>
                  </a:cxn>
                  <a:cxn ang="0">
                    <a:pos x="9" y="51"/>
                  </a:cxn>
                  <a:cxn ang="0">
                    <a:pos x="0" y="51"/>
                  </a:cxn>
                  <a:cxn ang="0">
                    <a:pos x="0" y="51"/>
                  </a:cxn>
                  <a:cxn ang="0">
                    <a:pos x="6" y="28"/>
                  </a:cxn>
                  <a:cxn ang="0">
                    <a:pos x="7" y="24"/>
                  </a:cxn>
                  <a:cxn ang="0">
                    <a:pos x="7" y="24"/>
                  </a:cxn>
                  <a:cxn ang="0">
                    <a:pos x="10" y="0"/>
                  </a:cxn>
                  <a:cxn ang="0">
                    <a:pos x="10" y="0"/>
                  </a:cxn>
                  <a:cxn ang="0">
                    <a:pos x="17" y="2"/>
                  </a:cxn>
                  <a:cxn ang="0">
                    <a:pos x="17" y="2"/>
                  </a:cxn>
                  <a:cxn ang="0">
                    <a:pos x="25" y="0"/>
                  </a:cxn>
                  <a:cxn ang="0">
                    <a:pos x="22" y="13"/>
                  </a:cxn>
                </a:cxnLst>
                <a:rect l="0" t="0" r="r" b="b"/>
                <a:pathLst>
                  <a:path w="42" h="51">
                    <a:moveTo>
                      <a:pt x="22" y="13"/>
                    </a:moveTo>
                    <a:lnTo>
                      <a:pt x="22" y="13"/>
                    </a:lnTo>
                    <a:lnTo>
                      <a:pt x="22" y="13"/>
                    </a:lnTo>
                    <a:lnTo>
                      <a:pt x="26" y="8"/>
                    </a:lnTo>
                    <a:lnTo>
                      <a:pt x="31" y="3"/>
                    </a:lnTo>
                    <a:lnTo>
                      <a:pt x="36" y="0"/>
                    </a:lnTo>
                    <a:lnTo>
                      <a:pt x="41" y="0"/>
                    </a:lnTo>
                    <a:lnTo>
                      <a:pt x="41" y="0"/>
                    </a:lnTo>
                    <a:lnTo>
                      <a:pt x="42" y="0"/>
                    </a:lnTo>
                    <a:lnTo>
                      <a:pt x="42" y="0"/>
                    </a:lnTo>
                    <a:lnTo>
                      <a:pt x="41" y="8"/>
                    </a:lnTo>
                    <a:lnTo>
                      <a:pt x="41" y="8"/>
                    </a:lnTo>
                    <a:lnTo>
                      <a:pt x="39" y="15"/>
                    </a:lnTo>
                    <a:lnTo>
                      <a:pt x="38" y="15"/>
                    </a:lnTo>
                    <a:lnTo>
                      <a:pt x="38" y="15"/>
                    </a:lnTo>
                    <a:lnTo>
                      <a:pt x="36" y="15"/>
                    </a:lnTo>
                    <a:lnTo>
                      <a:pt x="33" y="13"/>
                    </a:lnTo>
                    <a:lnTo>
                      <a:pt x="33" y="13"/>
                    </a:lnTo>
                    <a:lnTo>
                      <a:pt x="29" y="15"/>
                    </a:lnTo>
                    <a:lnTo>
                      <a:pt x="25" y="16"/>
                    </a:lnTo>
                    <a:lnTo>
                      <a:pt x="22" y="21"/>
                    </a:lnTo>
                    <a:lnTo>
                      <a:pt x="20" y="24"/>
                    </a:lnTo>
                    <a:lnTo>
                      <a:pt x="20" y="28"/>
                    </a:lnTo>
                    <a:lnTo>
                      <a:pt x="20" y="28"/>
                    </a:lnTo>
                    <a:lnTo>
                      <a:pt x="16" y="51"/>
                    </a:lnTo>
                    <a:lnTo>
                      <a:pt x="16" y="51"/>
                    </a:lnTo>
                    <a:lnTo>
                      <a:pt x="9" y="51"/>
                    </a:lnTo>
                    <a:lnTo>
                      <a:pt x="9" y="51"/>
                    </a:lnTo>
                    <a:lnTo>
                      <a:pt x="0" y="51"/>
                    </a:lnTo>
                    <a:lnTo>
                      <a:pt x="0" y="51"/>
                    </a:lnTo>
                    <a:lnTo>
                      <a:pt x="6" y="28"/>
                    </a:lnTo>
                    <a:lnTo>
                      <a:pt x="7" y="24"/>
                    </a:lnTo>
                    <a:lnTo>
                      <a:pt x="7" y="24"/>
                    </a:lnTo>
                    <a:lnTo>
                      <a:pt x="10" y="0"/>
                    </a:lnTo>
                    <a:lnTo>
                      <a:pt x="10" y="0"/>
                    </a:lnTo>
                    <a:lnTo>
                      <a:pt x="17" y="2"/>
                    </a:lnTo>
                    <a:lnTo>
                      <a:pt x="17" y="2"/>
                    </a:lnTo>
                    <a:lnTo>
                      <a:pt x="25" y="0"/>
                    </a:lnTo>
                    <a:lnTo>
                      <a:pt x="22" y="13"/>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90" name="Freeform 90"/>
              <p:cNvSpPr>
                <a:spLocks/>
              </p:cNvSpPr>
              <p:nvPr userDrawn="1"/>
            </p:nvSpPr>
            <p:spPr bwMode="auto">
              <a:xfrm>
                <a:off x="5329" y="2917"/>
                <a:ext cx="57" cy="79"/>
              </a:xfrm>
              <a:custGeom>
                <a:avLst/>
                <a:gdLst/>
                <a:ahLst/>
                <a:cxnLst>
                  <a:cxn ang="0">
                    <a:pos x="46" y="0"/>
                  </a:cxn>
                  <a:cxn ang="0">
                    <a:pos x="46" y="0"/>
                  </a:cxn>
                  <a:cxn ang="0">
                    <a:pos x="51" y="2"/>
                  </a:cxn>
                  <a:cxn ang="0">
                    <a:pos x="51" y="2"/>
                  </a:cxn>
                  <a:cxn ang="0">
                    <a:pos x="57" y="0"/>
                  </a:cxn>
                  <a:cxn ang="0">
                    <a:pos x="57" y="0"/>
                  </a:cxn>
                  <a:cxn ang="0">
                    <a:pos x="38" y="32"/>
                  </a:cxn>
                  <a:cxn ang="0">
                    <a:pos x="8" y="79"/>
                  </a:cxn>
                  <a:cxn ang="0">
                    <a:pos x="8" y="79"/>
                  </a:cxn>
                  <a:cxn ang="0">
                    <a:pos x="4" y="79"/>
                  </a:cxn>
                  <a:cxn ang="0">
                    <a:pos x="4" y="79"/>
                  </a:cxn>
                  <a:cxn ang="0">
                    <a:pos x="0" y="79"/>
                  </a:cxn>
                  <a:cxn ang="0">
                    <a:pos x="0" y="79"/>
                  </a:cxn>
                  <a:cxn ang="0">
                    <a:pos x="17" y="51"/>
                  </a:cxn>
                  <a:cxn ang="0">
                    <a:pos x="17" y="51"/>
                  </a:cxn>
                  <a:cxn ang="0">
                    <a:pos x="7" y="0"/>
                  </a:cxn>
                  <a:cxn ang="0">
                    <a:pos x="7" y="0"/>
                  </a:cxn>
                  <a:cxn ang="0">
                    <a:pos x="14" y="2"/>
                  </a:cxn>
                  <a:cxn ang="0">
                    <a:pos x="14" y="2"/>
                  </a:cxn>
                  <a:cxn ang="0">
                    <a:pos x="23" y="0"/>
                  </a:cxn>
                  <a:cxn ang="0">
                    <a:pos x="23" y="0"/>
                  </a:cxn>
                  <a:cxn ang="0">
                    <a:pos x="29" y="34"/>
                  </a:cxn>
                  <a:cxn ang="0">
                    <a:pos x="29" y="34"/>
                  </a:cxn>
                  <a:cxn ang="0">
                    <a:pos x="46" y="0"/>
                  </a:cxn>
                  <a:cxn ang="0">
                    <a:pos x="46" y="0"/>
                  </a:cxn>
                </a:cxnLst>
                <a:rect l="0" t="0" r="r" b="b"/>
                <a:pathLst>
                  <a:path w="57" h="79">
                    <a:moveTo>
                      <a:pt x="46" y="0"/>
                    </a:moveTo>
                    <a:lnTo>
                      <a:pt x="46" y="0"/>
                    </a:lnTo>
                    <a:lnTo>
                      <a:pt x="51" y="2"/>
                    </a:lnTo>
                    <a:lnTo>
                      <a:pt x="51" y="2"/>
                    </a:lnTo>
                    <a:lnTo>
                      <a:pt x="57" y="0"/>
                    </a:lnTo>
                    <a:lnTo>
                      <a:pt x="57" y="0"/>
                    </a:lnTo>
                    <a:lnTo>
                      <a:pt x="38" y="32"/>
                    </a:lnTo>
                    <a:lnTo>
                      <a:pt x="8" y="79"/>
                    </a:lnTo>
                    <a:lnTo>
                      <a:pt x="8" y="79"/>
                    </a:lnTo>
                    <a:lnTo>
                      <a:pt x="4" y="79"/>
                    </a:lnTo>
                    <a:lnTo>
                      <a:pt x="4" y="79"/>
                    </a:lnTo>
                    <a:lnTo>
                      <a:pt x="0" y="79"/>
                    </a:lnTo>
                    <a:lnTo>
                      <a:pt x="0" y="79"/>
                    </a:lnTo>
                    <a:lnTo>
                      <a:pt x="17" y="51"/>
                    </a:lnTo>
                    <a:lnTo>
                      <a:pt x="17" y="51"/>
                    </a:lnTo>
                    <a:lnTo>
                      <a:pt x="7" y="0"/>
                    </a:lnTo>
                    <a:lnTo>
                      <a:pt x="7" y="0"/>
                    </a:lnTo>
                    <a:lnTo>
                      <a:pt x="14" y="2"/>
                    </a:lnTo>
                    <a:lnTo>
                      <a:pt x="14" y="2"/>
                    </a:lnTo>
                    <a:lnTo>
                      <a:pt x="23" y="0"/>
                    </a:lnTo>
                    <a:lnTo>
                      <a:pt x="23" y="0"/>
                    </a:lnTo>
                    <a:lnTo>
                      <a:pt x="29" y="34"/>
                    </a:lnTo>
                    <a:lnTo>
                      <a:pt x="29" y="34"/>
                    </a:lnTo>
                    <a:lnTo>
                      <a:pt x="46" y="0"/>
                    </a:lnTo>
                    <a:lnTo>
                      <a:pt x="46" y="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91" name="Freeform 91"/>
              <p:cNvSpPr>
                <a:spLocks/>
              </p:cNvSpPr>
              <p:nvPr userDrawn="1"/>
            </p:nvSpPr>
            <p:spPr bwMode="auto">
              <a:xfrm>
                <a:off x="5389" y="2900"/>
                <a:ext cx="32" cy="70"/>
              </a:xfrm>
              <a:custGeom>
                <a:avLst/>
                <a:gdLst/>
                <a:ahLst/>
                <a:cxnLst>
                  <a:cxn ang="0">
                    <a:pos x="32" y="19"/>
                  </a:cxn>
                  <a:cxn ang="0">
                    <a:pos x="32" y="19"/>
                  </a:cxn>
                  <a:cxn ang="0">
                    <a:pos x="30" y="22"/>
                  </a:cxn>
                  <a:cxn ang="0">
                    <a:pos x="30" y="22"/>
                  </a:cxn>
                  <a:cxn ang="0">
                    <a:pos x="30" y="25"/>
                  </a:cxn>
                  <a:cxn ang="0">
                    <a:pos x="21" y="23"/>
                  </a:cxn>
                  <a:cxn ang="0">
                    <a:pos x="21" y="23"/>
                  </a:cxn>
                  <a:cxn ang="0">
                    <a:pos x="16" y="46"/>
                  </a:cxn>
                  <a:cxn ang="0">
                    <a:pos x="16" y="46"/>
                  </a:cxn>
                  <a:cxn ang="0">
                    <a:pos x="14" y="55"/>
                  </a:cxn>
                  <a:cxn ang="0">
                    <a:pos x="14" y="61"/>
                  </a:cxn>
                  <a:cxn ang="0">
                    <a:pos x="16" y="64"/>
                  </a:cxn>
                  <a:cxn ang="0">
                    <a:pos x="19" y="64"/>
                  </a:cxn>
                  <a:cxn ang="0">
                    <a:pos x="19" y="64"/>
                  </a:cxn>
                  <a:cxn ang="0">
                    <a:pos x="23" y="62"/>
                  </a:cxn>
                  <a:cxn ang="0">
                    <a:pos x="23" y="67"/>
                  </a:cxn>
                  <a:cxn ang="0">
                    <a:pos x="23" y="67"/>
                  </a:cxn>
                  <a:cxn ang="0">
                    <a:pos x="17" y="70"/>
                  </a:cxn>
                  <a:cxn ang="0">
                    <a:pos x="11" y="70"/>
                  </a:cxn>
                  <a:cxn ang="0">
                    <a:pos x="11" y="70"/>
                  </a:cxn>
                  <a:cxn ang="0">
                    <a:pos x="5" y="68"/>
                  </a:cxn>
                  <a:cxn ang="0">
                    <a:pos x="1" y="65"/>
                  </a:cxn>
                  <a:cxn ang="0">
                    <a:pos x="0" y="61"/>
                  </a:cxn>
                  <a:cxn ang="0">
                    <a:pos x="1" y="54"/>
                  </a:cxn>
                  <a:cxn ang="0">
                    <a:pos x="1" y="54"/>
                  </a:cxn>
                  <a:cxn ang="0">
                    <a:pos x="7" y="23"/>
                  </a:cxn>
                  <a:cxn ang="0">
                    <a:pos x="0" y="25"/>
                  </a:cxn>
                  <a:cxn ang="0">
                    <a:pos x="0" y="25"/>
                  </a:cxn>
                  <a:cxn ang="0">
                    <a:pos x="1" y="22"/>
                  </a:cxn>
                  <a:cxn ang="0">
                    <a:pos x="1" y="22"/>
                  </a:cxn>
                  <a:cxn ang="0">
                    <a:pos x="1" y="19"/>
                  </a:cxn>
                  <a:cxn ang="0">
                    <a:pos x="8" y="19"/>
                  </a:cxn>
                  <a:cxn ang="0">
                    <a:pos x="8" y="19"/>
                  </a:cxn>
                  <a:cxn ang="0">
                    <a:pos x="10" y="6"/>
                  </a:cxn>
                  <a:cxn ang="0">
                    <a:pos x="10" y="6"/>
                  </a:cxn>
                  <a:cxn ang="0">
                    <a:pos x="26" y="0"/>
                  </a:cxn>
                  <a:cxn ang="0">
                    <a:pos x="27" y="0"/>
                  </a:cxn>
                  <a:cxn ang="0">
                    <a:pos x="27" y="0"/>
                  </a:cxn>
                  <a:cxn ang="0">
                    <a:pos x="21" y="19"/>
                  </a:cxn>
                  <a:cxn ang="0">
                    <a:pos x="32" y="19"/>
                  </a:cxn>
                </a:cxnLst>
                <a:rect l="0" t="0" r="r" b="b"/>
                <a:pathLst>
                  <a:path w="32" h="70">
                    <a:moveTo>
                      <a:pt x="32" y="19"/>
                    </a:moveTo>
                    <a:lnTo>
                      <a:pt x="32" y="19"/>
                    </a:lnTo>
                    <a:lnTo>
                      <a:pt x="30" y="22"/>
                    </a:lnTo>
                    <a:lnTo>
                      <a:pt x="30" y="22"/>
                    </a:lnTo>
                    <a:lnTo>
                      <a:pt x="30" y="25"/>
                    </a:lnTo>
                    <a:lnTo>
                      <a:pt x="21" y="23"/>
                    </a:lnTo>
                    <a:lnTo>
                      <a:pt x="21" y="23"/>
                    </a:lnTo>
                    <a:lnTo>
                      <a:pt x="16" y="46"/>
                    </a:lnTo>
                    <a:lnTo>
                      <a:pt x="16" y="46"/>
                    </a:lnTo>
                    <a:lnTo>
                      <a:pt x="14" y="55"/>
                    </a:lnTo>
                    <a:lnTo>
                      <a:pt x="14" y="61"/>
                    </a:lnTo>
                    <a:lnTo>
                      <a:pt x="16" y="64"/>
                    </a:lnTo>
                    <a:lnTo>
                      <a:pt x="19" y="64"/>
                    </a:lnTo>
                    <a:lnTo>
                      <a:pt x="19" y="64"/>
                    </a:lnTo>
                    <a:lnTo>
                      <a:pt x="23" y="62"/>
                    </a:lnTo>
                    <a:lnTo>
                      <a:pt x="23" y="67"/>
                    </a:lnTo>
                    <a:lnTo>
                      <a:pt x="23" y="67"/>
                    </a:lnTo>
                    <a:lnTo>
                      <a:pt x="17" y="70"/>
                    </a:lnTo>
                    <a:lnTo>
                      <a:pt x="11" y="70"/>
                    </a:lnTo>
                    <a:lnTo>
                      <a:pt x="11" y="70"/>
                    </a:lnTo>
                    <a:lnTo>
                      <a:pt x="5" y="68"/>
                    </a:lnTo>
                    <a:lnTo>
                      <a:pt x="1" y="65"/>
                    </a:lnTo>
                    <a:lnTo>
                      <a:pt x="0" y="61"/>
                    </a:lnTo>
                    <a:lnTo>
                      <a:pt x="1" y="54"/>
                    </a:lnTo>
                    <a:lnTo>
                      <a:pt x="1" y="54"/>
                    </a:lnTo>
                    <a:lnTo>
                      <a:pt x="7" y="23"/>
                    </a:lnTo>
                    <a:lnTo>
                      <a:pt x="0" y="25"/>
                    </a:lnTo>
                    <a:lnTo>
                      <a:pt x="0" y="25"/>
                    </a:lnTo>
                    <a:lnTo>
                      <a:pt x="1" y="22"/>
                    </a:lnTo>
                    <a:lnTo>
                      <a:pt x="1" y="22"/>
                    </a:lnTo>
                    <a:lnTo>
                      <a:pt x="1" y="19"/>
                    </a:lnTo>
                    <a:lnTo>
                      <a:pt x="8" y="19"/>
                    </a:lnTo>
                    <a:lnTo>
                      <a:pt x="8" y="19"/>
                    </a:lnTo>
                    <a:lnTo>
                      <a:pt x="10" y="6"/>
                    </a:lnTo>
                    <a:lnTo>
                      <a:pt x="10" y="6"/>
                    </a:lnTo>
                    <a:lnTo>
                      <a:pt x="26" y="0"/>
                    </a:lnTo>
                    <a:lnTo>
                      <a:pt x="27" y="0"/>
                    </a:lnTo>
                    <a:lnTo>
                      <a:pt x="27" y="0"/>
                    </a:lnTo>
                    <a:lnTo>
                      <a:pt x="21" y="19"/>
                    </a:lnTo>
                    <a:lnTo>
                      <a:pt x="32" y="19"/>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92" name="Freeform 92"/>
              <p:cNvSpPr>
                <a:spLocks/>
              </p:cNvSpPr>
              <p:nvPr userDrawn="1"/>
            </p:nvSpPr>
            <p:spPr bwMode="auto">
              <a:xfrm>
                <a:off x="5422" y="2889"/>
                <a:ext cx="54" cy="79"/>
              </a:xfrm>
              <a:custGeom>
                <a:avLst/>
                <a:gdLst/>
                <a:ahLst/>
                <a:cxnLst>
                  <a:cxn ang="0">
                    <a:pos x="10" y="37"/>
                  </a:cxn>
                  <a:cxn ang="0">
                    <a:pos x="10" y="37"/>
                  </a:cxn>
                  <a:cxn ang="0">
                    <a:pos x="16" y="0"/>
                  </a:cxn>
                  <a:cxn ang="0">
                    <a:pos x="16" y="0"/>
                  </a:cxn>
                  <a:cxn ang="0">
                    <a:pos x="23" y="0"/>
                  </a:cxn>
                  <a:cxn ang="0">
                    <a:pos x="23" y="0"/>
                  </a:cxn>
                  <a:cxn ang="0">
                    <a:pos x="32" y="0"/>
                  </a:cxn>
                  <a:cxn ang="0">
                    <a:pos x="32" y="0"/>
                  </a:cxn>
                  <a:cxn ang="0">
                    <a:pos x="23" y="37"/>
                  </a:cxn>
                  <a:cxn ang="0">
                    <a:pos x="23" y="37"/>
                  </a:cxn>
                  <a:cxn ang="0">
                    <a:pos x="23" y="37"/>
                  </a:cxn>
                  <a:cxn ang="0">
                    <a:pos x="28" y="33"/>
                  </a:cxn>
                  <a:cxn ang="0">
                    <a:pos x="32" y="30"/>
                  </a:cxn>
                  <a:cxn ang="0">
                    <a:pos x="37" y="28"/>
                  </a:cxn>
                  <a:cxn ang="0">
                    <a:pos x="41" y="27"/>
                  </a:cxn>
                  <a:cxn ang="0">
                    <a:pos x="41" y="27"/>
                  </a:cxn>
                  <a:cxn ang="0">
                    <a:pos x="48" y="28"/>
                  </a:cxn>
                  <a:cxn ang="0">
                    <a:pos x="53" y="33"/>
                  </a:cxn>
                  <a:cxn ang="0">
                    <a:pos x="54" y="38"/>
                  </a:cxn>
                  <a:cxn ang="0">
                    <a:pos x="54" y="47"/>
                  </a:cxn>
                  <a:cxn ang="0">
                    <a:pos x="54" y="47"/>
                  </a:cxn>
                  <a:cxn ang="0">
                    <a:pos x="50" y="65"/>
                  </a:cxn>
                  <a:cxn ang="0">
                    <a:pos x="50" y="65"/>
                  </a:cxn>
                  <a:cxn ang="0">
                    <a:pos x="48" y="79"/>
                  </a:cxn>
                  <a:cxn ang="0">
                    <a:pos x="48" y="79"/>
                  </a:cxn>
                  <a:cxn ang="0">
                    <a:pos x="39" y="79"/>
                  </a:cxn>
                  <a:cxn ang="0">
                    <a:pos x="39" y="79"/>
                  </a:cxn>
                  <a:cxn ang="0">
                    <a:pos x="32" y="79"/>
                  </a:cxn>
                  <a:cxn ang="0">
                    <a:pos x="32" y="79"/>
                  </a:cxn>
                  <a:cxn ang="0">
                    <a:pos x="35" y="66"/>
                  </a:cxn>
                  <a:cxn ang="0">
                    <a:pos x="39" y="50"/>
                  </a:cxn>
                  <a:cxn ang="0">
                    <a:pos x="39" y="50"/>
                  </a:cxn>
                  <a:cxn ang="0">
                    <a:pos x="39" y="44"/>
                  </a:cxn>
                  <a:cxn ang="0">
                    <a:pos x="38" y="40"/>
                  </a:cxn>
                  <a:cxn ang="0">
                    <a:pos x="37" y="37"/>
                  </a:cxn>
                  <a:cxn ang="0">
                    <a:pos x="32" y="37"/>
                  </a:cxn>
                  <a:cxn ang="0">
                    <a:pos x="32" y="37"/>
                  </a:cxn>
                  <a:cxn ang="0">
                    <a:pos x="29" y="38"/>
                  </a:cxn>
                  <a:cxn ang="0">
                    <a:pos x="25" y="41"/>
                  </a:cxn>
                  <a:cxn ang="0">
                    <a:pos x="22" y="46"/>
                  </a:cxn>
                  <a:cxn ang="0">
                    <a:pos x="21" y="52"/>
                  </a:cxn>
                  <a:cxn ang="0">
                    <a:pos x="21" y="56"/>
                  </a:cxn>
                  <a:cxn ang="0">
                    <a:pos x="21" y="56"/>
                  </a:cxn>
                  <a:cxn ang="0">
                    <a:pos x="16" y="79"/>
                  </a:cxn>
                  <a:cxn ang="0">
                    <a:pos x="16" y="79"/>
                  </a:cxn>
                  <a:cxn ang="0">
                    <a:pos x="9" y="79"/>
                  </a:cxn>
                  <a:cxn ang="0">
                    <a:pos x="9" y="79"/>
                  </a:cxn>
                  <a:cxn ang="0">
                    <a:pos x="0" y="79"/>
                  </a:cxn>
                  <a:cxn ang="0">
                    <a:pos x="0" y="79"/>
                  </a:cxn>
                  <a:cxn ang="0">
                    <a:pos x="9" y="43"/>
                  </a:cxn>
                  <a:cxn ang="0">
                    <a:pos x="10" y="37"/>
                  </a:cxn>
                </a:cxnLst>
                <a:rect l="0" t="0" r="r" b="b"/>
                <a:pathLst>
                  <a:path w="54" h="79">
                    <a:moveTo>
                      <a:pt x="10" y="37"/>
                    </a:moveTo>
                    <a:lnTo>
                      <a:pt x="10" y="37"/>
                    </a:lnTo>
                    <a:lnTo>
                      <a:pt x="16" y="0"/>
                    </a:lnTo>
                    <a:lnTo>
                      <a:pt x="16" y="0"/>
                    </a:lnTo>
                    <a:lnTo>
                      <a:pt x="23" y="0"/>
                    </a:lnTo>
                    <a:lnTo>
                      <a:pt x="23" y="0"/>
                    </a:lnTo>
                    <a:lnTo>
                      <a:pt x="32" y="0"/>
                    </a:lnTo>
                    <a:lnTo>
                      <a:pt x="32" y="0"/>
                    </a:lnTo>
                    <a:lnTo>
                      <a:pt x="23" y="37"/>
                    </a:lnTo>
                    <a:lnTo>
                      <a:pt x="23" y="37"/>
                    </a:lnTo>
                    <a:lnTo>
                      <a:pt x="23" y="37"/>
                    </a:lnTo>
                    <a:lnTo>
                      <a:pt x="28" y="33"/>
                    </a:lnTo>
                    <a:lnTo>
                      <a:pt x="32" y="30"/>
                    </a:lnTo>
                    <a:lnTo>
                      <a:pt x="37" y="28"/>
                    </a:lnTo>
                    <a:lnTo>
                      <a:pt x="41" y="27"/>
                    </a:lnTo>
                    <a:lnTo>
                      <a:pt x="41" y="27"/>
                    </a:lnTo>
                    <a:lnTo>
                      <a:pt x="48" y="28"/>
                    </a:lnTo>
                    <a:lnTo>
                      <a:pt x="53" y="33"/>
                    </a:lnTo>
                    <a:lnTo>
                      <a:pt x="54" y="38"/>
                    </a:lnTo>
                    <a:lnTo>
                      <a:pt x="54" y="47"/>
                    </a:lnTo>
                    <a:lnTo>
                      <a:pt x="54" y="47"/>
                    </a:lnTo>
                    <a:lnTo>
                      <a:pt x="50" y="65"/>
                    </a:lnTo>
                    <a:lnTo>
                      <a:pt x="50" y="65"/>
                    </a:lnTo>
                    <a:lnTo>
                      <a:pt x="48" y="79"/>
                    </a:lnTo>
                    <a:lnTo>
                      <a:pt x="48" y="79"/>
                    </a:lnTo>
                    <a:lnTo>
                      <a:pt x="39" y="79"/>
                    </a:lnTo>
                    <a:lnTo>
                      <a:pt x="39" y="79"/>
                    </a:lnTo>
                    <a:lnTo>
                      <a:pt x="32" y="79"/>
                    </a:lnTo>
                    <a:lnTo>
                      <a:pt x="32" y="79"/>
                    </a:lnTo>
                    <a:lnTo>
                      <a:pt x="35" y="66"/>
                    </a:lnTo>
                    <a:lnTo>
                      <a:pt x="39" y="50"/>
                    </a:lnTo>
                    <a:lnTo>
                      <a:pt x="39" y="50"/>
                    </a:lnTo>
                    <a:lnTo>
                      <a:pt x="39" y="44"/>
                    </a:lnTo>
                    <a:lnTo>
                      <a:pt x="38" y="40"/>
                    </a:lnTo>
                    <a:lnTo>
                      <a:pt x="37" y="37"/>
                    </a:lnTo>
                    <a:lnTo>
                      <a:pt x="32" y="37"/>
                    </a:lnTo>
                    <a:lnTo>
                      <a:pt x="32" y="37"/>
                    </a:lnTo>
                    <a:lnTo>
                      <a:pt x="29" y="38"/>
                    </a:lnTo>
                    <a:lnTo>
                      <a:pt x="25" y="41"/>
                    </a:lnTo>
                    <a:lnTo>
                      <a:pt x="22" y="46"/>
                    </a:lnTo>
                    <a:lnTo>
                      <a:pt x="21" y="52"/>
                    </a:lnTo>
                    <a:lnTo>
                      <a:pt x="21" y="56"/>
                    </a:lnTo>
                    <a:lnTo>
                      <a:pt x="21" y="56"/>
                    </a:lnTo>
                    <a:lnTo>
                      <a:pt x="16" y="79"/>
                    </a:lnTo>
                    <a:lnTo>
                      <a:pt x="16" y="79"/>
                    </a:lnTo>
                    <a:lnTo>
                      <a:pt x="9" y="79"/>
                    </a:lnTo>
                    <a:lnTo>
                      <a:pt x="9" y="79"/>
                    </a:lnTo>
                    <a:lnTo>
                      <a:pt x="0" y="79"/>
                    </a:lnTo>
                    <a:lnTo>
                      <a:pt x="0" y="79"/>
                    </a:lnTo>
                    <a:lnTo>
                      <a:pt x="9" y="43"/>
                    </a:lnTo>
                    <a:lnTo>
                      <a:pt x="10" y="37"/>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93" name="Freeform 93"/>
              <p:cNvSpPr>
                <a:spLocks noEditPoints="1"/>
              </p:cNvSpPr>
              <p:nvPr userDrawn="1"/>
            </p:nvSpPr>
            <p:spPr bwMode="auto">
              <a:xfrm>
                <a:off x="5483" y="2889"/>
                <a:ext cx="31" cy="79"/>
              </a:xfrm>
              <a:custGeom>
                <a:avLst/>
                <a:gdLst/>
                <a:ahLst/>
                <a:cxnLst>
                  <a:cxn ang="0">
                    <a:pos x="6" y="52"/>
                  </a:cxn>
                  <a:cxn ang="0">
                    <a:pos x="6" y="52"/>
                  </a:cxn>
                  <a:cxn ang="0">
                    <a:pos x="11" y="28"/>
                  </a:cxn>
                  <a:cxn ang="0">
                    <a:pos x="11" y="28"/>
                  </a:cxn>
                  <a:cxn ang="0">
                    <a:pos x="18" y="30"/>
                  </a:cxn>
                  <a:cxn ang="0">
                    <a:pos x="18" y="30"/>
                  </a:cxn>
                  <a:cxn ang="0">
                    <a:pos x="27" y="28"/>
                  </a:cxn>
                  <a:cxn ang="0">
                    <a:pos x="27" y="28"/>
                  </a:cxn>
                  <a:cxn ang="0">
                    <a:pos x="21" y="52"/>
                  </a:cxn>
                  <a:cxn ang="0">
                    <a:pos x="19" y="56"/>
                  </a:cxn>
                  <a:cxn ang="0">
                    <a:pos x="19" y="56"/>
                  </a:cxn>
                  <a:cxn ang="0">
                    <a:pos x="16" y="79"/>
                  </a:cxn>
                  <a:cxn ang="0">
                    <a:pos x="16" y="79"/>
                  </a:cxn>
                  <a:cxn ang="0">
                    <a:pos x="9" y="79"/>
                  </a:cxn>
                  <a:cxn ang="0">
                    <a:pos x="9" y="79"/>
                  </a:cxn>
                  <a:cxn ang="0">
                    <a:pos x="0" y="79"/>
                  </a:cxn>
                  <a:cxn ang="0">
                    <a:pos x="0" y="79"/>
                  </a:cxn>
                  <a:cxn ang="0">
                    <a:pos x="6" y="56"/>
                  </a:cxn>
                  <a:cxn ang="0">
                    <a:pos x="6" y="52"/>
                  </a:cxn>
                  <a:cxn ang="0">
                    <a:pos x="24" y="0"/>
                  </a:cxn>
                  <a:cxn ang="0">
                    <a:pos x="24" y="0"/>
                  </a:cxn>
                  <a:cxn ang="0">
                    <a:pos x="27" y="2"/>
                  </a:cxn>
                  <a:cxn ang="0">
                    <a:pos x="30" y="3"/>
                  </a:cxn>
                  <a:cxn ang="0">
                    <a:pos x="31" y="6"/>
                  </a:cxn>
                  <a:cxn ang="0">
                    <a:pos x="31" y="9"/>
                  </a:cxn>
                  <a:cxn ang="0">
                    <a:pos x="31" y="9"/>
                  </a:cxn>
                  <a:cxn ang="0">
                    <a:pos x="30" y="12"/>
                  </a:cxn>
                  <a:cxn ang="0">
                    <a:pos x="27" y="15"/>
                  </a:cxn>
                  <a:cxn ang="0">
                    <a:pos x="24" y="17"/>
                  </a:cxn>
                  <a:cxn ang="0">
                    <a:pos x="21" y="18"/>
                  </a:cxn>
                  <a:cxn ang="0">
                    <a:pos x="21" y="18"/>
                  </a:cxn>
                  <a:cxn ang="0">
                    <a:pos x="18" y="17"/>
                  </a:cxn>
                  <a:cxn ang="0">
                    <a:pos x="15" y="15"/>
                  </a:cxn>
                  <a:cxn ang="0">
                    <a:pos x="14" y="12"/>
                  </a:cxn>
                  <a:cxn ang="0">
                    <a:pos x="14" y="9"/>
                  </a:cxn>
                  <a:cxn ang="0">
                    <a:pos x="14" y="9"/>
                  </a:cxn>
                  <a:cxn ang="0">
                    <a:pos x="15" y="6"/>
                  </a:cxn>
                  <a:cxn ang="0">
                    <a:pos x="18" y="3"/>
                  </a:cxn>
                  <a:cxn ang="0">
                    <a:pos x="21" y="2"/>
                  </a:cxn>
                  <a:cxn ang="0">
                    <a:pos x="24" y="0"/>
                  </a:cxn>
                  <a:cxn ang="0">
                    <a:pos x="24" y="0"/>
                  </a:cxn>
                </a:cxnLst>
                <a:rect l="0" t="0" r="r" b="b"/>
                <a:pathLst>
                  <a:path w="31" h="79">
                    <a:moveTo>
                      <a:pt x="6" y="52"/>
                    </a:moveTo>
                    <a:lnTo>
                      <a:pt x="6" y="52"/>
                    </a:lnTo>
                    <a:lnTo>
                      <a:pt x="11" y="28"/>
                    </a:lnTo>
                    <a:lnTo>
                      <a:pt x="11" y="28"/>
                    </a:lnTo>
                    <a:lnTo>
                      <a:pt x="18" y="30"/>
                    </a:lnTo>
                    <a:lnTo>
                      <a:pt x="18" y="30"/>
                    </a:lnTo>
                    <a:lnTo>
                      <a:pt x="27" y="28"/>
                    </a:lnTo>
                    <a:lnTo>
                      <a:pt x="27" y="28"/>
                    </a:lnTo>
                    <a:lnTo>
                      <a:pt x="21" y="52"/>
                    </a:lnTo>
                    <a:lnTo>
                      <a:pt x="19" y="56"/>
                    </a:lnTo>
                    <a:lnTo>
                      <a:pt x="19" y="56"/>
                    </a:lnTo>
                    <a:lnTo>
                      <a:pt x="16" y="79"/>
                    </a:lnTo>
                    <a:lnTo>
                      <a:pt x="16" y="79"/>
                    </a:lnTo>
                    <a:lnTo>
                      <a:pt x="9" y="79"/>
                    </a:lnTo>
                    <a:lnTo>
                      <a:pt x="9" y="79"/>
                    </a:lnTo>
                    <a:lnTo>
                      <a:pt x="0" y="79"/>
                    </a:lnTo>
                    <a:lnTo>
                      <a:pt x="0" y="79"/>
                    </a:lnTo>
                    <a:lnTo>
                      <a:pt x="6" y="56"/>
                    </a:lnTo>
                    <a:lnTo>
                      <a:pt x="6" y="52"/>
                    </a:lnTo>
                    <a:close/>
                    <a:moveTo>
                      <a:pt x="24" y="0"/>
                    </a:moveTo>
                    <a:lnTo>
                      <a:pt x="24" y="0"/>
                    </a:lnTo>
                    <a:lnTo>
                      <a:pt x="27" y="2"/>
                    </a:lnTo>
                    <a:lnTo>
                      <a:pt x="30" y="3"/>
                    </a:lnTo>
                    <a:lnTo>
                      <a:pt x="31" y="6"/>
                    </a:lnTo>
                    <a:lnTo>
                      <a:pt x="31" y="9"/>
                    </a:lnTo>
                    <a:lnTo>
                      <a:pt x="31" y="9"/>
                    </a:lnTo>
                    <a:lnTo>
                      <a:pt x="30" y="12"/>
                    </a:lnTo>
                    <a:lnTo>
                      <a:pt x="27" y="15"/>
                    </a:lnTo>
                    <a:lnTo>
                      <a:pt x="24" y="17"/>
                    </a:lnTo>
                    <a:lnTo>
                      <a:pt x="21" y="18"/>
                    </a:lnTo>
                    <a:lnTo>
                      <a:pt x="21" y="18"/>
                    </a:lnTo>
                    <a:lnTo>
                      <a:pt x="18" y="17"/>
                    </a:lnTo>
                    <a:lnTo>
                      <a:pt x="15" y="15"/>
                    </a:lnTo>
                    <a:lnTo>
                      <a:pt x="14" y="12"/>
                    </a:lnTo>
                    <a:lnTo>
                      <a:pt x="14" y="9"/>
                    </a:lnTo>
                    <a:lnTo>
                      <a:pt x="14" y="9"/>
                    </a:lnTo>
                    <a:lnTo>
                      <a:pt x="15" y="6"/>
                    </a:lnTo>
                    <a:lnTo>
                      <a:pt x="18" y="3"/>
                    </a:lnTo>
                    <a:lnTo>
                      <a:pt x="21" y="2"/>
                    </a:lnTo>
                    <a:lnTo>
                      <a:pt x="24" y="0"/>
                    </a:lnTo>
                    <a:lnTo>
                      <a:pt x="24" y="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94" name="Freeform 94"/>
              <p:cNvSpPr>
                <a:spLocks/>
              </p:cNvSpPr>
              <p:nvPr userDrawn="1"/>
            </p:nvSpPr>
            <p:spPr bwMode="auto">
              <a:xfrm>
                <a:off x="5514" y="2916"/>
                <a:ext cx="54" cy="52"/>
              </a:xfrm>
              <a:custGeom>
                <a:avLst/>
                <a:gdLst/>
                <a:ahLst/>
                <a:cxnLst>
                  <a:cxn ang="0">
                    <a:pos x="23" y="10"/>
                  </a:cxn>
                  <a:cxn ang="0">
                    <a:pos x="23" y="10"/>
                  </a:cxn>
                  <a:cxn ang="0">
                    <a:pos x="23" y="10"/>
                  </a:cxn>
                  <a:cxn ang="0">
                    <a:pos x="28" y="6"/>
                  </a:cxn>
                  <a:cxn ang="0">
                    <a:pos x="32" y="3"/>
                  </a:cxn>
                  <a:cxn ang="0">
                    <a:pos x="36" y="1"/>
                  </a:cxn>
                  <a:cxn ang="0">
                    <a:pos x="41" y="0"/>
                  </a:cxn>
                  <a:cxn ang="0">
                    <a:pos x="41" y="0"/>
                  </a:cxn>
                  <a:cxn ang="0">
                    <a:pos x="48" y="1"/>
                  </a:cxn>
                  <a:cxn ang="0">
                    <a:pos x="53" y="6"/>
                  </a:cxn>
                  <a:cxn ang="0">
                    <a:pos x="54" y="11"/>
                  </a:cxn>
                  <a:cxn ang="0">
                    <a:pos x="54" y="20"/>
                  </a:cxn>
                  <a:cxn ang="0">
                    <a:pos x="54" y="20"/>
                  </a:cxn>
                  <a:cxn ang="0">
                    <a:pos x="50" y="38"/>
                  </a:cxn>
                  <a:cxn ang="0">
                    <a:pos x="50" y="38"/>
                  </a:cxn>
                  <a:cxn ang="0">
                    <a:pos x="48" y="52"/>
                  </a:cxn>
                  <a:cxn ang="0">
                    <a:pos x="48" y="52"/>
                  </a:cxn>
                  <a:cxn ang="0">
                    <a:pos x="39" y="52"/>
                  </a:cxn>
                  <a:cxn ang="0">
                    <a:pos x="39" y="52"/>
                  </a:cxn>
                  <a:cxn ang="0">
                    <a:pos x="32" y="52"/>
                  </a:cxn>
                  <a:cxn ang="0">
                    <a:pos x="32" y="52"/>
                  </a:cxn>
                  <a:cxn ang="0">
                    <a:pos x="35" y="39"/>
                  </a:cxn>
                  <a:cxn ang="0">
                    <a:pos x="39" y="23"/>
                  </a:cxn>
                  <a:cxn ang="0">
                    <a:pos x="39" y="23"/>
                  </a:cxn>
                  <a:cxn ang="0">
                    <a:pos x="39" y="17"/>
                  </a:cxn>
                  <a:cxn ang="0">
                    <a:pos x="38" y="13"/>
                  </a:cxn>
                  <a:cxn ang="0">
                    <a:pos x="36" y="10"/>
                  </a:cxn>
                  <a:cxn ang="0">
                    <a:pos x="34" y="10"/>
                  </a:cxn>
                  <a:cxn ang="0">
                    <a:pos x="34" y="10"/>
                  </a:cxn>
                  <a:cxn ang="0">
                    <a:pos x="29" y="11"/>
                  </a:cxn>
                  <a:cxn ang="0">
                    <a:pos x="25" y="14"/>
                  </a:cxn>
                  <a:cxn ang="0">
                    <a:pos x="22" y="19"/>
                  </a:cxn>
                  <a:cxn ang="0">
                    <a:pos x="20" y="25"/>
                  </a:cxn>
                  <a:cxn ang="0">
                    <a:pos x="20" y="29"/>
                  </a:cxn>
                  <a:cxn ang="0">
                    <a:pos x="20" y="29"/>
                  </a:cxn>
                  <a:cxn ang="0">
                    <a:pos x="16" y="52"/>
                  </a:cxn>
                  <a:cxn ang="0">
                    <a:pos x="16" y="52"/>
                  </a:cxn>
                  <a:cxn ang="0">
                    <a:pos x="9" y="52"/>
                  </a:cxn>
                  <a:cxn ang="0">
                    <a:pos x="9" y="52"/>
                  </a:cxn>
                  <a:cxn ang="0">
                    <a:pos x="0" y="52"/>
                  </a:cxn>
                  <a:cxn ang="0">
                    <a:pos x="0" y="52"/>
                  </a:cxn>
                  <a:cxn ang="0">
                    <a:pos x="6" y="29"/>
                  </a:cxn>
                  <a:cxn ang="0">
                    <a:pos x="7" y="25"/>
                  </a:cxn>
                  <a:cxn ang="0">
                    <a:pos x="7" y="25"/>
                  </a:cxn>
                  <a:cxn ang="0">
                    <a:pos x="10" y="1"/>
                  </a:cxn>
                  <a:cxn ang="0">
                    <a:pos x="10" y="1"/>
                  </a:cxn>
                  <a:cxn ang="0">
                    <a:pos x="18" y="3"/>
                  </a:cxn>
                  <a:cxn ang="0">
                    <a:pos x="18" y="3"/>
                  </a:cxn>
                  <a:cxn ang="0">
                    <a:pos x="26" y="1"/>
                  </a:cxn>
                  <a:cxn ang="0">
                    <a:pos x="23" y="10"/>
                  </a:cxn>
                </a:cxnLst>
                <a:rect l="0" t="0" r="r" b="b"/>
                <a:pathLst>
                  <a:path w="54" h="52">
                    <a:moveTo>
                      <a:pt x="23" y="10"/>
                    </a:moveTo>
                    <a:lnTo>
                      <a:pt x="23" y="10"/>
                    </a:lnTo>
                    <a:lnTo>
                      <a:pt x="23" y="10"/>
                    </a:lnTo>
                    <a:lnTo>
                      <a:pt x="28" y="6"/>
                    </a:lnTo>
                    <a:lnTo>
                      <a:pt x="32" y="3"/>
                    </a:lnTo>
                    <a:lnTo>
                      <a:pt x="36" y="1"/>
                    </a:lnTo>
                    <a:lnTo>
                      <a:pt x="41" y="0"/>
                    </a:lnTo>
                    <a:lnTo>
                      <a:pt x="41" y="0"/>
                    </a:lnTo>
                    <a:lnTo>
                      <a:pt x="48" y="1"/>
                    </a:lnTo>
                    <a:lnTo>
                      <a:pt x="53" y="6"/>
                    </a:lnTo>
                    <a:lnTo>
                      <a:pt x="54" y="11"/>
                    </a:lnTo>
                    <a:lnTo>
                      <a:pt x="54" y="20"/>
                    </a:lnTo>
                    <a:lnTo>
                      <a:pt x="54" y="20"/>
                    </a:lnTo>
                    <a:lnTo>
                      <a:pt x="50" y="38"/>
                    </a:lnTo>
                    <a:lnTo>
                      <a:pt x="50" y="38"/>
                    </a:lnTo>
                    <a:lnTo>
                      <a:pt x="48" y="52"/>
                    </a:lnTo>
                    <a:lnTo>
                      <a:pt x="48" y="52"/>
                    </a:lnTo>
                    <a:lnTo>
                      <a:pt x="39" y="52"/>
                    </a:lnTo>
                    <a:lnTo>
                      <a:pt x="39" y="52"/>
                    </a:lnTo>
                    <a:lnTo>
                      <a:pt x="32" y="52"/>
                    </a:lnTo>
                    <a:lnTo>
                      <a:pt x="32" y="52"/>
                    </a:lnTo>
                    <a:lnTo>
                      <a:pt x="35" y="39"/>
                    </a:lnTo>
                    <a:lnTo>
                      <a:pt x="39" y="23"/>
                    </a:lnTo>
                    <a:lnTo>
                      <a:pt x="39" y="23"/>
                    </a:lnTo>
                    <a:lnTo>
                      <a:pt x="39" y="17"/>
                    </a:lnTo>
                    <a:lnTo>
                      <a:pt x="38" y="13"/>
                    </a:lnTo>
                    <a:lnTo>
                      <a:pt x="36" y="10"/>
                    </a:lnTo>
                    <a:lnTo>
                      <a:pt x="34" y="10"/>
                    </a:lnTo>
                    <a:lnTo>
                      <a:pt x="34" y="10"/>
                    </a:lnTo>
                    <a:lnTo>
                      <a:pt x="29" y="11"/>
                    </a:lnTo>
                    <a:lnTo>
                      <a:pt x="25" y="14"/>
                    </a:lnTo>
                    <a:lnTo>
                      <a:pt x="22" y="19"/>
                    </a:lnTo>
                    <a:lnTo>
                      <a:pt x="20" y="25"/>
                    </a:lnTo>
                    <a:lnTo>
                      <a:pt x="20" y="29"/>
                    </a:lnTo>
                    <a:lnTo>
                      <a:pt x="20" y="29"/>
                    </a:lnTo>
                    <a:lnTo>
                      <a:pt x="16" y="52"/>
                    </a:lnTo>
                    <a:lnTo>
                      <a:pt x="16" y="52"/>
                    </a:lnTo>
                    <a:lnTo>
                      <a:pt x="9" y="52"/>
                    </a:lnTo>
                    <a:lnTo>
                      <a:pt x="9" y="52"/>
                    </a:lnTo>
                    <a:lnTo>
                      <a:pt x="0" y="52"/>
                    </a:lnTo>
                    <a:lnTo>
                      <a:pt x="0" y="52"/>
                    </a:lnTo>
                    <a:lnTo>
                      <a:pt x="6" y="29"/>
                    </a:lnTo>
                    <a:lnTo>
                      <a:pt x="7" y="25"/>
                    </a:lnTo>
                    <a:lnTo>
                      <a:pt x="7" y="25"/>
                    </a:lnTo>
                    <a:lnTo>
                      <a:pt x="10" y="1"/>
                    </a:lnTo>
                    <a:lnTo>
                      <a:pt x="10" y="1"/>
                    </a:lnTo>
                    <a:lnTo>
                      <a:pt x="18" y="3"/>
                    </a:lnTo>
                    <a:lnTo>
                      <a:pt x="18" y="3"/>
                    </a:lnTo>
                    <a:lnTo>
                      <a:pt x="26" y="1"/>
                    </a:lnTo>
                    <a:lnTo>
                      <a:pt x="23" y="1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95" name="Freeform 95"/>
              <p:cNvSpPr>
                <a:spLocks noEditPoints="1"/>
              </p:cNvSpPr>
              <p:nvPr userDrawn="1"/>
            </p:nvSpPr>
            <p:spPr bwMode="auto">
              <a:xfrm>
                <a:off x="5569" y="2916"/>
                <a:ext cx="60" cy="80"/>
              </a:xfrm>
              <a:custGeom>
                <a:avLst/>
                <a:gdLst/>
                <a:ahLst/>
                <a:cxnLst>
                  <a:cxn ang="0">
                    <a:pos x="37" y="64"/>
                  </a:cxn>
                  <a:cxn ang="0">
                    <a:pos x="33" y="73"/>
                  </a:cxn>
                  <a:cxn ang="0">
                    <a:pos x="22" y="76"/>
                  </a:cxn>
                  <a:cxn ang="0">
                    <a:pos x="17" y="76"/>
                  </a:cxn>
                  <a:cxn ang="0">
                    <a:pos x="11" y="70"/>
                  </a:cxn>
                  <a:cxn ang="0">
                    <a:pos x="11" y="64"/>
                  </a:cxn>
                  <a:cxn ang="0">
                    <a:pos x="17" y="55"/>
                  </a:cxn>
                  <a:cxn ang="0">
                    <a:pos x="24" y="54"/>
                  </a:cxn>
                  <a:cxn ang="0">
                    <a:pos x="30" y="54"/>
                  </a:cxn>
                  <a:cxn ang="0">
                    <a:pos x="37" y="58"/>
                  </a:cxn>
                  <a:cxn ang="0">
                    <a:pos x="37" y="64"/>
                  </a:cxn>
                  <a:cxn ang="0">
                    <a:pos x="60" y="6"/>
                  </a:cxn>
                  <a:cxn ang="0">
                    <a:pos x="60" y="4"/>
                  </a:cxn>
                  <a:cxn ang="0">
                    <a:pos x="60" y="1"/>
                  </a:cxn>
                  <a:cxn ang="0">
                    <a:pos x="50" y="1"/>
                  </a:cxn>
                  <a:cxn ang="0">
                    <a:pos x="44" y="1"/>
                  </a:cxn>
                  <a:cxn ang="0">
                    <a:pos x="35" y="0"/>
                  </a:cxn>
                  <a:cxn ang="0">
                    <a:pos x="19" y="6"/>
                  </a:cxn>
                  <a:cxn ang="0">
                    <a:pos x="11" y="17"/>
                  </a:cxn>
                  <a:cxn ang="0">
                    <a:pos x="11" y="23"/>
                  </a:cxn>
                  <a:cxn ang="0">
                    <a:pos x="12" y="29"/>
                  </a:cxn>
                  <a:cxn ang="0">
                    <a:pos x="21" y="33"/>
                  </a:cxn>
                  <a:cxn ang="0">
                    <a:pos x="21" y="35"/>
                  </a:cxn>
                  <a:cxn ang="0">
                    <a:pos x="12" y="39"/>
                  </a:cxn>
                  <a:cxn ang="0">
                    <a:pos x="9" y="45"/>
                  </a:cxn>
                  <a:cxn ang="0">
                    <a:pos x="9" y="48"/>
                  </a:cxn>
                  <a:cxn ang="0">
                    <a:pos x="14" y="54"/>
                  </a:cxn>
                  <a:cxn ang="0">
                    <a:pos x="14" y="54"/>
                  </a:cxn>
                  <a:cxn ang="0">
                    <a:pos x="5" y="58"/>
                  </a:cxn>
                  <a:cxn ang="0">
                    <a:pos x="0" y="67"/>
                  </a:cxn>
                  <a:cxn ang="0">
                    <a:pos x="0" y="73"/>
                  </a:cxn>
                  <a:cxn ang="0">
                    <a:pos x="9" y="80"/>
                  </a:cxn>
                  <a:cxn ang="0">
                    <a:pos x="18" y="80"/>
                  </a:cxn>
                  <a:cxn ang="0">
                    <a:pos x="38" y="76"/>
                  </a:cxn>
                  <a:cxn ang="0">
                    <a:pos x="46" y="68"/>
                  </a:cxn>
                  <a:cxn ang="0">
                    <a:pos x="50" y="58"/>
                  </a:cxn>
                  <a:cxn ang="0">
                    <a:pos x="50" y="52"/>
                  </a:cxn>
                  <a:cxn ang="0">
                    <a:pos x="43" y="45"/>
                  </a:cxn>
                  <a:cxn ang="0">
                    <a:pos x="28" y="44"/>
                  </a:cxn>
                  <a:cxn ang="0">
                    <a:pos x="25" y="44"/>
                  </a:cxn>
                  <a:cxn ang="0">
                    <a:pos x="21" y="41"/>
                  </a:cxn>
                  <a:cxn ang="0">
                    <a:pos x="21" y="39"/>
                  </a:cxn>
                  <a:cxn ang="0">
                    <a:pos x="25" y="35"/>
                  </a:cxn>
                  <a:cxn ang="0">
                    <a:pos x="30" y="35"/>
                  </a:cxn>
                  <a:cxn ang="0">
                    <a:pos x="38" y="33"/>
                  </a:cxn>
                  <a:cxn ang="0">
                    <a:pos x="50" y="25"/>
                  </a:cxn>
                  <a:cxn ang="0">
                    <a:pos x="53" y="17"/>
                  </a:cxn>
                  <a:cxn ang="0">
                    <a:pos x="53" y="10"/>
                  </a:cxn>
                  <a:cxn ang="0">
                    <a:pos x="50" y="6"/>
                  </a:cxn>
                  <a:cxn ang="0">
                    <a:pos x="34" y="4"/>
                  </a:cxn>
                  <a:cxn ang="0">
                    <a:pos x="37" y="6"/>
                  </a:cxn>
                  <a:cxn ang="0">
                    <a:pos x="40" y="11"/>
                  </a:cxn>
                  <a:cxn ang="0">
                    <a:pos x="38" y="17"/>
                  </a:cxn>
                  <a:cxn ang="0">
                    <a:pos x="35" y="27"/>
                  </a:cxn>
                  <a:cxn ang="0">
                    <a:pos x="30" y="30"/>
                  </a:cxn>
                  <a:cxn ang="0">
                    <a:pos x="27" y="30"/>
                  </a:cxn>
                  <a:cxn ang="0">
                    <a:pos x="24" y="25"/>
                  </a:cxn>
                  <a:cxn ang="0">
                    <a:pos x="25" y="19"/>
                  </a:cxn>
                  <a:cxn ang="0">
                    <a:pos x="28" y="9"/>
                  </a:cxn>
                  <a:cxn ang="0">
                    <a:pos x="34" y="4"/>
                  </a:cxn>
                </a:cxnLst>
                <a:rect l="0" t="0" r="r" b="b"/>
                <a:pathLst>
                  <a:path w="60" h="80">
                    <a:moveTo>
                      <a:pt x="37" y="64"/>
                    </a:moveTo>
                    <a:lnTo>
                      <a:pt x="37" y="64"/>
                    </a:lnTo>
                    <a:lnTo>
                      <a:pt x="35" y="68"/>
                    </a:lnTo>
                    <a:lnTo>
                      <a:pt x="33" y="73"/>
                    </a:lnTo>
                    <a:lnTo>
                      <a:pt x="27" y="76"/>
                    </a:lnTo>
                    <a:lnTo>
                      <a:pt x="22" y="76"/>
                    </a:lnTo>
                    <a:lnTo>
                      <a:pt x="22" y="76"/>
                    </a:lnTo>
                    <a:lnTo>
                      <a:pt x="17" y="76"/>
                    </a:lnTo>
                    <a:lnTo>
                      <a:pt x="12" y="73"/>
                    </a:lnTo>
                    <a:lnTo>
                      <a:pt x="11" y="70"/>
                    </a:lnTo>
                    <a:lnTo>
                      <a:pt x="11" y="64"/>
                    </a:lnTo>
                    <a:lnTo>
                      <a:pt x="11" y="64"/>
                    </a:lnTo>
                    <a:lnTo>
                      <a:pt x="14" y="58"/>
                    </a:lnTo>
                    <a:lnTo>
                      <a:pt x="17" y="55"/>
                    </a:lnTo>
                    <a:lnTo>
                      <a:pt x="17" y="55"/>
                    </a:lnTo>
                    <a:lnTo>
                      <a:pt x="24" y="54"/>
                    </a:lnTo>
                    <a:lnTo>
                      <a:pt x="24" y="54"/>
                    </a:lnTo>
                    <a:lnTo>
                      <a:pt x="30" y="54"/>
                    </a:lnTo>
                    <a:lnTo>
                      <a:pt x="34" y="55"/>
                    </a:lnTo>
                    <a:lnTo>
                      <a:pt x="37" y="58"/>
                    </a:lnTo>
                    <a:lnTo>
                      <a:pt x="37" y="64"/>
                    </a:lnTo>
                    <a:lnTo>
                      <a:pt x="37" y="64"/>
                    </a:lnTo>
                    <a:close/>
                    <a:moveTo>
                      <a:pt x="60" y="6"/>
                    </a:moveTo>
                    <a:lnTo>
                      <a:pt x="60" y="6"/>
                    </a:lnTo>
                    <a:lnTo>
                      <a:pt x="60" y="4"/>
                    </a:lnTo>
                    <a:lnTo>
                      <a:pt x="60" y="4"/>
                    </a:lnTo>
                    <a:lnTo>
                      <a:pt x="60" y="1"/>
                    </a:lnTo>
                    <a:lnTo>
                      <a:pt x="60" y="1"/>
                    </a:lnTo>
                    <a:lnTo>
                      <a:pt x="50" y="1"/>
                    </a:lnTo>
                    <a:lnTo>
                      <a:pt x="50" y="1"/>
                    </a:lnTo>
                    <a:lnTo>
                      <a:pt x="44" y="1"/>
                    </a:lnTo>
                    <a:lnTo>
                      <a:pt x="44" y="1"/>
                    </a:lnTo>
                    <a:lnTo>
                      <a:pt x="35" y="0"/>
                    </a:lnTo>
                    <a:lnTo>
                      <a:pt x="35" y="0"/>
                    </a:lnTo>
                    <a:lnTo>
                      <a:pt x="27" y="1"/>
                    </a:lnTo>
                    <a:lnTo>
                      <a:pt x="19" y="6"/>
                    </a:lnTo>
                    <a:lnTo>
                      <a:pt x="14" y="10"/>
                    </a:lnTo>
                    <a:lnTo>
                      <a:pt x="11" y="17"/>
                    </a:lnTo>
                    <a:lnTo>
                      <a:pt x="11" y="17"/>
                    </a:lnTo>
                    <a:lnTo>
                      <a:pt x="11" y="23"/>
                    </a:lnTo>
                    <a:lnTo>
                      <a:pt x="12" y="29"/>
                    </a:lnTo>
                    <a:lnTo>
                      <a:pt x="12" y="29"/>
                    </a:lnTo>
                    <a:lnTo>
                      <a:pt x="15" y="32"/>
                    </a:lnTo>
                    <a:lnTo>
                      <a:pt x="21" y="33"/>
                    </a:lnTo>
                    <a:lnTo>
                      <a:pt x="21" y="35"/>
                    </a:lnTo>
                    <a:lnTo>
                      <a:pt x="21" y="35"/>
                    </a:lnTo>
                    <a:lnTo>
                      <a:pt x="17" y="36"/>
                    </a:lnTo>
                    <a:lnTo>
                      <a:pt x="12" y="39"/>
                    </a:lnTo>
                    <a:lnTo>
                      <a:pt x="11" y="42"/>
                    </a:lnTo>
                    <a:lnTo>
                      <a:pt x="9" y="45"/>
                    </a:lnTo>
                    <a:lnTo>
                      <a:pt x="9" y="45"/>
                    </a:lnTo>
                    <a:lnTo>
                      <a:pt x="9" y="48"/>
                    </a:lnTo>
                    <a:lnTo>
                      <a:pt x="9" y="49"/>
                    </a:lnTo>
                    <a:lnTo>
                      <a:pt x="14" y="54"/>
                    </a:lnTo>
                    <a:lnTo>
                      <a:pt x="14" y="54"/>
                    </a:lnTo>
                    <a:lnTo>
                      <a:pt x="14" y="54"/>
                    </a:lnTo>
                    <a:lnTo>
                      <a:pt x="9" y="55"/>
                    </a:lnTo>
                    <a:lnTo>
                      <a:pt x="5" y="58"/>
                    </a:lnTo>
                    <a:lnTo>
                      <a:pt x="2" y="63"/>
                    </a:lnTo>
                    <a:lnTo>
                      <a:pt x="0" y="67"/>
                    </a:lnTo>
                    <a:lnTo>
                      <a:pt x="0" y="67"/>
                    </a:lnTo>
                    <a:lnTo>
                      <a:pt x="0" y="73"/>
                    </a:lnTo>
                    <a:lnTo>
                      <a:pt x="3" y="77"/>
                    </a:lnTo>
                    <a:lnTo>
                      <a:pt x="9" y="80"/>
                    </a:lnTo>
                    <a:lnTo>
                      <a:pt x="18" y="80"/>
                    </a:lnTo>
                    <a:lnTo>
                      <a:pt x="18" y="80"/>
                    </a:lnTo>
                    <a:lnTo>
                      <a:pt x="28" y="79"/>
                    </a:lnTo>
                    <a:lnTo>
                      <a:pt x="38" y="76"/>
                    </a:lnTo>
                    <a:lnTo>
                      <a:pt x="43" y="73"/>
                    </a:lnTo>
                    <a:lnTo>
                      <a:pt x="46" y="68"/>
                    </a:lnTo>
                    <a:lnTo>
                      <a:pt x="49" y="64"/>
                    </a:lnTo>
                    <a:lnTo>
                      <a:pt x="50" y="58"/>
                    </a:lnTo>
                    <a:lnTo>
                      <a:pt x="50" y="58"/>
                    </a:lnTo>
                    <a:lnTo>
                      <a:pt x="50" y="52"/>
                    </a:lnTo>
                    <a:lnTo>
                      <a:pt x="49" y="48"/>
                    </a:lnTo>
                    <a:lnTo>
                      <a:pt x="43" y="45"/>
                    </a:lnTo>
                    <a:lnTo>
                      <a:pt x="35" y="44"/>
                    </a:lnTo>
                    <a:lnTo>
                      <a:pt x="28" y="44"/>
                    </a:lnTo>
                    <a:lnTo>
                      <a:pt x="28" y="44"/>
                    </a:lnTo>
                    <a:lnTo>
                      <a:pt x="25" y="44"/>
                    </a:lnTo>
                    <a:lnTo>
                      <a:pt x="22" y="42"/>
                    </a:lnTo>
                    <a:lnTo>
                      <a:pt x="21" y="41"/>
                    </a:lnTo>
                    <a:lnTo>
                      <a:pt x="21" y="39"/>
                    </a:lnTo>
                    <a:lnTo>
                      <a:pt x="21" y="39"/>
                    </a:lnTo>
                    <a:lnTo>
                      <a:pt x="22" y="36"/>
                    </a:lnTo>
                    <a:lnTo>
                      <a:pt x="25" y="35"/>
                    </a:lnTo>
                    <a:lnTo>
                      <a:pt x="25" y="35"/>
                    </a:lnTo>
                    <a:lnTo>
                      <a:pt x="30" y="35"/>
                    </a:lnTo>
                    <a:lnTo>
                      <a:pt x="30" y="35"/>
                    </a:lnTo>
                    <a:lnTo>
                      <a:pt x="38" y="33"/>
                    </a:lnTo>
                    <a:lnTo>
                      <a:pt x="46" y="30"/>
                    </a:lnTo>
                    <a:lnTo>
                      <a:pt x="50" y="25"/>
                    </a:lnTo>
                    <a:lnTo>
                      <a:pt x="53" y="17"/>
                    </a:lnTo>
                    <a:lnTo>
                      <a:pt x="53" y="17"/>
                    </a:lnTo>
                    <a:lnTo>
                      <a:pt x="54" y="14"/>
                    </a:lnTo>
                    <a:lnTo>
                      <a:pt x="53" y="10"/>
                    </a:lnTo>
                    <a:lnTo>
                      <a:pt x="50" y="6"/>
                    </a:lnTo>
                    <a:lnTo>
                      <a:pt x="50" y="6"/>
                    </a:lnTo>
                    <a:lnTo>
                      <a:pt x="60" y="6"/>
                    </a:lnTo>
                    <a:close/>
                    <a:moveTo>
                      <a:pt x="34" y="4"/>
                    </a:moveTo>
                    <a:lnTo>
                      <a:pt x="34" y="4"/>
                    </a:lnTo>
                    <a:lnTo>
                      <a:pt x="37" y="6"/>
                    </a:lnTo>
                    <a:lnTo>
                      <a:pt x="38" y="7"/>
                    </a:lnTo>
                    <a:lnTo>
                      <a:pt x="40" y="11"/>
                    </a:lnTo>
                    <a:lnTo>
                      <a:pt x="38" y="17"/>
                    </a:lnTo>
                    <a:lnTo>
                      <a:pt x="38" y="17"/>
                    </a:lnTo>
                    <a:lnTo>
                      <a:pt x="37" y="23"/>
                    </a:lnTo>
                    <a:lnTo>
                      <a:pt x="35" y="27"/>
                    </a:lnTo>
                    <a:lnTo>
                      <a:pt x="33" y="30"/>
                    </a:lnTo>
                    <a:lnTo>
                      <a:pt x="30" y="30"/>
                    </a:lnTo>
                    <a:lnTo>
                      <a:pt x="30" y="30"/>
                    </a:lnTo>
                    <a:lnTo>
                      <a:pt x="27" y="30"/>
                    </a:lnTo>
                    <a:lnTo>
                      <a:pt x="25" y="27"/>
                    </a:lnTo>
                    <a:lnTo>
                      <a:pt x="24" y="25"/>
                    </a:lnTo>
                    <a:lnTo>
                      <a:pt x="25" y="19"/>
                    </a:lnTo>
                    <a:lnTo>
                      <a:pt x="25" y="19"/>
                    </a:lnTo>
                    <a:lnTo>
                      <a:pt x="27" y="13"/>
                    </a:lnTo>
                    <a:lnTo>
                      <a:pt x="28" y="9"/>
                    </a:lnTo>
                    <a:lnTo>
                      <a:pt x="31" y="6"/>
                    </a:lnTo>
                    <a:lnTo>
                      <a:pt x="34" y="4"/>
                    </a:lnTo>
                    <a:lnTo>
                      <a:pt x="34" y="4"/>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96" name="Freeform 96"/>
              <p:cNvSpPr>
                <a:spLocks/>
              </p:cNvSpPr>
              <p:nvPr userDrawn="1"/>
            </p:nvSpPr>
            <p:spPr bwMode="auto">
              <a:xfrm>
                <a:off x="5658" y="2897"/>
                <a:ext cx="101" cy="71"/>
              </a:xfrm>
              <a:custGeom>
                <a:avLst/>
                <a:gdLst/>
                <a:ahLst/>
                <a:cxnLst>
                  <a:cxn ang="0">
                    <a:pos x="46" y="20"/>
                  </a:cxn>
                  <a:cxn ang="0">
                    <a:pos x="46" y="20"/>
                  </a:cxn>
                  <a:cxn ang="0">
                    <a:pos x="33" y="45"/>
                  </a:cxn>
                  <a:cxn ang="0">
                    <a:pos x="18" y="71"/>
                  </a:cxn>
                  <a:cxn ang="0">
                    <a:pos x="18" y="71"/>
                  </a:cxn>
                  <a:cxn ang="0">
                    <a:pos x="14" y="71"/>
                  </a:cxn>
                  <a:cxn ang="0">
                    <a:pos x="14" y="71"/>
                  </a:cxn>
                  <a:cxn ang="0">
                    <a:pos x="8" y="71"/>
                  </a:cxn>
                  <a:cxn ang="0">
                    <a:pos x="8" y="71"/>
                  </a:cxn>
                  <a:cxn ang="0">
                    <a:pos x="5" y="30"/>
                  </a:cxn>
                  <a:cxn ang="0">
                    <a:pos x="0" y="0"/>
                  </a:cxn>
                  <a:cxn ang="0">
                    <a:pos x="0" y="0"/>
                  </a:cxn>
                  <a:cxn ang="0">
                    <a:pos x="9" y="0"/>
                  </a:cxn>
                  <a:cxn ang="0">
                    <a:pos x="9" y="0"/>
                  </a:cxn>
                  <a:cxn ang="0">
                    <a:pos x="18" y="0"/>
                  </a:cxn>
                  <a:cxn ang="0">
                    <a:pos x="18" y="0"/>
                  </a:cxn>
                  <a:cxn ang="0">
                    <a:pos x="21" y="52"/>
                  </a:cxn>
                  <a:cxn ang="0">
                    <a:pos x="22" y="52"/>
                  </a:cxn>
                  <a:cxn ang="0">
                    <a:pos x="22" y="52"/>
                  </a:cxn>
                  <a:cxn ang="0">
                    <a:pos x="50" y="0"/>
                  </a:cxn>
                  <a:cxn ang="0">
                    <a:pos x="50" y="0"/>
                  </a:cxn>
                  <a:cxn ang="0">
                    <a:pos x="54" y="0"/>
                  </a:cxn>
                  <a:cxn ang="0">
                    <a:pos x="54" y="0"/>
                  </a:cxn>
                  <a:cxn ang="0">
                    <a:pos x="60" y="0"/>
                  </a:cxn>
                  <a:cxn ang="0">
                    <a:pos x="60" y="0"/>
                  </a:cxn>
                  <a:cxn ang="0">
                    <a:pos x="63" y="25"/>
                  </a:cxn>
                  <a:cxn ang="0">
                    <a:pos x="66" y="52"/>
                  </a:cxn>
                  <a:cxn ang="0">
                    <a:pos x="68" y="52"/>
                  </a:cxn>
                  <a:cxn ang="0">
                    <a:pos x="68" y="52"/>
                  </a:cxn>
                  <a:cxn ang="0">
                    <a:pos x="92" y="0"/>
                  </a:cxn>
                  <a:cxn ang="0">
                    <a:pos x="92" y="0"/>
                  </a:cxn>
                  <a:cxn ang="0">
                    <a:pos x="97" y="0"/>
                  </a:cxn>
                  <a:cxn ang="0">
                    <a:pos x="97" y="0"/>
                  </a:cxn>
                  <a:cxn ang="0">
                    <a:pos x="101" y="0"/>
                  </a:cxn>
                  <a:cxn ang="0">
                    <a:pos x="101" y="0"/>
                  </a:cxn>
                  <a:cxn ang="0">
                    <a:pos x="85" y="30"/>
                  </a:cxn>
                  <a:cxn ang="0">
                    <a:pos x="65" y="71"/>
                  </a:cxn>
                  <a:cxn ang="0">
                    <a:pos x="65" y="71"/>
                  </a:cxn>
                  <a:cxn ang="0">
                    <a:pos x="59" y="71"/>
                  </a:cxn>
                  <a:cxn ang="0">
                    <a:pos x="59" y="71"/>
                  </a:cxn>
                  <a:cxn ang="0">
                    <a:pos x="53" y="71"/>
                  </a:cxn>
                  <a:cxn ang="0">
                    <a:pos x="53" y="71"/>
                  </a:cxn>
                  <a:cxn ang="0">
                    <a:pos x="50" y="46"/>
                  </a:cxn>
                  <a:cxn ang="0">
                    <a:pos x="47" y="20"/>
                  </a:cxn>
                  <a:cxn ang="0">
                    <a:pos x="46" y="20"/>
                  </a:cxn>
                </a:cxnLst>
                <a:rect l="0" t="0" r="r" b="b"/>
                <a:pathLst>
                  <a:path w="101" h="71">
                    <a:moveTo>
                      <a:pt x="46" y="20"/>
                    </a:moveTo>
                    <a:lnTo>
                      <a:pt x="46" y="20"/>
                    </a:lnTo>
                    <a:lnTo>
                      <a:pt x="33" y="45"/>
                    </a:lnTo>
                    <a:lnTo>
                      <a:pt x="18" y="71"/>
                    </a:lnTo>
                    <a:lnTo>
                      <a:pt x="18" y="71"/>
                    </a:lnTo>
                    <a:lnTo>
                      <a:pt x="14" y="71"/>
                    </a:lnTo>
                    <a:lnTo>
                      <a:pt x="14" y="71"/>
                    </a:lnTo>
                    <a:lnTo>
                      <a:pt x="8" y="71"/>
                    </a:lnTo>
                    <a:lnTo>
                      <a:pt x="8" y="71"/>
                    </a:lnTo>
                    <a:lnTo>
                      <a:pt x="5" y="30"/>
                    </a:lnTo>
                    <a:lnTo>
                      <a:pt x="0" y="0"/>
                    </a:lnTo>
                    <a:lnTo>
                      <a:pt x="0" y="0"/>
                    </a:lnTo>
                    <a:lnTo>
                      <a:pt x="9" y="0"/>
                    </a:lnTo>
                    <a:lnTo>
                      <a:pt x="9" y="0"/>
                    </a:lnTo>
                    <a:lnTo>
                      <a:pt x="18" y="0"/>
                    </a:lnTo>
                    <a:lnTo>
                      <a:pt x="18" y="0"/>
                    </a:lnTo>
                    <a:lnTo>
                      <a:pt x="21" y="52"/>
                    </a:lnTo>
                    <a:lnTo>
                      <a:pt x="22" y="52"/>
                    </a:lnTo>
                    <a:lnTo>
                      <a:pt x="22" y="52"/>
                    </a:lnTo>
                    <a:lnTo>
                      <a:pt x="50" y="0"/>
                    </a:lnTo>
                    <a:lnTo>
                      <a:pt x="50" y="0"/>
                    </a:lnTo>
                    <a:lnTo>
                      <a:pt x="54" y="0"/>
                    </a:lnTo>
                    <a:lnTo>
                      <a:pt x="54" y="0"/>
                    </a:lnTo>
                    <a:lnTo>
                      <a:pt x="60" y="0"/>
                    </a:lnTo>
                    <a:lnTo>
                      <a:pt x="60" y="0"/>
                    </a:lnTo>
                    <a:lnTo>
                      <a:pt x="63" y="25"/>
                    </a:lnTo>
                    <a:lnTo>
                      <a:pt x="66" y="52"/>
                    </a:lnTo>
                    <a:lnTo>
                      <a:pt x="68" y="52"/>
                    </a:lnTo>
                    <a:lnTo>
                      <a:pt x="68" y="52"/>
                    </a:lnTo>
                    <a:lnTo>
                      <a:pt x="92" y="0"/>
                    </a:lnTo>
                    <a:lnTo>
                      <a:pt x="92" y="0"/>
                    </a:lnTo>
                    <a:lnTo>
                      <a:pt x="97" y="0"/>
                    </a:lnTo>
                    <a:lnTo>
                      <a:pt x="97" y="0"/>
                    </a:lnTo>
                    <a:lnTo>
                      <a:pt x="101" y="0"/>
                    </a:lnTo>
                    <a:lnTo>
                      <a:pt x="101" y="0"/>
                    </a:lnTo>
                    <a:lnTo>
                      <a:pt x="85" y="30"/>
                    </a:lnTo>
                    <a:lnTo>
                      <a:pt x="65" y="71"/>
                    </a:lnTo>
                    <a:lnTo>
                      <a:pt x="65" y="71"/>
                    </a:lnTo>
                    <a:lnTo>
                      <a:pt x="59" y="71"/>
                    </a:lnTo>
                    <a:lnTo>
                      <a:pt x="59" y="71"/>
                    </a:lnTo>
                    <a:lnTo>
                      <a:pt x="53" y="71"/>
                    </a:lnTo>
                    <a:lnTo>
                      <a:pt x="53" y="71"/>
                    </a:lnTo>
                    <a:lnTo>
                      <a:pt x="50" y="46"/>
                    </a:lnTo>
                    <a:lnTo>
                      <a:pt x="47" y="20"/>
                    </a:lnTo>
                    <a:lnTo>
                      <a:pt x="46" y="2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97" name="Freeform 97"/>
              <p:cNvSpPr>
                <a:spLocks noEditPoints="1"/>
              </p:cNvSpPr>
              <p:nvPr userDrawn="1"/>
            </p:nvSpPr>
            <p:spPr bwMode="auto">
              <a:xfrm>
                <a:off x="5747" y="2916"/>
                <a:ext cx="49" cy="54"/>
              </a:xfrm>
              <a:custGeom>
                <a:avLst/>
                <a:gdLst/>
                <a:ahLst/>
                <a:cxnLst>
                  <a:cxn ang="0">
                    <a:pos x="18" y="23"/>
                  </a:cxn>
                  <a:cxn ang="0">
                    <a:pos x="18" y="23"/>
                  </a:cxn>
                  <a:cxn ang="0">
                    <a:pos x="19" y="16"/>
                  </a:cxn>
                  <a:cxn ang="0">
                    <a:pos x="22" y="11"/>
                  </a:cxn>
                  <a:cxn ang="0">
                    <a:pos x="25" y="7"/>
                  </a:cxn>
                  <a:cxn ang="0">
                    <a:pos x="30" y="6"/>
                  </a:cxn>
                  <a:cxn ang="0">
                    <a:pos x="30" y="6"/>
                  </a:cxn>
                  <a:cxn ang="0">
                    <a:pos x="33" y="7"/>
                  </a:cxn>
                  <a:cxn ang="0">
                    <a:pos x="35" y="10"/>
                  </a:cxn>
                  <a:cxn ang="0">
                    <a:pos x="35" y="16"/>
                  </a:cxn>
                  <a:cxn ang="0">
                    <a:pos x="34" y="23"/>
                  </a:cxn>
                  <a:cxn ang="0">
                    <a:pos x="18" y="23"/>
                  </a:cxn>
                  <a:cxn ang="0">
                    <a:pos x="47" y="27"/>
                  </a:cxn>
                  <a:cxn ang="0">
                    <a:pos x="47" y="27"/>
                  </a:cxn>
                  <a:cxn ang="0">
                    <a:pos x="49" y="23"/>
                  </a:cxn>
                  <a:cxn ang="0">
                    <a:pos x="49" y="23"/>
                  </a:cxn>
                  <a:cxn ang="0">
                    <a:pos x="49" y="14"/>
                  </a:cxn>
                  <a:cxn ang="0">
                    <a:pos x="47" y="10"/>
                  </a:cxn>
                  <a:cxn ang="0">
                    <a:pos x="46" y="7"/>
                  </a:cxn>
                  <a:cxn ang="0">
                    <a:pos x="43" y="4"/>
                  </a:cxn>
                  <a:cxn ang="0">
                    <a:pos x="40" y="3"/>
                  </a:cxn>
                  <a:cxn ang="0">
                    <a:pos x="35" y="1"/>
                  </a:cxn>
                  <a:cxn ang="0">
                    <a:pos x="31" y="0"/>
                  </a:cxn>
                  <a:cxn ang="0">
                    <a:pos x="31" y="0"/>
                  </a:cxn>
                  <a:cxn ang="0">
                    <a:pos x="21" y="3"/>
                  </a:cxn>
                  <a:cxn ang="0">
                    <a:pos x="16" y="4"/>
                  </a:cxn>
                  <a:cxn ang="0">
                    <a:pos x="12" y="7"/>
                  </a:cxn>
                  <a:cxn ang="0">
                    <a:pos x="9" y="11"/>
                  </a:cxn>
                  <a:cxn ang="0">
                    <a:pos x="6" y="16"/>
                  </a:cxn>
                  <a:cxn ang="0">
                    <a:pos x="3" y="22"/>
                  </a:cxn>
                  <a:cxn ang="0">
                    <a:pos x="2" y="27"/>
                  </a:cxn>
                  <a:cxn ang="0">
                    <a:pos x="2" y="27"/>
                  </a:cxn>
                  <a:cxn ang="0">
                    <a:pos x="0" y="33"/>
                  </a:cxn>
                  <a:cxn ang="0">
                    <a:pos x="2" y="39"/>
                  </a:cxn>
                  <a:cxn ang="0">
                    <a:pos x="3" y="44"/>
                  </a:cxn>
                  <a:cxn ang="0">
                    <a:pos x="5" y="48"/>
                  </a:cxn>
                  <a:cxn ang="0">
                    <a:pos x="9" y="51"/>
                  </a:cxn>
                  <a:cxn ang="0">
                    <a:pos x="12" y="52"/>
                  </a:cxn>
                  <a:cxn ang="0">
                    <a:pos x="22" y="54"/>
                  </a:cxn>
                  <a:cxn ang="0">
                    <a:pos x="22" y="54"/>
                  </a:cxn>
                  <a:cxn ang="0">
                    <a:pos x="33" y="52"/>
                  </a:cxn>
                  <a:cxn ang="0">
                    <a:pos x="38" y="49"/>
                  </a:cxn>
                  <a:cxn ang="0">
                    <a:pos x="43" y="44"/>
                  </a:cxn>
                  <a:cxn ang="0">
                    <a:pos x="41" y="42"/>
                  </a:cxn>
                  <a:cxn ang="0">
                    <a:pos x="41" y="42"/>
                  </a:cxn>
                  <a:cxn ang="0">
                    <a:pos x="34" y="46"/>
                  </a:cxn>
                  <a:cxn ang="0">
                    <a:pos x="27" y="46"/>
                  </a:cxn>
                  <a:cxn ang="0">
                    <a:pos x="27" y="46"/>
                  </a:cxn>
                  <a:cxn ang="0">
                    <a:pos x="24" y="46"/>
                  </a:cxn>
                  <a:cxn ang="0">
                    <a:pos x="21" y="45"/>
                  </a:cxn>
                  <a:cxn ang="0">
                    <a:pos x="18" y="42"/>
                  </a:cxn>
                  <a:cxn ang="0">
                    <a:pos x="16" y="35"/>
                  </a:cxn>
                  <a:cxn ang="0">
                    <a:pos x="18" y="27"/>
                  </a:cxn>
                  <a:cxn ang="0">
                    <a:pos x="47" y="27"/>
                  </a:cxn>
                </a:cxnLst>
                <a:rect l="0" t="0" r="r" b="b"/>
                <a:pathLst>
                  <a:path w="49" h="54">
                    <a:moveTo>
                      <a:pt x="18" y="23"/>
                    </a:moveTo>
                    <a:lnTo>
                      <a:pt x="18" y="23"/>
                    </a:lnTo>
                    <a:lnTo>
                      <a:pt x="19" y="16"/>
                    </a:lnTo>
                    <a:lnTo>
                      <a:pt x="22" y="11"/>
                    </a:lnTo>
                    <a:lnTo>
                      <a:pt x="25" y="7"/>
                    </a:lnTo>
                    <a:lnTo>
                      <a:pt x="30" y="6"/>
                    </a:lnTo>
                    <a:lnTo>
                      <a:pt x="30" y="6"/>
                    </a:lnTo>
                    <a:lnTo>
                      <a:pt x="33" y="7"/>
                    </a:lnTo>
                    <a:lnTo>
                      <a:pt x="35" y="10"/>
                    </a:lnTo>
                    <a:lnTo>
                      <a:pt x="35" y="16"/>
                    </a:lnTo>
                    <a:lnTo>
                      <a:pt x="34" y="23"/>
                    </a:lnTo>
                    <a:lnTo>
                      <a:pt x="18" y="23"/>
                    </a:lnTo>
                    <a:close/>
                    <a:moveTo>
                      <a:pt x="47" y="27"/>
                    </a:moveTo>
                    <a:lnTo>
                      <a:pt x="47" y="27"/>
                    </a:lnTo>
                    <a:lnTo>
                      <a:pt x="49" y="23"/>
                    </a:lnTo>
                    <a:lnTo>
                      <a:pt x="49" y="23"/>
                    </a:lnTo>
                    <a:lnTo>
                      <a:pt x="49" y="14"/>
                    </a:lnTo>
                    <a:lnTo>
                      <a:pt x="47" y="10"/>
                    </a:lnTo>
                    <a:lnTo>
                      <a:pt x="46" y="7"/>
                    </a:lnTo>
                    <a:lnTo>
                      <a:pt x="43" y="4"/>
                    </a:lnTo>
                    <a:lnTo>
                      <a:pt x="40" y="3"/>
                    </a:lnTo>
                    <a:lnTo>
                      <a:pt x="35" y="1"/>
                    </a:lnTo>
                    <a:lnTo>
                      <a:pt x="31" y="0"/>
                    </a:lnTo>
                    <a:lnTo>
                      <a:pt x="31" y="0"/>
                    </a:lnTo>
                    <a:lnTo>
                      <a:pt x="21" y="3"/>
                    </a:lnTo>
                    <a:lnTo>
                      <a:pt x="16" y="4"/>
                    </a:lnTo>
                    <a:lnTo>
                      <a:pt x="12" y="7"/>
                    </a:lnTo>
                    <a:lnTo>
                      <a:pt x="9" y="11"/>
                    </a:lnTo>
                    <a:lnTo>
                      <a:pt x="6" y="16"/>
                    </a:lnTo>
                    <a:lnTo>
                      <a:pt x="3" y="22"/>
                    </a:lnTo>
                    <a:lnTo>
                      <a:pt x="2" y="27"/>
                    </a:lnTo>
                    <a:lnTo>
                      <a:pt x="2" y="27"/>
                    </a:lnTo>
                    <a:lnTo>
                      <a:pt x="0" y="33"/>
                    </a:lnTo>
                    <a:lnTo>
                      <a:pt x="2" y="39"/>
                    </a:lnTo>
                    <a:lnTo>
                      <a:pt x="3" y="44"/>
                    </a:lnTo>
                    <a:lnTo>
                      <a:pt x="5" y="48"/>
                    </a:lnTo>
                    <a:lnTo>
                      <a:pt x="9" y="51"/>
                    </a:lnTo>
                    <a:lnTo>
                      <a:pt x="12" y="52"/>
                    </a:lnTo>
                    <a:lnTo>
                      <a:pt x="22" y="54"/>
                    </a:lnTo>
                    <a:lnTo>
                      <a:pt x="22" y="54"/>
                    </a:lnTo>
                    <a:lnTo>
                      <a:pt x="33" y="52"/>
                    </a:lnTo>
                    <a:lnTo>
                      <a:pt x="38" y="49"/>
                    </a:lnTo>
                    <a:lnTo>
                      <a:pt x="43" y="44"/>
                    </a:lnTo>
                    <a:lnTo>
                      <a:pt x="41" y="42"/>
                    </a:lnTo>
                    <a:lnTo>
                      <a:pt x="41" y="42"/>
                    </a:lnTo>
                    <a:lnTo>
                      <a:pt x="34" y="46"/>
                    </a:lnTo>
                    <a:lnTo>
                      <a:pt x="27" y="46"/>
                    </a:lnTo>
                    <a:lnTo>
                      <a:pt x="27" y="46"/>
                    </a:lnTo>
                    <a:lnTo>
                      <a:pt x="24" y="46"/>
                    </a:lnTo>
                    <a:lnTo>
                      <a:pt x="21" y="45"/>
                    </a:lnTo>
                    <a:lnTo>
                      <a:pt x="18" y="42"/>
                    </a:lnTo>
                    <a:lnTo>
                      <a:pt x="16" y="35"/>
                    </a:lnTo>
                    <a:lnTo>
                      <a:pt x="18" y="27"/>
                    </a:lnTo>
                    <a:lnTo>
                      <a:pt x="47" y="27"/>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98" name="Freeform 98"/>
              <p:cNvSpPr>
                <a:spLocks noEditPoints="1"/>
              </p:cNvSpPr>
              <p:nvPr userDrawn="1"/>
            </p:nvSpPr>
            <p:spPr bwMode="auto">
              <a:xfrm>
                <a:off x="5826" y="2897"/>
                <a:ext cx="76" cy="71"/>
              </a:xfrm>
              <a:custGeom>
                <a:avLst/>
                <a:gdLst/>
                <a:ahLst/>
                <a:cxnLst>
                  <a:cxn ang="0">
                    <a:pos x="25" y="26"/>
                  </a:cxn>
                  <a:cxn ang="0">
                    <a:pos x="25" y="26"/>
                  </a:cxn>
                  <a:cxn ang="0">
                    <a:pos x="29" y="6"/>
                  </a:cxn>
                  <a:cxn ang="0">
                    <a:pos x="29" y="6"/>
                  </a:cxn>
                  <a:cxn ang="0">
                    <a:pos x="40" y="6"/>
                  </a:cxn>
                  <a:cxn ang="0">
                    <a:pos x="40" y="6"/>
                  </a:cxn>
                  <a:cxn ang="0">
                    <a:pos x="45" y="6"/>
                  </a:cxn>
                  <a:cxn ang="0">
                    <a:pos x="50" y="7"/>
                  </a:cxn>
                  <a:cxn ang="0">
                    <a:pos x="53" y="10"/>
                  </a:cxn>
                  <a:cxn ang="0">
                    <a:pos x="56" y="13"/>
                  </a:cxn>
                  <a:cxn ang="0">
                    <a:pos x="59" y="17"/>
                  </a:cxn>
                  <a:cxn ang="0">
                    <a:pos x="60" y="22"/>
                  </a:cxn>
                  <a:cxn ang="0">
                    <a:pos x="60" y="28"/>
                  </a:cxn>
                  <a:cxn ang="0">
                    <a:pos x="59" y="33"/>
                  </a:cxn>
                  <a:cxn ang="0">
                    <a:pos x="59" y="33"/>
                  </a:cxn>
                  <a:cxn ang="0">
                    <a:pos x="57" y="41"/>
                  </a:cxn>
                  <a:cxn ang="0">
                    <a:pos x="54" y="48"/>
                  </a:cxn>
                  <a:cxn ang="0">
                    <a:pos x="51" y="52"/>
                  </a:cxn>
                  <a:cxn ang="0">
                    <a:pos x="47" y="58"/>
                  </a:cxn>
                  <a:cxn ang="0">
                    <a:pos x="43" y="61"/>
                  </a:cxn>
                  <a:cxn ang="0">
                    <a:pos x="38" y="64"/>
                  </a:cxn>
                  <a:cxn ang="0">
                    <a:pos x="32" y="65"/>
                  </a:cxn>
                  <a:cxn ang="0">
                    <a:pos x="26" y="65"/>
                  </a:cxn>
                  <a:cxn ang="0">
                    <a:pos x="26" y="65"/>
                  </a:cxn>
                  <a:cxn ang="0">
                    <a:pos x="18" y="65"/>
                  </a:cxn>
                  <a:cxn ang="0">
                    <a:pos x="18" y="65"/>
                  </a:cxn>
                  <a:cxn ang="0">
                    <a:pos x="22" y="45"/>
                  </a:cxn>
                  <a:cxn ang="0">
                    <a:pos x="25" y="26"/>
                  </a:cxn>
                  <a:cxn ang="0">
                    <a:pos x="6" y="42"/>
                  </a:cxn>
                  <a:cxn ang="0">
                    <a:pos x="6" y="42"/>
                  </a:cxn>
                  <a:cxn ang="0">
                    <a:pos x="0" y="71"/>
                  </a:cxn>
                  <a:cxn ang="0">
                    <a:pos x="0" y="71"/>
                  </a:cxn>
                  <a:cxn ang="0">
                    <a:pos x="9" y="71"/>
                  </a:cxn>
                  <a:cxn ang="0">
                    <a:pos x="9" y="71"/>
                  </a:cxn>
                  <a:cxn ang="0">
                    <a:pos x="32" y="71"/>
                  </a:cxn>
                  <a:cxn ang="0">
                    <a:pos x="32" y="71"/>
                  </a:cxn>
                  <a:cxn ang="0">
                    <a:pos x="40" y="71"/>
                  </a:cxn>
                  <a:cxn ang="0">
                    <a:pos x="47" y="68"/>
                  </a:cxn>
                  <a:cxn ang="0">
                    <a:pos x="53" y="65"/>
                  </a:cxn>
                  <a:cxn ang="0">
                    <a:pos x="59" y="61"/>
                  </a:cxn>
                  <a:cxn ang="0">
                    <a:pos x="64" y="55"/>
                  </a:cxn>
                  <a:cxn ang="0">
                    <a:pos x="69" y="49"/>
                  </a:cxn>
                  <a:cxn ang="0">
                    <a:pos x="73" y="42"/>
                  </a:cxn>
                  <a:cxn ang="0">
                    <a:pos x="76" y="33"/>
                  </a:cxn>
                  <a:cxn ang="0">
                    <a:pos x="76" y="33"/>
                  </a:cxn>
                  <a:cxn ang="0">
                    <a:pos x="76" y="25"/>
                  </a:cxn>
                  <a:cxn ang="0">
                    <a:pos x="76" y="17"/>
                  </a:cxn>
                  <a:cxn ang="0">
                    <a:pos x="73" y="11"/>
                  </a:cxn>
                  <a:cxn ang="0">
                    <a:pos x="69" y="7"/>
                  </a:cxn>
                  <a:cxn ang="0">
                    <a:pos x="64" y="3"/>
                  </a:cxn>
                  <a:cxn ang="0">
                    <a:pos x="57" y="1"/>
                  </a:cxn>
                  <a:cxn ang="0">
                    <a:pos x="50" y="0"/>
                  </a:cxn>
                  <a:cxn ang="0">
                    <a:pos x="41" y="0"/>
                  </a:cxn>
                  <a:cxn ang="0">
                    <a:pos x="41" y="0"/>
                  </a:cxn>
                  <a:cxn ang="0">
                    <a:pos x="22" y="0"/>
                  </a:cxn>
                  <a:cxn ang="0">
                    <a:pos x="22" y="0"/>
                  </a:cxn>
                  <a:cxn ang="0">
                    <a:pos x="15" y="0"/>
                  </a:cxn>
                  <a:cxn ang="0">
                    <a:pos x="15" y="0"/>
                  </a:cxn>
                  <a:cxn ang="0">
                    <a:pos x="9" y="29"/>
                  </a:cxn>
                  <a:cxn ang="0">
                    <a:pos x="6" y="42"/>
                  </a:cxn>
                </a:cxnLst>
                <a:rect l="0" t="0" r="r" b="b"/>
                <a:pathLst>
                  <a:path w="76" h="71">
                    <a:moveTo>
                      <a:pt x="25" y="26"/>
                    </a:moveTo>
                    <a:lnTo>
                      <a:pt x="25" y="26"/>
                    </a:lnTo>
                    <a:lnTo>
                      <a:pt x="29" y="6"/>
                    </a:lnTo>
                    <a:lnTo>
                      <a:pt x="29" y="6"/>
                    </a:lnTo>
                    <a:lnTo>
                      <a:pt x="40" y="6"/>
                    </a:lnTo>
                    <a:lnTo>
                      <a:pt x="40" y="6"/>
                    </a:lnTo>
                    <a:lnTo>
                      <a:pt x="45" y="6"/>
                    </a:lnTo>
                    <a:lnTo>
                      <a:pt x="50" y="7"/>
                    </a:lnTo>
                    <a:lnTo>
                      <a:pt x="53" y="10"/>
                    </a:lnTo>
                    <a:lnTo>
                      <a:pt x="56" y="13"/>
                    </a:lnTo>
                    <a:lnTo>
                      <a:pt x="59" y="17"/>
                    </a:lnTo>
                    <a:lnTo>
                      <a:pt x="60" y="22"/>
                    </a:lnTo>
                    <a:lnTo>
                      <a:pt x="60" y="28"/>
                    </a:lnTo>
                    <a:lnTo>
                      <a:pt x="59" y="33"/>
                    </a:lnTo>
                    <a:lnTo>
                      <a:pt x="59" y="33"/>
                    </a:lnTo>
                    <a:lnTo>
                      <a:pt x="57" y="41"/>
                    </a:lnTo>
                    <a:lnTo>
                      <a:pt x="54" y="48"/>
                    </a:lnTo>
                    <a:lnTo>
                      <a:pt x="51" y="52"/>
                    </a:lnTo>
                    <a:lnTo>
                      <a:pt x="47" y="58"/>
                    </a:lnTo>
                    <a:lnTo>
                      <a:pt x="43" y="61"/>
                    </a:lnTo>
                    <a:lnTo>
                      <a:pt x="38" y="64"/>
                    </a:lnTo>
                    <a:lnTo>
                      <a:pt x="32" y="65"/>
                    </a:lnTo>
                    <a:lnTo>
                      <a:pt x="26" y="65"/>
                    </a:lnTo>
                    <a:lnTo>
                      <a:pt x="26" y="65"/>
                    </a:lnTo>
                    <a:lnTo>
                      <a:pt x="18" y="65"/>
                    </a:lnTo>
                    <a:lnTo>
                      <a:pt x="18" y="65"/>
                    </a:lnTo>
                    <a:lnTo>
                      <a:pt x="22" y="45"/>
                    </a:lnTo>
                    <a:lnTo>
                      <a:pt x="25" y="26"/>
                    </a:lnTo>
                    <a:close/>
                    <a:moveTo>
                      <a:pt x="6" y="42"/>
                    </a:moveTo>
                    <a:lnTo>
                      <a:pt x="6" y="42"/>
                    </a:lnTo>
                    <a:lnTo>
                      <a:pt x="0" y="71"/>
                    </a:lnTo>
                    <a:lnTo>
                      <a:pt x="0" y="71"/>
                    </a:lnTo>
                    <a:lnTo>
                      <a:pt x="9" y="71"/>
                    </a:lnTo>
                    <a:lnTo>
                      <a:pt x="9" y="71"/>
                    </a:lnTo>
                    <a:lnTo>
                      <a:pt x="32" y="71"/>
                    </a:lnTo>
                    <a:lnTo>
                      <a:pt x="32" y="71"/>
                    </a:lnTo>
                    <a:lnTo>
                      <a:pt x="40" y="71"/>
                    </a:lnTo>
                    <a:lnTo>
                      <a:pt x="47" y="68"/>
                    </a:lnTo>
                    <a:lnTo>
                      <a:pt x="53" y="65"/>
                    </a:lnTo>
                    <a:lnTo>
                      <a:pt x="59" y="61"/>
                    </a:lnTo>
                    <a:lnTo>
                      <a:pt x="64" y="55"/>
                    </a:lnTo>
                    <a:lnTo>
                      <a:pt x="69" y="49"/>
                    </a:lnTo>
                    <a:lnTo>
                      <a:pt x="73" y="42"/>
                    </a:lnTo>
                    <a:lnTo>
                      <a:pt x="76" y="33"/>
                    </a:lnTo>
                    <a:lnTo>
                      <a:pt x="76" y="33"/>
                    </a:lnTo>
                    <a:lnTo>
                      <a:pt x="76" y="25"/>
                    </a:lnTo>
                    <a:lnTo>
                      <a:pt x="76" y="17"/>
                    </a:lnTo>
                    <a:lnTo>
                      <a:pt x="73" y="11"/>
                    </a:lnTo>
                    <a:lnTo>
                      <a:pt x="69" y="7"/>
                    </a:lnTo>
                    <a:lnTo>
                      <a:pt x="64" y="3"/>
                    </a:lnTo>
                    <a:lnTo>
                      <a:pt x="57" y="1"/>
                    </a:lnTo>
                    <a:lnTo>
                      <a:pt x="50" y="0"/>
                    </a:lnTo>
                    <a:lnTo>
                      <a:pt x="41" y="0"/>
                    </a:lnTo>
                    <a:lnTo>
                      <a:pt x="41" y="0"/>
                    </a:lnTo>
                    <a:lnTo>
                      <a:pt x="22" y="0"/>
                    </a:lnTo>
                    <a:lnTo>
                      <a:pt x="22" y="0"/>
                    </a:lnTo>
                    <a:lnTo>
                      <a:pt x="15" y="0"/>
                    </a:lnTo>
                    <a:lnTo>
                      <a:pt x="15" y="0"/>
                    </a:lnTo>
                    <a:lnTo>
                      <a:pt x="9" y="29"/>
                    </a:lnTo>
                    <a:lnTo>
                      <a:pt x="6" y="42"/>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99" name="Freeform 99"/>
              <p:cNvSpPr>
                <a:spLocks noEditPoints="1"/>
              </p:cNvSpPr>
              <p:nvPr userDrawn="1"/>
            </p:nvSpPr>
            <p:spPr bwMode="auto">
              <a:xfrm>
                <a:off x="5905" y="2916"/>
                <a:ext cx="53" cy="54"/>
              </a:xfrm>
              <a:custGeom>
                <a:avLst/>
                <a:gdLst/>
                <a:ahLst/>
                <a:cxnLst>
                  <a:cxn ang="0">
                    <a:pos x="36" y="25"/>
                  </a:cxn>
                  <a:cxn ang="0">
                    <a:pos x="36" y="25"/>
                  </a:cxn>
                  <a:cxn ang="0">
                    <a:pos x="35" y="35"/>
                  </a:cxn>
                  <a:cxn ang="0">
                    <a:pos x="31" y="44"/>
                  </a:cxn>
                  <a:cxn ang="0">
                    <a:pos x="26" y="48"/>
                  </a:cxn>
                  <a:cxn ang="0">
                    <a:pos x="22" y="49"/>
                  </a:cxn>
                  <a:cxn ang="0">
                    <a:pos x="22" y="49"/>
                  </a:cxn>
                  <a:cxn ang="0">
                    <a:pos x="20" y="49"/>
                  </a:cxn>
                  <a:cxn ang="0">
                    <a:pos x="18" y="48"/>
                  </a:cxn>
                  <a:cxn ang="0">
                    <a:pos x="16" y="44"/>
                  </a:cxn>
                  <a:cxn ang="0">
                    <a:pos x="15" y="36"/>
                  </a:cxn>
                  <a:cxn ang="0">
                    <a:pos x="16" y="29"/>
                  </a:cxn>
                  <a:cxn ang="0">
                    <a:pos x="16" y="29"/>
                  </a:cxn>
                  <a:cxn ang="0">
                    <a:pos x="19" y="19"/>
                  </a:cxn>
                  <a:cxn ang="0">
                    <a:pos x="22" y="11"/>
                  </a:cxn>
                  <a:cxn ang="0">
                    <a:pos x="26" y="7"/>
                  </a:cxn>
                  <a:cxn ang="0">
                    <a:pos x="31" y="6"/>
                  </a:cxn>
                  <a:cxn ang="0">
                    <a:pos x="31" y="6"/>
                  </a:cxn>
                  <a:cxn ang="0">
                    <a:pos x="35" y="7"/>
                  </a:cxn>
                  <a:cxn ang="0">
                    <a:pos x="38" y="10"/>
                  </a:cxn>
                  <a:cxn ang="0">
                    <a:pos x="38" y="16"/>
                  </a:cxn>
                  <a:cxn ang="0">
                    <a:pos x="36" y="25"/>
                  </a:cxn>
                  <a:cxn ang="0">
                    <a:pos x="36" y="25"/>
                  </a:cxn>
                  <a:cxn ang="0">
                    <a:pos x="0" y="29"/>
                  </a:cxn>
                  <a:cxn ang="0">
                    <a:pos x="0" y="29"/>
                  </a:cxn>
                  <a:cxn ang="0">
                    <a:pos x="0" y="35"/>
                  </a:cxn>
                  <a:cxn ang="0">
                    <a:pos x="0" y="41"/>
                  </a:cxn>
                  <a:cxn ang="0">
                    <a:pos x="3" y="45"/>
                  </a:cxn>
                  <a:cxn ang="0">
                    <a:pos x="4" y="48"/>
                  </a:cxn>
                  <a:cxn ang="0">
                    <a:pos x="9" y="51"/>
                  </a:cxn>
                  <a:cxn ang="0">
                    <a:pos x="12" y="52"/>
                  </a:cxn>
                  <a:cxn ang="0">
                    <a:pos x="22" y="54"/>
                  </a:cxn>
                  <a:cxn ang="0">
                    <a:pos x="22" y="54"/>
                  </a:cxn>
                  <a:cxn ang="0">
                    <a:pos x="26" y="54"/>
                  </a:cxn>
                  <a:cxn ang="0">
                    <a:pos x="32" y="52"/>
                  </a:cxn>
                  <a:cxn ang="0">
                    <a:pos x="36" y="49"/>
                  </a:cxn>
                  <a:cxn ang="0">
                    <a:pos x="41" y="46"/>
                  </a:cxn>
                  <a:cxn ang="0">
                    <a:pos x="45" y="42"/>
                  </a:cxn>
                  <a:cxn ang="0">
                    <a:pos x="48" y="38"/>
                  </a:cxn>
                  <a:cxn ang="0">
                    <a:pos x="51" y="32"/>
                  </a:cxn>
                  <a:cxn ang="0">
                    <a:pos x="53" y="26"/>
                  </a:cxn>
                  <a:cxn ang="0">
                    <a:pos x="53" y="26"/>
                  </a:cxn>
                  <a:cxn ang="0">
                    <a:pos x="53" y="20"/>
                  </a:cxn>
                  <a:cxn ang="0">
                    <a:pos x="53" y="16"/>
                  </a:cxn>
                  <a:cxn ang="0">
                    <a:pos x="51" y="11"/>
                  </a:cxn>
                  <a:cxn ang="0">
                    <a:pos x="50" y="7"/>
                  </a:cxn>
                  <a:cxn ang="0">
                    <a:pos x="47" y="4"/>
                  </a:cxn>
                  <a:cxn ang="0">
                    <a:pos x="42" y="3"/>
                  </a:cxn>
                  <a:cxn ang="0">
                    <a:pos x="38" y="1"/>
                  </a:cxn>
                  <a:cxn ang="0">
                    <a:pos x="32" y="0"/>
                  </a:cxn>
                  <a:cxn ang="0">
                    <a:pos x="32" y="0"/>
                  </a:cxn>
                  <a:cxn ang="0">
                    <a:pos x="22" y="3"/>
                  </a:cxn>
                  <a:cxn ang="0">
                    <a:pos x="18" y="4"/>
                  </a:cxn>
                  <a:cxn ang="0">
                    <a:pos x="13" y="7"/>
                  </a:cxn>
                  <a:cxn ang="0">
                    <a:pos x="9" y="11"/>
                  </a:cxn>
                  <a:cxn ang="0">
                    <a:pos x="6" y="16"/>
                  </a:cxn>
                  <a:cxn ang="0">
                    <a:pos x="3" y="22"/>
                  </a:cxn>
                  <a:cxn ang="0">
                    <a:pos x="0" y="29"/>
                  </a:cxn>
                  <a:cxn ang="0">
                    <a:pos x="0" y="29"/>
                  </a:cxn>
                </a:cxnLst>
                <a:rect l="0" t="0" r="r" b="b"/>
                <a:pathLst>
                  <a:path w="53" h="54">
                    <a:moveTo>
                      <a:pt x="36" y="25"/>
                    </a:moveTo>
                    <a:lnTo>
                      <a:pt x="36" y="25"/>
                    </a:lnTo>
                    <a:lnTo>
                      <a:pt x="35" y="35"/>
                    </a:lnTo>
                    <a:lnTo>
                      <a:pt x="31" y="44"/>
                    </a:lnTo>
                    <a:lnTo>
                      <a:pt x="26" y="48"/>
                    </a:lnTo>
                    <a:lnTo>
                      <a:pt x="22" y="49"/>
                    </a:lnTo>
                    <a:lnTo>
                      <a:pt x="22" y="49"/>
                    </a:lnTo>
                    <a:lnTo>
                      <a:pt x="20" y="49"/>
                    </a:lnTo>
                    <a:lnTo>
                      <a:pt x="18" y="48"/>
                    </a:lnTo>
                    <a:lnTo>
                      <a:pt x="16" y="44"/>
                    </a:lnTo>
                    <a:lnTo>
                      <a:pt x="15" y="36"/>
                    </a:lnTo>
                    <a:lnTo>
                      <a:pt x="16" y="29"/>
                    </a:lnTo>
                    <a:lnTo>
                      <a:pt x="16" y="29"/>
                    </a:lnTo>
                    <a:lnTo>
                      <a:pt x="19" y="19"/>
                    </a:lnTo>
                    <a:lnTo>
                      <a:pt x="22" y="11"/>
                    </a:lnTo>
                    <a:lnTo>
                      <a:pt x="26" y="7"/>
                    </a:lnTo>
                    <a:lnTo>
                      <a:pt x="31" y="6"/>
                    </a:lnTo>
                    <a:lnTo>
                      <a:pt x="31" y="6"/>
                    </a:lnTo>
                    <a:lnTo>
                      <a:pt x="35" y="7"/>
                    </a:lnTo>
                    <a:lnTo>
                      <a:pt x="38" y="10"/>
                    </a:lnTo>
                    <a:lnTo>
                      <a:pt x="38" y="16"/>
                    </a:lnTo>
                    <a:lnTo>
                      <a:pt x="36" y="25"/>
                    </a:lnTo>
                    <a:lnTo>
                      <a:pt x="36" y="25"/>
                    </a:lnTo>
                    <a:close/>
                    <a:moveTo>
                      <a:pt x="0" y="29"/>
                    </a:moveTo>
                    <a:lnTo>
                      <a:pt x="0" y="29"/>
                    </a:lnTo>
                    <a:lnTo>
                      <a:pt x="0" y="35"/>
                    </a:lnTo>
                    <a:lnTo>
                      <a:pt x="0" y="41"/>
                    </a:lnTo>
                    <a:lnTo>
                      <a:pt x="3" y="45"/>
                    </a:lnTo>
                    <a:lnTo>
                      <a:pt x="4" y="48"/>
                    </a:lnTo>
                    <a:lnTo>
                      <a:pt x="9" y="51"/>
                    </a:lnTo>
                    <a:lnTo>
                      <a:pt x="12" y="52"/>
                    </a:lnTo>
                    <a:lnTo>
                      <a:pt x="22" y="54"/>
                    </a:lnTo>
                    <a:lnTo>
                      <a:pt x="22" y="54"/>
                    </a:lnTo>
                    <a:lnTo>
                      <a:pt x="26" y="54"/>
                    </a:lnTo>
                    <a:lnTo>
                      <a:pt x="32" y="52"/>
                    </a:lnTo>
                    <a:lnTo>
                      <a:pt x="36" y="49"/>
                    </a:lnTo>
                    <a:lnTo>
                      <a:pt x="41" y="46"/>
                    </a:lnTo>
                    <a:lnTo>
                      <a:pt x="45" y="42"/>
                    </a:lnTo>
                    <a:lnTo>
                      <a:pt x="48" y="38"/>
                    </a:lnTo>
                    <a:lnTo>
                      <a:pt x="51" y="32"/>
                    </a:lnTo>
                    <a:lnTo>
                      <a:pt x="53" y="26"/>
                    </a:lnTo>
                    <a:lnTo>
                      <a:pt x="53" y="26"/>
                    </a:lnTo>
                    <a:lnTo>
                      <a:pt x="53" y="20"/>
                    </a:lnTo>
                    <a:lnTo>
                      <a:pt x="53" y="16"/>
                    </a:lnTo>
                    <a:lnTo>
                      <a:pt x="51" y="11"/>
                    </a:lnTo>
                    <a:lnTo>
                      <a:pt x="50" y="7"/>
                    </a:lnTo>
                    <a:lnTo>
                      <a:pt x="47" y="4"/>
                    </a:lnTo>
                    <a:lnTo>
                      <a:pt x="42" y="3"/>
                    </a:lnTo>
                    <a:lnTo>
                      <a:pt x="38" y="1"/>
                    </a:lnTo>
                    <a:lnTo>
                      <a:pt x="32" y="0"/>
                    </a:lnTo>
                    <a:lnTo>
                      <a:pt x="32" y="0"/>
                    </a:lnTo>
                    <a:lnTo>
                      <a:pt x="22" y="3"/>
                    </a:lnTo>
                    <a:lnTo>
                      <a:pt x="18" y="4"/>
                    </a:lnTo>
                    <a:lnTo>
                      <a:pt x="13" y="7"/>
                    </a:lnTo>
                    <a:lnTo>
                      <a:pt x="9" y="11"/>
                    </a:lnTo>
                    <a:lnTo>
                      <a:pt x="6" y="16"/>
                    </a:lnTo>
                    <a:lnTo>
                      <a:pt x="3" y="22"/>
                    </a:lnTo>
                    <a:lnTo>
                      <a:pt x="0" y="29"/>
                    </a:lnTo>
                    <a:lnTo>
                      <a:pt x="0" y="29"/>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grpSp>
      </p:grpSp>
      <p:sp>
        <p:nvSpPr>
          <p:cNvPr id="256100" name="Rectangle 100"/>
          <p:cNvSpPr>
            <a:spLocks noChangeArrowheads="1"/>
          </p:cNvSpPr>
          <p:nvPr userDrawn="1"/>
        </p:nvSpPr>
        <p:spPr bwMode="auto">
          <a:xfrm>
            <a:off x="6604489" y="-4762"/>
            <a:ext cx="2552700" cy="696913"/>
          </a:xfrm>
          <a:prstGeom prst="rect">
            <a:avLst/>
          </a:prstGeom>
          <a:solidFill>
            <a:schemeClr val="accent1"/>
          </a:solidFill>
          <a:ln w="9525">
            <a:noFill/>
            <a:miter lim="800000"/>
            <a:headEnd/>
            <a:tailEnd/>
          </a:ln>
          <a:effectLst/>
        </p:spPr>
        <p:txBody>
          <a:bodyPr wrap="none" anchor="ctr"/>
          <a:lstStyle/>
          <a:p>
            <a:pPr marL="92075" indent="-92075" algn="ctr">
              <a:lnSpc>
                <a:spcPct val="95000"/>
              </a:lnSpc>
              <a:buClr>
                <a:srgbClr val="B7B8FF"/>
              </a:buClr>
              <a:buSzPct val="45000"/>
              <a:buFont typeface="Wingdings" pitchFamily="2" charset="2"/>
              <a:buNone/>
            </a:pPr>
            <a:endParaRPr lang="en-US" sz="1000">
              <a:solidFill>
                <a:srgbClr val="FFFFFF"/>
              </a:solidFill>
              <a:latin typeface="Times New Roman" pitchFamily="18" charset="0"/>
              <a:cs typeface="Times New Roman" pitchFamily="18" charset="0"/>
            </a:endParaRPr>
          </a:p>
        </p:txBody>
      </p:sp>
      <p:sp>
        <p:nvSpPr>
          <p:cNvPr id="256103" name="Rectangle 103"/>
          <p:cNvSpPr>
            <a:spLocks noChangeArrowheads="1"/>
          </p:cNvSpPr>
          <p:nvPr userDrawn="1"/>
        </p:nvSpPr>
        <p:spPr bwMode="auto">
          <a:xfrm>
            <a:off x="6699740" y="493713"/>
            <a:ext cx="2092569" cy="152400"/>
          </a:xfrm>
          <a:prstGeom prst="rect">
            <a:avLst/>
          </a:prstGeom>
          <a:noFill/>
          <a:ln w="9525">
            <a:noFill/>
            <a:miter lim="800000"/>
            <a:headEnd/>
            <a:tailEnd/>
          </a:ln>
          <a:effectLst/>
        </p:spPr>
        <p:txBody>
          <a:bodyPr lIns="0" tIns="0" rIns="0" bIns="0">
            <a:spAutoFit/>
          </a:bodyPr>
          <a:lstStyle/>
          <a:p>
            <a:pPr defTabSz="839788">
              <a:spcBef>
                <a:spcPct val="50000"/>
              </a:spcBef>
            </a:pPr>
            <a:r>
              <a:rPr lang="en-GB" sz="1000" b="1">
                <a:solidFill>
                  <a:srgbClr val="FFFFFF"/>
                </a:solidFill>
                <a:latin typeface="Times New Roman" pitchFamily="18" charset="0"/>
                <a:cs typeface="Times New Roman" pitchFamily="18" charset="0"/>
              </a:rPr>
              <a:t>FINANCIAL SERVICES</a:t>
            </a:r>
          </a:p>
        </p:txBody>
      </p:sp>
      <p:sp>
        <p:nvSpPr>
          <p:cNvPr id="256104" name="Rectangle 104"/>
          <p:cNvSpPr>
            <a:spLocks noGrp="1" noChangeArrowheads="1"/>
          </p:cNvSpPr>
          <p:nvPr>
            <p:ph type="dt" sz="quarter" idx="2"/>
          </p:nvPr>
        </p:nvSpPr>
        <p:spPr bwMode="auto">
          <a:xfrm>
            <a:off x="6699740" y="731897"/>
            <a:ext cx="2092569" cy="187325"/>
          </a:xfrm>
          <a:prstGeom prst="rect">
            <a:avLst/>
          </a:prstGeom>
          <a:noFill/>
          <a:ln>
            <a:miter lim="800000"/>
            <a:headEnd/>
            <a:tailEnd/>
          </a:ln>
        </p:spPr>
        <p:txBody>
          <a:bodyPr vert="horz" wrap="square" lIns="0" tIns="0" rIns="0" bIns="0" numCol="1" anchor="t" anchorCtr="0" compatLnSpc="1">
            <a:prstTxWarp prst="textNoShape">
              <a:avLst/>
            </a:prstTxWarp>
          </a:bodyPr>
          <a:lstStyle>
            <a:lvl1pPr algn="l">
              <a:spcBef>
                <a:spcPct val="0"/>
              </a:spcBef>
              <a:defRPr sz="1000">
                <a:solidFill>
                  <a:schemeClr val="bg1"/>
                </a:solidFill>
                <a:latin typeface="Times New Roman" pitchFamily="18" charset="0"/>
              </a:defRPr>
            </a:lvl1pPr>
          </a:lstStyle>
          <a:p>
            <a:fld id="{D422C103-1765-4524-92CC-53EB32375037}" type="datetime4">
              <a:rPr lang="en-GB">
                <a:solidFill>
                  <a:srgbClr val="FFFFFF"/>
                </a:solidFill>
                <a:cs typeface="Times New Roman" pitchFamily="18" charset="0"/>
              </a:rPr>
              <a:pPr/>
              <a:t>28 April 2015</a:t>
            </a:fld>
            <a:endParaRPr lang="en-GB">
              <a:solidFill>
                <a:srgbClr val="FFFFFF"/>
              </a:solidFill>
              <a:cs typeface="Times New Roman" pitchFamily="18" charset="0"/>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descr="logo.gif"/>
          <p:cNvPicPr>
            <a:picLocks noChangeAspect="1"/>
          </p:cNvPicPr>
          <p:nvPr userDrawn="1"/>
        </p:nvPicPr>
        <p:blipFill>
          <a:blip r:embed="rId2" cstate="print"/>
          <a:stretch>
            <a:fillRect/>
          </a:stretch>
        </p:blipFill>
        <p:spPr>
          <a:xfrm>
            <a:off x="6862943" y="249334"/>
            <a:ext cx="1903094" cy="543880"/>
          </a:xfrm>
          <a:prstGeom prst="rect">
            <a:avLst/>
          </a:prstGeom>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59"/>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3158" y="1268420"/>
            <a:ext cx="4148503"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340" y="1268420"/>
            <a:ext cx="4149969"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99"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99"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7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620" y="434999"/>
            <a:ext cx="2108688" cy="58023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3164" y="434999"/>
            <a:ext cx="6189785" cy="58023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53158" y="435000"/>
            <a:ext cx="7477857" cy="5810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53158" y="1268420"/>
            <a:ext cx="4148503" cy="4968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2340" y="1268420"/>
            <a:ext cx="4149969" cy="4968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56109" name="Picture 109" descr="HBOSImage"/>
          <p:cNvPicPr>
            <a:picLocks noChangeAspect="1" noChangeArrowheads="1"/>
          </p:cNvPicPr>
          <p:nvPr userDrawn="1"/>
        </p:nvPicPr>
        <p:blipFill>
          <a:blip r:embed="rId2" cstate="print"/>
          <a:srcRect/>
          <a:stretch>
            <a:fillRect/>
          </a:stretch>
        </p:blipFill>
        <p:spPr bwMode="auto">
          <a:xfrm>
            <a:off x="0" y="38"/>
            <a:ext cx="9144000" cy="4418013"/>
          </a:xfrm>
          <a:prstGeom prst="rect">
            <a:avLst/>
          </a:prstGeom>
          <a:noFill/>
        </p:spPr>
      </p:pic>
      <p:sp>
        <p:nvSpPr>
          <p:cNvPr id="256002" name="Rectangle 2"/>
          <p:cNvSpPr>
            <a:spLocks noGrp="1" noChangeArrowheads="1"/>
          </p:cNvSpPr>
          <p:nvPr>
            <p:ph type="ctrTitle"/>
          </p:nvPr>
        </p:nvSpPr>
        <p:spPr>
          <a:xfrm>
            <a:off x="2145328" y="5084763"/>
            <a:ext cx="6646985" cy="431800"/>
          </a:xfrm>
          <a:ln algn="ctr"/>
        </p:spPr>
        <p:txBody>
          <a:bodyPr/>
          <a:lstStyle>
            <a:lvl1pPr>
              <a:defRPr sz="2800"/>
            </a:lvl1pPr>
          </a:lstStyle>
          <a:p>
            <a:r>
              <a:rPr lang="en-GB"/>
              <a:t>Click to edit Master title style</a:t>
            </a:r>
          </a:p>
        </p:txBody>
      </p:sp>
      <p:sp>
        <p:nvSpPr>
          <p:cNvPr id="256003" name="Rectangle 3"/>
          <p:cNvSpPr>
            <a:spLocks noGrp="1" noChangeArrowheads="1"/>
          </p:cNvSpPr>
          <p:nvPr>
            <p:ph type="subTitle" idx="1"/>
          </p:nvPr>
        </p:nvSpPr>
        <p:spPr>
          <a:xfrm>
            <a:off x="2145328" y="5527730"/>
            <a:ext cx="6646985" cy="709613"/>
          </a:xfrm>
          <a:ln algn="ctr"/>
        </p:spPr>
        <p:txBody>
          <a:bodyPr/>
          <a:lstStyle>
            <a:lvl1pPr marL="0" indent="0">
              <a:spcBef>
                <a:spcPct val="20000"/>
              </a:spcBef>
              <a:defRPr sz="1800" b="1"/>
            </a:lvl1pPr>
          </a:lstStyle>
          <a:p>
            <a:r>
              <a:rPr lang="en-GB"/>
              <a:t>Click to edit Master subtitle style</a:t>
            </a:r>
          </a:p>
        </p:txBody>
      </p:sp>
      <p:sp>
        <p:nvSpPr>
          <p:cNvPr id="256033" name="AutoShape 33"/>
          <p:cNvSpPr>
            <a:spLocks noChangeAspect="1" noChangeArrowheads="1" noTextEdit="1"/>
          </p:cNvSpPr>
          <p:nvPr userDrawn="1"/>
        </p:nvSpPr>
        <p:spPr bwMode="auto">
          <a:xfrm>
            <a:off x="6519524" y="4195763"/>
            <a:ext cx="2264019" cy="558800"/>
          </a:xfrm>
          <a:prstGeom prst="rect">
            <a:avLst/>
          </a:prstGeom>
          <a:noFill/>
          <a:ln w="9525">
            <a:noFill/>
            <a:miter lim="800000"/>
            <a:headEnd/>
            <a:tailEnd/>
          </a:ln>
        </p:spPr>
        <p:txBody>
          <a:bodyPr/>
          <a:lstStyle/>
          <a:p>
            <a:pPr algn="ctr">
              <a:spcBef>
                <a:spcPct val="50000"/>
              </a:spcBef>
            </a:pPr>
            <a:endParaRPr lang="en-US" sz="1200">
              <a:solidFill>
                <a:srgbClr val="000000"/>
              </a:solidFill>
              <a:latin typeface="Arial" charset="0"/>
              <a:cs typeface="+mn-cs"/>
            </a:endParaRPr>
          </a:p>
        </p:txBody>
      </p:sp>
      <p:grpSp>
        <p:nvGrpSpPr>
          <p:cNvPr id="2" name="Group 72"/>
          <p:cNvGrpSpPr>
            <a:grpSpLocks/>
          </p:cNvGrpSpPr>
          <p:nvPr userDrawn="1"/>
        </p:nvGrpSpPr>
        <p:grpSpPr bwMode="auto">
          <a:xfrm>
            <a:off x="21" y="4113259"/>
            <a:ext cx="9148398" cy="642938"/>
            <a:chOff x="0" y="2591"/>
            <a:chExt cx="6243" cy="405"/>
          </a:xfrm>
        </p:grpSpPr>
        <p:sp>
          <p:nvSpPr>
            <p:cNvPr id="256073" name="Rectangle 73"/>
            <p:cNvSpPr>
              <a:spLocks noChangeArrowheads="1"/>
            </p:cNvSpPr>
            <p:nvPr userDrawn="1"/>
          </p:nvSpPr>
          <p:spPr bwMode="black">
            <a:xfrm>
              <a:off x="0" y="2591"/>
              <a:ext cx="6243" cy="272"/>
            </a:xfrm>
            <a:prstGeom prst="rect">
              <a:avLst/>
            </a:prstGeom>
            <a:solidFill>
              <a:schemeClr val="accent1"/>
            </a:solidFill>
            <a:ln w="9525">
              <a:noFill/>
              <a:miter lim="800000"/>
              <a:headEnd/>
              <a:tailEnd/>
            </a:ln>
            <a:effectLst/>
          </p:spPr>
          <p:txBody>
            <a:bodyPr wrap="none" anchor="ctr"/>
            <a:lstStyle/>
            <a:p>
              <a:pPr algn="ctr">
                <a:spcBef>
                  <a:spcPct val="50000"/>
                </a:spcBef>
              </a:pPr>
              <a:endParaRPr lang="en-US" sz="1200">
                <a:solidFill>
                  <a:srgbClr val="000000"/>
                </a:solidFill>
                <a:latin typeface="Arial" charset="0"/>
                <a:cs typeface="+mn-cs"/>
              </a:endParaRPr>
            </a:p>
          </p:txBody>
        </p:sp>
        <p:sp>
          <p:nvSpPr>
            <p:cNvPr id="256074" name="Freeform 74"/>
            <p:cNvSpPr>
              <a:spLocks noEditPoints="1"/>
            </p:cNvSpPr>
            <p:nvPr userDrawn="1"/>
          </p:nvSpPr>
          <p:spPr bwMode="auto">
            <a:xfrm>
              <a:off x="4453" y="2644"/>
              <a:ext cx="193" cy="162"/>
            </a:xfrm>
            <a:custGeom>
              <a:avLst/>
              <a:gdLst/>
              <a:ahLst/>
              <a:cxnLst>
                <a:cxn ang="0">
                  <a:pos x="150" y="0"/>
                </a:cxn>
                <a:cxn ang="0">
                  <a:pos x="127" y="118"/>
                </a:cxn>
                <a:cxn ang="0">
                  <a:pos x="99" y="118"/>
                </a:cxn>
                <a:cxn ang="0">
                  <a:pos x="121" y="0"/>
                </a:cxn>
                <a:cxn ang="0">
                  <a:pos x="150" y="0"/>
                </a:cxn>
                <a:cxn ang="0">
                  <a:pos x="106" y="0"/>
                </a:cxn>
                <a:cxn ang="0">
                  <a:pos x="101" y="29"/>
                </a:cxn>
                <a:cxn ang="0">
                  <a:pos x="25" y="29"/>
                </a:cxn>
                <a:cxn ang="0">
                  <a:pos x="31" y="0"/>
                </a:cxn>
                <a:cxn ang="0">
                  <a:pos x="106" y="0"/>
                </a:cxn>
                <a:cxn ang="0">
                  <a:pos x="194" y="0"/>
                </a:cxn>
                <a:cxn ang="0">
                  <a:pos x="162" y="162"/>
                </a:cxn>
                <a:cxn ang="0">
                  <a:pos x="0" y="162"/>
                </a:cxn>
                <a:cxn ang="0">
                  <a:pos x="6" y="133"/>
                </a:cxn>
                <a:cxn ang="0">
                  <a:pos x="140" y="133"/>
                </a:cxn>
                <a:cxn ang="0">
                  <a:pos x="166" y="0"/>
                </a:cxn>
                <a:cxn ang="0">
                  <a:pos x="194" y="0"/>
                </a:cxn>
                <a:cxn ang="0">
                  <a:pos x="98" y="44"/>
                </a:cxn>
                <a:cxn ang="0">
                  <a:pos x="92" y="73"/>
                </a:cxn>
                <a:cxn ang="0">
                  <a:pos x="16" y="73"/>
                </a:cxn>
                <a:cxn ang="0">
                  <a:pos x="22" y="44"/>
                </a:cxn>
                <a:cxn ang="0">
                  <a:pos x="98" y="44"/>
                </a:cxn>
                <a:cxn ang="0">
                  <a:pos x="89" y="89"/>
                </a:cxn>
                <a:cxn ang="0">
                  <a:pos x="83" y="118"/>
                </a:cxn>
                <a:cxn ang="0">
                  <a:pos x="9" y="118"/>
                </a:cxn>
                <a:cxn ang="0">
                  <a:pos x="13" y="89"/>
                </a:cxn>
                <a:cxn ang="0">
                  <a:pos x="89" y="89"/>
                </a:cxn>
              </a:cxnLst>
              <a:rect l="0" t="0" r="r" b="b"/>
              <a:pathLst>
                <a:path w="194" h="162">
                  <a:moveTo>
                    <a:pt x="150" y="0"/>
                  </a:moveTo>
                  <a:lnTo>
                    <a:pt x="127" y="118"/>
                  </a:lnTo>
                  <a:lnTo>
                    <a:pt x="99" y="118"/>
                  </a:lnTo>
                  <a:lnTo>
                    <a:pt x="121" y="0"/>
                  </a:lnTo>
                  <a:lnTo>
                    <a:pt x="150" y="0"/>
                  </a:lnTo>
                  <a:close/>
                  <a:moveTo>
                    <a:pt x="106" y="0"/>
                  </a:moveTo>
                  <a:lnTo>
                    <a:pt x="101" y="29"/>
                  </a:lnTo>
                  <a:lnTo>
                    <a:pt x="25" y="29"/>
                  </a:lnTo>
                  <a:lnTo>
                    <a:pt x="31" y="0"/>
                  </a:lnTo>
                  <a:lnTo>
                    <a:pt x="106" y="0"/>
                  </a:lnTo>
                  <a:close/>
                  <a:moveTo>
                    <a:pt x="194" y="0"/>
                  </a:moveTo>
                  <a:lnTo>
                    <a:pt x="162" y="162"/>
                  </a:lnTo>
                  <a:lnTo>
                    <a:pt x="0" y="162"/>
                  </a:lnTo>
                  <a:lnTo>
                    <a:pt x="6" y="133"/>
                  </a:lnTo>
                  <a:lnTo>
                    <a:pt x="140" y="133"/>
                  </a:lnTo>
                  <a:lnTo>
                    <a:pt x="166" y="0"/>
                  </a:lnTo>
                  <a:lnTo>
                    <a:pt x="194" y="0"/>
                  </a:lnTo>
                  <a:close/>
                  <a:moveTo>
                    <a:pt x="98" y="44"/>
                  </a:moveTo>
                  <a:lnTo>
                    <a:pt x="92" y="73"/>
                  </a:lnTo>
                  <a:lnTo>
                    <a:pt x="16" y="73"/>
                  </a:lnTo>
                  <a:lnTo>
                    <a:pt x="22" y="44"/>
                  </a:lnTo>
                  <a:lnTo>
                    <a:pt x="98" y="44"/>
                  </a:lnTo>
                  <a:close/>
                  <a:moveTo>
                    <a:pt x="89" y="89"/>
                  </a:moveTo>
                  <a:lnTo>
                    <a:pt x="83" y="118"/>
                  </a:lnTo>
                  <a:lnTo>
                    <a:pt x="9" y="118"/>
                  </a:lnTo>
                  <a:lnTo>
                    <a:pt x="13" y="89"/>
                  </a:lnTo>
                  <a:lnTo>
                    <a:pt x="89" y="89"/>
                  </a:lnTo>
                  <a:close/>
                </a:path>
              </a:pathLst>
            </a:custGeom>
            <a:solidFill>
              <a:srgbClr val="FFFFFF"/>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75" name="Freeform 75"/>
            <p:cNvSpPr>
              <a:spLocks noEditPoints="1"/>
            </p:cNvSpPr>
            <p:nvPr userDrawn="1"/>
          </p:nvSpPr>
          <p:spPr bwMode="auto">
            <a:xfrm>
              <a:off x="4677" y="2644"/>
              <a:ext cx="1314" cy="166"/>
            </a:xfrm>
            <a:custGeom>
              <a:avLst/>
              <a:gdLst/>
              <a:ahLst/>
              <a:cxnLst>
                <a:cxn ang="0">
                  <a:pos x="836" y="153"/>
                </a:cxn>
                <a:cxn ang="0">
                  <a:pos x="822" y="99"/>
                </a:cxn>
                <a:cxn ang="0">
                  <a:pos x="878" y="51"/>
                </a:cxn>
                <a:cxn ang="0">
                  <a:pos x="900" y="86"/>
                </a:cxn>
                <a:cxn ang="0">
                  <a:pos x="1241" y="45"/>
                </a:cxn>
                <a:cxn ang="0">
                  <a:pos x="1190" y="128"/>
                </a:cxn>
                <a:cxn ang="0">
                  <a:pos x="1247" y="166"/>
                </a:cxn>
                <a:cxn ang="0">
                  <a:pos x="1272" y="149"/>
                </a:cxn>
                <a:cxn ang="0">
                  <a:pos x="1229" y="149"/>
                </a:cxn>
                <a:cxn ang="0">
                  <a:pos x="1221" y="95"/>
                </a:cxn>
                <a:cxn ang="0">
                  <a:pos x="1282" y="51"/>
                </a:cxn>
                <a:cxn ang="0">
                  <a:pos x="1305" y="45"/>
                </a:cxn>
                <a:cxn ang="0">
                  <a:pos x="1095" y="42"/>
                </a:cxn>
                <a:cxn ang="0">
                  <a:pos x="1178" y="42"/>
                </a:cxn>
                <a:cxn ang="0">
                  <a:pos x="1021" y="140"/>
                </a:cxn>
                <a:cxn ang="0">
                  <a:pos x="980" y="153"/>
                </a:cxn>
                <a:cxn ang="0">
                  <a:pos x="964" y="123"/>
                </a:cxn>
                <a:cxn ang="0">
                  <a:pos x="938" y="131"/>
                </a:cxn>
                <a:cxn ang="0">
                  <a:pos x="984" y="166"/>
                </a:cxn>
                <a:cxn ang="0">
                  <a:pos x="1040" y="131"/>
                </a:cxn>
                <a:cxn ang="0">
                  <a:pos x="895" y="42"/>
                </a:cxn>
                <a:cxn ang="0">
                  <a:pos x="806" y="73"/>
                </a:cxn>
                <a:cxn ang="0">
                  <a:pos x="808" y="153"/>
                </a:cxn>
                <a:cxn ang="0">
                  <a:pos x="904" y="143"/>
                </a:cxn>
                <a:cxn ang="0">
                  <a:pos x="919" y="58"/>
                </a:cxn>
                <a:cxn ang="0">
                  <a:pos x="761" y="73"/>
                </a:cxn>
                <a:cxn ang="0">
                  <a:pos x="731" y="92"/>
                </a:cxn>
                <a:cxn ang="0">
                  <a:pos x="662" y="90"/>
                </a:cxn>
                <a:cxn ang="0">
                  <a:pos x="642" y="60"/>
                </a:cxn>
                <a:cxn ang="0">
                  <a:pos x="614" y="36"/>
                </a:cxn>
                <a:cxn ang="0">
                  <a:pos x="579" y="63"/>
                </a:cxn>
                <a:cxn ang="0">
                  <a:pos x="554" y="115"/>
                </a:cxn>
                <a:cxn ang="0">
                  <a:pos x="553" y="158"/>
                </a:cxn>
                <a:cxn ang="0">
                  <a:pos x="605" y="156"/>
                </a:cxn>
                <a:cxn ang="0">
                  <a:pos x="439" y="41"/>
                </a:cxn>
                <a:cxn ang="0">
                  <a:pos x="513" y="55"/>
                </a:cxn>
                <a:cxn ang="0">
                  <a:pos x="399" y="39"/>
                </a:cxn>
                <a:cxn ang="0">
                  <a:pos x="351" y="74"/>
                </a:cxn>
                <a:cxn ang="0">
                  <a:pos x="382" y="118"/>
                </a:cxn>
                <a:cxn ang="0">
                  <a:pos x="386" y="149"/>
                </a:cxn>
                <a:cxn ang="0">
                  <a:pos x="347" y="136"/>
                </a:cxn>
                <a:cxn ang="0">
                  <a:pos x="373" y="165"/>
                </a:cxn>
                <a:cxn ang="0">
                  <a:pos x="415" y="120"/>
                </a:cxn>
                <a:cxn ang="0">
                  <a:pos x="376" y="77"/>
                </a:cxn>
                <a:cxn ang="0">
                  <a:pos x="388" y="51"/>
                </a:cxn>
                <a:cxn ang="0">
                  <a:pos x="426" y="48"/>
                </a:cxn>
                <a:cxn ang="0">
                  <a:pos x="251" y="42"/>
                </a:cxn>
                <a:cxn ang="0">
                  <a:pos x="334" y="42"/>
                </a:cxn>
                <a:cxn ang="0">
                  <a:pos x="198" y="162"/>
                </a:cxn>
                <a:cxn ang="0">
                  <a:pos x="207" y="67"/>
                </a:cxn>
                <a:cxn ang="0">
                  <a:pos x="178" y="42"/>
                </a:cxn>
                <a:cxn ang="0">
                  <a:pos x="93" y="143"/>
                </a:cxn>
                <a:cxn ang="0">
                  <a:pos x="108" y="67"/>
                </a:cxn>
                <a:cxn ang="0">
                  <a:pos x="116" y="20"/>
                </a:cxn>
                <a:cxn ang="0">
                  <a:pos x="601" y="63"/>
                </a:cxn>
                <a:cxn ang="0">
                  <a:pos x="624" y="48"/>
                </a:cxn>
                <a:cxn ang="0">
                  <a:pos x="592" y="150"/>
                </a:cxn>
                <a:cxn ang="0">
                  <a:pos x="570" y="121"/>
                </a:cxn>
                <a:cxn ang="0">
                  <a:pos x="592" y="150"/>
                </a:cxn>
                <a:cxn ang="0">
                  <a:pos x="166" y="54"/>
                </a:cxn>
                <a:cxn ang="0">
                  <a:pos x="176" y="86"/>
                </a:cxn>
              </a:cxnLst>
              <a:rect l="0" t="0" r="r" b="b"/>
              <a:pathLst>
                <a:path w="1314" h="166">
                  <a:moveTo>
                    <a:pt x="887" y="131"/>
                  </a:moveTo>
                  <a:lnTo>
                    <a:pt x="887" y="131"/>
                  </a:lnTo>
                  <a:lnTo>
                    <a:pt x="878" y="142"/>
                  </a:lnTo>
                  <a:lnTo>
                    <a:pt x="869" y="150"/>
                  </a:lnTo>
                  <a:lnTo>
                    <a:pt x="859" y="155"/>
                  </a:lnTo>
                  <a:lnTo>
                    <a:pt x="849" y="156"/>
                  </a:lnTo>
                  <a:lnTo>
                    <a:pt x="849" y="156"/>
                  </a:lnTo>
                  <a:lnTo>
                    <a:pt x="841" y="156"/>
                  </a:lnTo>
                  <a:lnTo>
                    <a:pt x="836" y="153"/>
                  </a:lnTo>
                  <a:lnTo>
                    <a:pt x="831" y="152"/>
                  </a:lnTo>
                  <a:lnTo>
                    <a:pt x="827" y="147"/>
                  </a:lnTo>
                  <a:lnTo>
                    <a:pt x="824" y="143"/>
                  </a:lnTo>
                  <a:lnTo>
                    <a:pt x="821" y="137"/>
                  </a:lnTo>
                  <a:lnTo>
                    <a:pt x="820" y="131"/>
                  </a:lnTo>
                  <a:lnTo>
                    <a:pt x="820" y="123"/>
                  </a:lnTo>
                  <a:lnTo>
                    <a:pt x="820" y="123"/>
                  </a:lnTo>
                  <a:lnTo>
                    <a:pt x="820" y="111"/>
                  </a:lnTo>
                  <a:lnTo>
                    <a:pt x="822" y="99"/>
                  </a:lnTo>
                  <a:lnTo>
                    <a:pt x="827" y="88"/>
                  </a:lnTo>
                  <a:lnTo>
                    <a:pt x="833" y="76"/>
                  </a:lnTo>
                  <a:lnTo>
                    <a:pt x="833" y="76"/>
                  </a:lnTo>
                  <a:lnTo>
                    <a:pt x="841" y="66"/>
                  </a:lnTo>
                  <a:lnTo>
                    <a:pt x="850" y="57"/>
                  </a:lnTo>
                  <a:lnTo>
                    <a:pt x="860" y="53"/>
                  </a:lnTo>
                  <a:lnTo>
                    <a:pt x="872" y="51"/>
                  </a:lnTo>
                  <a:lnTo>
                    <a:pt x="872" y="51"/>
                  </a:lnTo>
                  <a:lnTo>
                    <a:pt x="878" y="51"/>
                  </a:lnTo>
                  <a:lnTo>
                    <a:pt x="884" y="54"/>
                  </a:lnTo>
                  <a:lnTo>
                    <a:pt x="890" y="57"/>
                  </a:lnTo>
                  <a:lnTo>
                    <a:pt x="894" y="61"/>
                  </a:lnTo>
                  <a:lnTo>
                    <a:pt x="894" y="61"/>
                  </a:lnTo>
                  <a:lnTo>
                    <a:pt x="897" y="67"/>
                  </a:lnTo>
                  <a:lnTo>
                    <a:pt x="898" y="73"/>
                  </a:lnTo>
                  <a:lnTo>
                    <a:pt x="900" y="79"/>
                  </a:lnTo>
                  <a:lnTo>
                    <a:pt x="900" y="86"/>
                  </a:lnTo>
                  <a:lnTo>
                    <a:pt x="900" y="86"/>
                  </a:lnTo>
                  <a:lnTo>
                    <a:pt x="900" y="98"/>
                  </a:lnTo>
                  <a:lnTo>
                    <a:pt x="897" y="109"/>
                  </a:lnTo>
                  <a:lnTo>
                    <a:pt x="892" y="121"/>
                  </a:lnTo>
                  <a:lnTo>
                    <a:pt x="887" y="131"/>
                  </a:lnTo>
                  <a:lnTo>
                    <a:pt x="887" y="131"/>
                  </a:lnTo>
                  <a:close/>
                  <a:moveTo>
                    <a:pt x="1273" y="39"/>
                  </a:moveTo>
                  <a:lnTo>
                    <a:pt x="1273" y="39"/>
                  </a:lnTo>
                  <a:lnTo>
                    <a:pt x="1256" y="41"/>
                  </a:lnTo>
                  <a:lnTo>
                    <a:pt x="1241" y="45"/>
                  </a:lnTo>
                  <a:lnTo>
                    <a:pt x="1227" y="51"/>
                  </a:lnTo>
                  <a:lnTo>
                    <a:pt x="1215" y="61"/>
                  </a:lnTo>
                  <a:lnTo>
                    <a:pt x="1215" y="61"/>
                  </a:lnTo>
                  <a:lnTo>
                    <a:pt x="1203" y="73"/>
                  </a:lnTo>
                  <a:lnTo>
                    <a:pt x="1196" y="86"/>
                  </a:lnTo>
                  <a:lnTo>
                    <a:pt x="1190" y="102"/>
                  </a:lnTo>
                  <a:lnTo>
                    <a:pt x="1189" y="118"/>
                  </a:lnTo>
                  <a:lnTo>
                    <a:pt x="1189" y="118"/>
                  </a:lnTo>
                  <a:lnTo>
                    <a:pt x="1190" y="128"/>
                  </a:lnTo>
                  <a:lnTo>
                    <a:pt x="1193" y="139"/>
                  </a:lnTo>
                  <a:lnTo>
                    <a:pt x="1199" y="147"/>
                  </a:lnTo>
                  <a:lnTo>
                    <a:pt x="1208" y="155"/>
                  </a:lnTo>
                  <a:lnTo>
                    <a:pt x="1208" y="155"/>
                  </a:lnTo>
                  <a:lnTo>
                    <a:pt x="1216" y="159"/>
                  </a:lnTo>
                  <a:lnTo>
                    <a:pt x="1225" y="164"/>
                  </a:lnTo>
                  <a:lnTo>
                    <a:pt x="1235" y="165"/>
                  </a:lnTo>
                  <a:lnTo>
                    <a:pt x="1247" y="166"/>
                  </a:lnTo>
                  <a:lnTo>
                    <a:pt x="1247" y="166"/>
                  </a:lnTo>
                  <a:lnTo>
                    <a:pt x="1257" y="165"/>
                  </a:lnTo>
                  <a:lnTo>
                    <a:pt x="1269" y="164"/>
                  </a:lnTo>
                  <a:lnTo>
                    <a:pt x="1295" y="156"/>
                  </a:lnTo>
                  <a:lnTo>
                    <a:pt x="1305" y="109"/>
                  </a:lnTo>
                  <a:lnTo>
                    <a:pt x="1305" y="109"/>
                  </a:lnTo>
                  <a:lnTo>
                    <a:pt x="1294" y="111"/>
                  </a:lnTo>
                  <a:lnTo>
                    <a:pt x="1294" y="111"/>
                  </a:lnTo>
                  <a:lnTo>
                    <a:pt x="1279" y="109"/>
                  </a:lnTo>
                  <a:lnTo>
                    <a:pt x="1272" y="149"/>
                  </a:lnTo>
                  <a:lnTo>
                    <a:pt x="1272" y="149"/>
                  </a:lnTo>
                  <a:lnTo>
                    <a:pt x="1269" y="152"/>
                  </a:lnTo>
                  <a:lnTo>
                    <a:pt x="1263" y="153"/>
                  </a:lnTo>
                  <a:lnTo>
                    <a:pt x="1257" y="155"/>
                  </a:lnTo>
                  <a:lnTo>
                    <a:pt x="1247" y="155"/>
                  </a:lnTo>
                  <a:lnTo>
                    <a:pt x="1247" y="155"/>
                  </a:lnTo>
                  <a:lnTo>
                    <a:pt x="1241" y="153"/>
                  </a:lnTo>
                  <a:lnTo>
                    <a:pt x="1234" y="152"/>
                  </a:lnTo>
                  <a:lnTo>
                    <a:pt x="1229" y="149"/>
                  </a:lnTo>
                  <a:lnTo>
                    <a:pt x="1225" y="145"/>
                  </a:lnTo>
                  <a:lnTo>
                    <a:pt x="1225" y="145"/>
                  </a:lnTo>
                  <a:lnTo>
                    <a:pt x="1222" y="140"/>
                  </a:lnTo>
                  <a:lnTo>
                    <a:pt x="1219" y="134"/>
                  </a:lnTo>
                  <a:lnTo>
                    <a:pt x="1218" y="127"/>
                  </a:lnTo>
                  <a:lnTo>
                    <a:pt x="1218" y="120"/>
                  </a:lnTo>
                  <a:lnTo>
                    <a:pt x="1218" y="120"/>
                  </a:lnTo>
                  <a:lnTo>
                    <a:pt x="1218" y="108"/>
                  </a:lnTo>
                  <a:lnTo>
                    <a:pt x="1221" y="95"/>
                  </a:lnTo>
                  <a:lnTo>
                    <a:pt x="1225" y="85"/>
                  </a:lnTo>
                  <a:lnTo>
                    <a:pt x="1232" y="73"/>
                  </a:lnTo>
                  <a:lnTo>
                    <a:pt x="1232" y="73"/>
                  </a:lnTo>
                  <a:lnTo>
                    <a:pt x="1241" y="63"/>
                  </a:lnTo>
                  <a:lnTo>
                    <a:pt x="1250" y="55"/>
                  </a:lnTo>
                  <a:lnTo>
                    <a:pt x="1262" y="51"/>
                  </a:lnTo>
                  <a:lnTo>
                    <a:pt x="1273" y="50"/>
                  </a:lnTo>
                  <a:lnTo>
                    <a:pt x="1273" y="50"/>
                  </a:lnTo>
                  <a:lnTo>
                    <a:pt x="1282" y="51"/>
                  </a:lnTo>
                  <a:lnTo>
                    <a:pt x="1291" y="54"/>
                  </a:lnTo>
                  <a:lnTo>
                    <a:pt x="1291" y="54"/>
                  </a:lnTo>
                  <a:lnTo>
                    <a:pt x="1299" y="60"/>
                  </a:lnTo>
                  <a:lnTo>
                    <a:pt x="1302" y="64"/>
                  </a:lnTo>
                  <a:lnTo>
                    <a:pt x="1304" y="67"/>
                  </a:lnTo>
                  <a:lnTo>
                    <a:pt x="1307" y="67"/>
                  </a:lnTo>
                  <a:lnTo>
                    <a:pt x="1314" y="51"/>
                  </a:lnTo>
                  <a:lnTo>
                    <a:pt x="1314" y="51"/>
                  </a:lnTo>
                  <a:lnTo>
                    <a:pt x="1305" y="45"/>
                  </a:lnTo>
                  <a:lnTo>
                    <a:pt x="1297" y="42"/>
                  </a:lnTo>
                  <a:lnTo>
                    <a:pt x="1285" y="41"/>
                  </a:lnTo>
                  <a:lnTo>
                    <a:pt x="1273" y="39"/>
                  </a:lnTo>
                  <a:lnTo>
                    <a:pt x="1273" y="39"/>
                  </a:lnTo>
                  <a:close/>
                  <a:moveTo>
                    <a:pt x="1178" y="42"/>
                  </a:moveTo>
                  <a:lnTo>
                    <a:pt x="1178" y="42"/>
                  </a:lnTo>
                  <a:lnTo>
                    <a:pt x="1173" y="42"/>
                  </a:lnTo>
                  <a:lnTo>
                    <a:pt x="1155" y="123"/>
                  </a:lnTo>
                  <a:lnTo>
                    <a:pt x="1095" y="42"/>
                  </a:lnTo>
                  <a:lnTo>
                    <a:pt x="1079" y="42"/>
                  </a:lnTo>
                  <a:lnTo>
                    <a:pt x="1056" y="162"/>
                  </a:lnTo>
                  <a:lnTo>
                    <a:pt x="1070" y="162"/>
                  </a:lnTo>
                  <a:lnTo>
                    <a:pt x="1086" y="76"/>
                  </a:lnTo>
                  <a:lnTo>
                    <a:pt x="1148" y="162"/>
                  </a:lnTo>
                  <a:lnTo>
                    <a:pt x="1161" y="162"/>
                  </a:lnTo>
                  <a:lnTo>
                    <a:pt x="1186" y="42"/>
                  </a:lnTo>
                  <a:lnTo>
                    <a:pt x="1186" y="42"/>
                  </a:lnTo>
                  <a:lnTo>
                    <a:pt x="1178" y="42"/>
                  </a:lnTo>
                  <a:lnTo>
                    <a:pt x="1178" y="42"/>
                  </a:lnTo>
                  <a:close/>
                  <a:moveTo>
                    <a:pt x="1051" y="44"/>
                  </a:moveTo>
                  <a:lnTo>
                    <a:pt x="1051" y="44"/>
                  </a:lnTo>
                  <a:lnTo>
                    <a:pt x="1046" y="42"/>
                  </a:lnTo>
                  <a:lnTo>
                    <a:pt x="1030" y="121"/>
                  </a:lnTo>
                  <a:lnTo>
                    <a:pt x="1030" y="121"/>
                  </a:lnTo>
                  <a:lnTo>
                    <a:pt x="1027" y="128"/>
                  </a:lnTo>
                  <a:lnTo>
                    <a:pt x="1024" y="134"/>
                  </a:lnTo>
                  <a:lnTo>
                    <a:pt x="1021" y="140"/>
                  </a:lnTo>
                  <a:lnTo>
                    <a:pt x="1015" y="145"/>
                  </a:lnTo>
                  <a:lnTo>
                    <a:pt x="1015" y="145"/>
                  </a:lnTo>
                  <a:lnTo>
                    <a:pt x="1011" y="149"/>
                  </a:lnTo>
                  <a:lnTo>
                    <a:pt x="1003" y="152"/>
                  </a:lnTo>
                  <a:lnTo>
                    <a:pt x="997" y="153"/>
                  </a:lnTo>
                  <a:lnTo>
                    <a:pt x="990" y="155"/>
                  </a:lnTo>
                  <a:lnTo>
                    <a:pt x="990" y="155"/>
                  </a:lnTo>
                  <a:lnTo>
                    <a:pt x="984" y="155"/>
                  </a:lnTo>
                  <a:lnTo>
                    <a:pt x="980" y="153"/>
                  </a:lnTo>
                  <a:lnTo>
                    <a:pt x="976" y="150"/>
                  </a:lnTo>
                  <a:lnTo>
                    <a:pt x="971" y="147"/>
                  </a:lnTo>
                  <a:lnTo>
                    <a:pt x="971" y="147"/>
                  </a:lnTo>
                  <a:lnTo>
                    <a:pt x="968" y="145"/>
                  </a:lnTo>
                  <a:lnTo>
                    <a:pt x="965" y="140"/>
                  </a:lnTo>
                  <a:lnTo>
                    <a:pt x="964" y="134"/>
                  </a:lnTo>
                  <a:lnTo>
                    <a:pt x="964" y="130"/>
                  </a:lnTo>
                  <a:lnTo>
                    <a:pt x="964" y="130"/>
                  </a:lnTo>
                  <a:lnTo>
                    <a:pt x="964" y="123"/>
                  </a:lnTo>
                  <a:lnTo>
                    <a:pt x="980" y="44"/>
                  </a:lnTo>
                  <a:lnTo>
                    <a:pt x="980" y="44"/>
                  </a:lnTo>
                  <a:lnTo>
                    <a:pt x="970" y="44"/>
                  </a:lnTo>
                  <a:lnTo>
                    <a:pt x="970" y="44"/>
                  </a:lnTo>
                  <a:lnTo>
                    <a:pt x="954" y="44"/>
                  </a:lnTo>
                  <a:lnTo>
                    <a:pt x="939" y="123"/>
                  </a:lnTo>
                  <a:lnTo>
                    <a:pt x="939" y="123"/>
                  </a:lnTo>
                  <a:lnTo>
                    <a:pt x="938" y="131"/>
                  </a:lnTo>
                  <a:lnTo>
                    <a:pt x="938" y="131"/>
                  </a:lnTo>
                  <a:lnTo>
                    <a:pt x="939" y="140"/>
                  </a:lnTo>
                  <a:lnTo>
                    <a:pt x="942" y="147"/>
                  </a:lnTo>
                  <a:lnTo>
                    <a:pt x="946" y="153"/>
                  </a:lnTo>
                  <a:lnTo>
                    <a:pt x="952" y="159"/>
                  </a:lnTo>
                  <a:lnTo>
                    <a:pt x="952" y="159"/>
                  </a:lnTo>
                  <a:lnTo>
                    <a:pt x="960" y="162"/>
                  </a:lnTo>
                  <a:lnTo>
                    <a:pt x="967" y="164"/>
                  </a:lnTo>
                  <a:lnTo>
                    <a:pt x="976" y="165"/>
                  </a:lnTo>
                  <a:lnTo>
                    <a:pt x="984" y="166"/>
                  </a:lnTo>
                  <a:lnTo>
                    <a:pt x="984" y="166"/>
                  </a:lnTo>
                  <a:lnTo>
                    <a:pt x="995" y="165"/>
                  </a:lnTo>
                  <a:lnTo>
                    <a:pt x="1005" y="164"/>
                  </a:lnTo>
                  <a:lnTo>
                    <a:pt x="1014" y="159"/>
                  </a:lnTo>
                  <a:lnTo>
                    <a:pt x="1022" y="155"/>
                  </a:lnTo>
                  <a:lnTo>
                    <a:pt x="1022" y="155"/>
                  </a:lnTo>
                  <a:lnTo>
                    <a:pt x="1030" y="147"/>
                  </a:lnTo>
                  <a:lnTo>
                    <a:pt x="1035" y="140"/>
                  </a:lnTo>
                  <a:lnTo>
                    <a:pt x="1040" y="131"/>
                  </a:lnTo>
                  <a:lnTo>
                    <a:pt x="1043" y="121"/>
                  </a:lnTo>
                  <a:lnTo>
                    <a:pt x="1059" y="44"/>
                  </a:lnTo>
                  <a:lnTo>
                    <a:pt x="1059" y="44"/>
                  </a:lnTo>
                  <a:lnTo>
                    <a:pt x="1051" y="44"/>
                  </a:lnTo>
                  <a:lnTo>
                    <a:pt x="1051" y="44"/>
                  </a:lnTo>
                  <a:close/>
                  <a:moveTo>
                    <a:pt x="913" y="51"/>
                  </a:moveTo>
                  <a:lnTo>
                    <a:pt x="913" y="51"/>
                  </a:lnTo>
                  <a:lnTo>
                    <a:pt x="904" y="47"/>
                  </a:lnTo>
                  <a:lnTo>
                    <a:pt x="895" y="42"/>
                  </a:lnTo>
                  <a:lnTo>
                    <a:pt x="885" y="41"/>
                  </a:lnTo>
                  <a:lnTo>
                    <a:pt x="873" y="39"/>
                  </a:lnTo>
                  <a:lnTo>
                    <a:pt x="873" y="39"/>
                  </a:lnTo>
                  <a:lnTo>
                    <a:pt x="857" y="41"/>
                  </a:lnTo>
                  <a:lnTo>
                    <a:pt x="843" y="45"/>
                  </a:lnTo>
                  <a:lnTo>
                    <a:pt x="830" y="51"/>
                  </a:lnTo>
                  <a:lnTo>
                    <a:pt x="818" y="61"/>
                  </a:lnTo>
                  <a:lnTo>
                    <a:pt x="818" y="61"/>
                  </a:lnTo>
                  <a:lnTo>
                    <a:pt x="806" y="73"/>
                  </a:lnTo>
                  <a:lnTo>
                    <a:pt x="799" y="86"/>
                  </a:lnTo>
                  <a:lnTo>
                    <a:pt x="795" y="101"/>
                  </a:lnTo>
                  <a:lnTo>
                    <a:pt x="793" y="117"/>
                  </a:lnTo>
                  <a:lnTo>
                    <a:pt x="793" y="117"/>
                  </a:lnTo>
                  <a:lnTo>
                    <a:pt x="793" y="127"/>
                  </a:lnTo>
                  <a:lnTo>
                    <a:pt x="796" y="137"/>
                  </a:lnTo>
                  <a:lnTo>
                    <a:pt x="801" y="146"/>
                  </a:lnTo>
                  <a:lnTo>
                    <a:pt x="808" y="153"/>
                  </a:lnTo>
                  <a:lnTo>
                    <a:pt x="808" y="153"/>
                  </a:lnTo>
                  <a:lnTo>
                    <a:pt x="815" y="159"/>
                  </a:lnTo>
                  <a:lnTo>
                    <a:pt x="824" y="162"/>
                  </a:lnTo>
                  <a:lnTo>
                    <a:pt x="834" y="165"/>
                  </a:lnTo>
                  <a:lnTo>
                    <a:pt x="846" y="166"/>
                  </a:lnTo>
                  <a:lnTo>
                    <a:pt x="846" y="166"/>
                  </a:lnTo>
                  <a:lnTo>
                    <a:pt x="862" y="165"/>
                  </a:lnTo>
                  <a:lnTo>
                    <a:pt x="876" y="161"/>
                  </a:lnTo>
                  <a:lnTo>
                    <a:pt x="891" y="153"/>
                  </a:lnTo>
                  <a:lnTo>
                    <a:pt x="904" y="143"/>
                  </a:lnTo>
                  <a:lnTo>
                    <a:pt x="904" y="143"/>
                  </a:lnTo>
                  <a:lnTo>
                    <a:pt x="914" y="131"/>
                  </a:lnTo>
                  <a:lnTo>
                    <a:pt x="922" y="118"/>
                  </a:lnTo>
                  <a:lnTo>
                    <a:pt x="926" y="104"/>
                  </a:lnTo>
                  <a:lnTo>
                    <a:pt x="927" y="88"/>
                  </a:lnTo>
                  <a:lnTo>
                    <a:pt x="927" y="88"/>
                  </a:lnTo>
                  <a:lnTo>
                    <a:pt x="927" y="77"/>
                  </a:lnTo>
                  <a:lnTo>
                    <a:pt x="925" y="67"/>
                  </a:lnTo>
                  <a:lnTo>
                    <a:pt x="919" y="58"/>
                  </a:lnTo>
                  <a:lnTo>
                    <a:pt x="913" y="51"/>
                  </a:lnTo>
                  <a:lnTo>
                    <a:pt x="913" y="51"/>
                  </a:lnTo>
                  <a:close/>
                  <a:moveTo>
                    <a:pt x="821" y="1"/>
                  </a:moveTo>
                  <a:lnTo>
                    <a:pt x="821" y="1"/>
                  </a:lnTo>
                  <a:lnTo>
                    <a:pt x="817" y="1"/>
                  </a:lnTo>
                  <a:lnTo>
                    <a:pt x="811" y="0"/>
                  </a:lnTo>
                  <a:lnTo>
                    <a:pt x="811" y="0"/>
                  </a:lnTo>
                  <a:lnTo>
                    <a:pt x="786" y="39"/>
                  </a:lnTo>
                  <a:lnTo>
                    <a:pt x="761" y="73"/>
                  </a:lnTo>
                  <a:lnTo>
                    <a:pt x="761" y="73"/>
                  </a:lnTo>
                  <a:lnTo>
                    <a:pt x="739" y="0"/>
                  </a:lnTo>
                  <a:lnTo>
                    <a:pt x="739" y="0"/>
                  </a:lnTo>
                  <a:lnTo>
                    <a:pt x="731" y="1"/>
                  </a:lnTo>
                  <a:lnTo>
                    <a:pt x="722" y="1"/>
                  </a:lnTo>
                  <a:lnTo>
                    <a:pt x="722" y="1"/>
                  </a:lnTo>
                  <a:lnTo>
                    <a:pt x="710" y="1"/>
                  </a:lnTo>
                  <a:lnTo>
                    <a:pt x="698" y="0"/>
                  </a:lnTo>
                  <a:lnTo>
                    <a:pt x="731" y="92"/>
                  </a:lnTo>
                  <a:lnTo>
                    <a:pt x="717" y="162"/>
                  </a:lnTo>
                  <a:lnTo>
                    <a:pt x="752" y="162"/>
                  </a:lnTo>
                  <a:lnTo>
                    <a:pt x="766" y="89"/>
                  </a:lnTo>
                  <a:lnTo>
                    <a:pt x="766" y="89"/>
                  </a:lnTo>
                  <a:lnTo>
                    <a:pt x="834" y="0"/>
                  </a:lnTo>
                  <a:lnTo>
                    <a:pt x="834" y="0"/>
                  </a:lnTo>
                  <a:lnTo>
                    <a:pt x="821" y="1"/>
                  </a:lnTo>
                  <a:lnTo>
                    <a:pt x="821" y="1"/>
                  </a:lnTo>
                  <a:close/>
                  <a:moveTo>
                    <a:pt x="662" y="90"/>
                  </a:moveTo>
                  <a:lnTo>
                    <a:pt x="662" y="90"/>
                  </a:lnTo>
                  <a:lnTo>
                    <a:pt x="647" y="109"/>
                  </a:lnTo>
                  <a:lnTo>
                    <a:pt x="634" y="124"/>
                  </a:lnTo>
                  <a:lnTo>
                    <a:pt x="612" y="90"/>
                  </a:lnTo>
                  <a:lnTo>
                    <a:pt x="612" y="90"/>
                  </a:lnTo>
                  <a:lnTo>
                    <a:pt x="625" y="82"/>
                  </a:lnTo>
                  <a:lnTo>
                    <a:pt x="634" y="73"/>
                  </a:lnTo>
                  <a:lnTo>
                    <a:pt x="640" y="64"/>
                  </a:lnTo>
                  <a:lnTo>
                    <a:pt x="642" y="60"/>
                  </a:lnTo>
                  <a:lnTo>
                    <a:pt x="642" y="57"/>
                  </a:lnTo>
                  <a:lnTo>
                    <a:pt x="642" y="57"/>
                  </a:lnTo>
                  <a:lnTo>
                    <a:pt x="642" y="51"/>
                  </a:lnTo>
                  <a:lnTo>
                    <a:pt x="640" y="48"/>
                  </a:lnTo>
                  <a:lnTo>
                    <a:pt x="639" y="44"/>
                  </a:lnTo>
                  <a:lnTo>
                    <a:pt x="636" y="41"/>
                  </a:lnTo>
                  <a:lnTo>
                    <a:pt x="631" y="39"/>
                  </a:lnTo>
                  <a:lnTo>
                    <a:pt x="627" y="38"/>
                  </a:lnTo>
                  <a:lnTo>
                    <a:pt x="614" y="36"/>
                  </a:lnTo>
                  <a:lnTo>
                    <a:pt x="614" y="36"/>
                  </a:lnTo>
                  <a:lnTo>
                    <a:pt x="607" y="36"/>
                  </a:lnTo>
                  <a:lnTo>
                    <a:pt x="601" y="38"/>
                  </a:lnTo>
                  <a:lnTo>
                    <a:pt x="593" y="41"/>
                  </a:lnTo>
                  <a:lnTo>
                    <a:pt x="589" y="45"/>
                  </a:lnTo>
                  <a:lnTo>
                    <a:pt x="589" y="45"/>
                  </a:lnTo>
                  <a:lnTo>
                    <a:pt x="583" y="51"/>
                  </a:lnTo>
                  <a:lnTo>
                    <a:pt x="580" y="57"/>
                  </a:lnTo>
                  <a:lnTo>
                    <a:pt x="579" y="63"/>
                  </a:lnTo>
                  <a:lnTo>
                    <a:pt x="577" y="70"/>
                  </a:lnTo>
                  <a:lnTo>
                    <a:pt x="577" y="70"/>
                  </a:lnTo>
                  <a:lnTo>
                    <a:pt x="577" y="76"/>
                  </a:lnTo>
                  <a:lnTo>
                    <a:pt x="579" y="82"/>
                  </a:lnTo>
                  <a:lnTo>
                    <a:pt x="585" y="95"/>
                  </a:lnTo>
                  <a:lnTo>
                    <a:pt x="585" y="95"/>
                  </a:lnTo>
                  <a:lnTo>
                    <a:pt x="567" y="105"/>
                  </a:lnTo>
                  <a:lnTo>
                    <a:pt x="560" y="109"/>
                  </a:lnTo>
                  <a:lnTo>
                    <a:pt x="554" y="115"/>
                  </a:lnTo>
                  <a:lnTo>
                    <a:pt x="550" y="121"/>
                  </a:lnTo>
                  <a:lnTo>
                    <a:pt x="547" y="126"/>
                  </a:lnTo>
                  <a:lnTo>
                    <a:pt x="544" y="131"/>
                  </a:lnTo>
                  <a:lnTo>
                    <a:pt x="544" y="137"/>
                  </a:lnTo>
                  <a:lnTo>
                    <a:pt x="544" y="137"/>
                  </a:lnTo>
                  <a:lnTo>
                    <a:pt x="544" y="143"/>
                  </a:lnTo>
                  <a:lnTo>
                    <a:pt x="547" y="149"/>
                  </a:lnTo>
                  <a:lnTo>
                    <a:pt x="550" y="153"/>
                  </a:lnTo>
                  <a:lnTo>
                    <a:pt x="553" y="158"/>
                  </a:lnTo>
                  <a:lnTo>
                    <a:pt x="553" y="158"/>
                  </a:lnTo>
                  <a:lnTo>
                    <a:pt x="557" y="161"/>
                  </a:lnTo>
                  <a:lnTo>
                    <a:pt x="563" y="162"/>
                  </a:lnTo>
                  <a:lnTo>
                    <a:pt x="569" y="164"/>
                  </a:lnTo>
                  <a:lnTo>
                    <a:pt x="574" y="164"/>
                  </a:lnTo>
                  <a:lnTo>
                    <a:pt x="574" y="164"/>
                  </a:lnTo>
                  <a:lnTo>
                    <a:pt x="585" y="164"/>
                  </a:lnTo>
                  <a:lnTo>
                    <a:pt x="595" y="161"/>
                  </a:lnTo>
                  <a:lnTo>
                    <a:pt x="605" y="156"/>
                  </a:lnTo>
                  <a:lnTo>
                    <a:pt x="617" y="149"/>
                  </a:lnTo>
                  <a:lnTo>
                    <a:pt x="624" y="162"/>
                  </a:lnTo>
                  <a:lnTo>
                    <a:pt x="659" y="162"/>
                  </a:lnTo>
                  <a:lnTo>
                    <a:pt x="639" y="133"/>
                  </a:lnTo>
                  <a:lnTo>
                    <a:pt x="639" y="133"/>
                  </a:lnTo>
                  <a:lnTo>
                    <a:pt x="671" y="101"/>
                  </a:lnTo>
                  <a:lnTo>
                    <a:pt x="662" y="90"/>
                  </a:lnTo>
                  <a:close/>
                  <a:moveTo>
                    <a:pt x="439" y="41"/>
                  </a:moveTo>
                  <a:lnTo>
                    <a:pt x="439" y="41"/>
                  </a:lnTo>
                  <a:lnTo>
                    <a:pt x="437" y="50"/>
                  </a:lnTo>
                  <a:lnTo>
                    <a:pt x="436" y="55"/>
                  </a:lnTo>
                  <a:lnTo>
                    <a:pt x="436" y="55"/>
                  </a:lnTo>
                  <a:lnTo>
                    <a:pt x="468" y="54"/>
                  </a:lnTo>
                  <a:lnTo>
                    <a:pt x="447" y="162"/>
                  </a:lnTo>
                  <a:lnTo>
                    <a:pt x="472" y="162"/>
                  </a:lnTo>
                  <a:lnTo>
                    <a:pt x="494" y="54"/>
                  </a:lnTo>
                  <a:lnTo>
                    <a:pt x="494" y="54"/>
                  </a:lnTo>
                  <a:lnTo>
                    <a:pt x="513" y="55"/>
                  </a:lnTo>
                  <a:lnTo>
                    <a:pt x="525" y="57"/>
                  </a:lnTo>
                  <a:lnTo>
                    <a:pt x="525" y="57"/>
                  </a:lnTo>
                  <a:lnTo>
                    <a:pt x="525" y="48"/>
                  </a:lnTo>
                  <a:lnTo>
                    <a:pt x="528" y="41"/>
                  </a:lnTo>
                  <a:lnTo>
                    <a:pt x="439" y="41"/>
                  </a:lnTo>
                  <a:close/>
                  <a:moveTo>
                    <a:pt x="412" y="42"/>
                  </a:moveTo>
                  <a:lnTo>
                    <a:pt x="412" y="42"/>
                  </a:lnTo>
                  <a:lnTo>
                    <a:pt x="405" y="39"/>
                  </a:lnTo>
                  <a:lnTo>
                    <a:pt x="399" y="39"/>
                  </a:lnTo>
                  <a:lnTo>
                    <a:pt x="399" y="39"/>
                  </a:lnTo>
                  <a:lnTo>
                    <a:pt x="389" y="41"/>
                  </a:lnTo>
                  <a:lnTo>
                    <a:pt x="380" y="42"/>
                  </a:lnTo>
                  <a:lnTo>
                    <a:pt x="373" y="47"/>
                  </a:lnTo>
                  <a:lnTo>
                    <a:pt x="366" y="51"/>
                  </a:lnTo>
                  <a:lnTo>
                    <a:pt x="366" y="51"/>
                  </a:lnTo>
                  <a:lnTo>
                    <a:pt x="358" y="58"/>
                  </a:lnTo>
                  <a:lnTo>
                    <a:pt x="354" y="66"/>
                  </a:lnTo>
                  <a:lnTo>
                    <a:pt x="351" y="74"/>
                  </a:lnTo>
                  <a:lnTo>
                    <a:pt x="351" y="83"/>
                  </a:lnTo>
                  <a:lnTo>
                    <a:pt x="351" y="83"/>
                  </a:lnTo>
                  <a:lnTo>
                    <a:pt x="351" y="89"/>
                  </a:lnTo>
                  <a:lnTo>
                    <a:pt x="354" y="95"/>
                  </a:lnTo>
                  <a:lnTo>
                    <a:pt x="357" y="101"/>
                  </a:lnTo>
                  <a:lnTo>
                    <a:pt x="361" y="105"/>
                  </a:lnTo>
                  <a:lnTo>
                    <a:pt x="361" y="105"/>
                  </a:lnTo>
                  <a:lnTo>
                    <a:pt x="382" y="118"/>
                  </a:lnTo>
                  <a:lnTo>
                    <a:pt x="382" y="118"/>
                  </a:lnTo>
                  <a:lnTo>
                    <a:pt x="386" y="121"/>
                  </a:lnTo>
                  <a:lnTo>
                    <a:pt x="391" y="126"/>
                  </a:lnTo>
                  <a:lnTo>
                    <a:pt x="392" y="130"/>
                  </a:lnTo>
                  <a:lnTo>
                    <a:pt x="394" y="133"/>
                  </a:lnTo>
                  <a:lnTo>
                    <a:pt x="394" y="133"/>
                  </a:lnTo>
                  <a:lnTo>
                    <a:pt x="392" y="137"/>
                  </a:lnTo>
                  <a:lnTo>
                    <a:pt x="391" y="142"/>
                  </a:lnTo>
                  <a:lnTo>
                    <a:pt x="389" y="146"/>
                  </a:lnTo>
                  <a:lnTo>
                    <a:pt x="386" y="149"/>
                  </a:lnTo>
                  <a:lnTo>
                    <a:pt x="386" y="149"/>
                  </a:lnTo>
                  <a:lnTo>
                    <a:pt x="377" y="153"/>
                  </a:lnTo>
                  <a:lnTo>
                    <a:pt x="369" y="155"/>
                  </a:lnTo>
                  <a:lnTo>
                    <a:pt x="369" y="155"/>
                  </a:lnTo>
                  <a:lnTo>
                    <a:pt x="358" y="153"/>
                  </a:lnTo>
                  <a:lnTo>
                    <a:pt x="353" y="150"/>
                  </a:lnTo>
                  <a:lnTo>
                    <a:pt x="350" y="147"/>
                  </a:lnTo>
                  <a:lnTo>
                    <a:pt x="348" y="145"/>
                  </a:lnTo>
                  <a:lnTo>
                    <a:pt x="347" y="136"/>
                  </a:lnTo>
                  <a:lnTo>
                    <a:pt x="345" y="136"/>
                  </a:lnTo>
                  <a:lnTo>
                    <a:pt x="335" y="158"/>
                  </a:lnTo>
                  <a:lnTo>
                    <a:pt x="335" y="158"/>
                  </a:lnTo>
                  <a:lnTo>
                    <a:pt x="340" y="162"/>
                  </a:lnTo>
                  <a:lnTo>
                    <a:pt x="347" y="164"/>
                  </a:lnTo>
                  <a:lnTo>
                    <a:pt x="354" y="165"/>
                  </a:lnTo>
                  <a:lnTo>
                    <a:pt x="363" y="166"/>
                  </a:lnTo>
                  <a:lnTo>
                    <a:pt x="363" y="166"/>
                  </a:lnTo>
                  <a:lnTo>
                    <a:pt x="373" y="165"/>
                  </a:lnTo>
                  <a:lnTo>
                    <a:pt x="383" y="164"/>
                  </a:lnTo>
                  <a:lnTo>
                    <a:pt x="392" y="159"/>
                  </a:lnTo>
                  <a:lnTo>
                    <a:pt x="399" y="153"/>
                  </a:lnTo>
                  <a:lnTo>
                    <a:pt x="399" y="153"/>
                  </a:lnTo>
                  <a:lnTo>
                    <a:pt x="407" y="147"/>
                  </a:lnTo>
                  <a:lnTo>
                    <a:pt x="412" y="139"/>
                  </a:lnTo>
                  <a:lnTo>
                    <a:pt x="415" y="130"/>
                  </a:lnTo>
                  <a:lnTo>
                    <a:pt x="415" y="120"/>
                  </a:lnTo>
                  <a:lnTo>
                    <a:pt x="415" y="120"/>
                  </a:lnTo>
                  <a:lnTo>
                    <a:pt x="415" y="114"/>
                  </a:lnTo>
                  <a:lnTo>
                    <a:pt x="412" y="108"/>
                  </a:lnTo>
                  <a:lnTo>
                    <a:pt x="410" y="102"/>
                  </a:lnTo>
                  <a:lnTo>
                    <a:pt x="405" y="98"/>
                  </a:lnTo>
                  <a:lnTo>
                    <a:pt x="405" y="98"/>
                  </a:lnTo>
                  <a:lnTo>
                    <a:pt x="385" y="85"/>
                  </a:lnTo>
                  <a:lnTo>
                    <a:pt x="385" y="85"/>
                  </a:lnTo>
                  <a:lnTo>
                    <a:pt x="380" y="82"/>
                  </a:lnTo>
                  <a:lnTo>
                    <a:pt x="376" y="77"/>
                  </a:lnTo>
                  <a:lnTo>
                    <a:pt x="375" y="73"/>
                  </a:lnTo>
                  <a:lnTo>
                    <a:pt x="373" y="69"/>
                  </a:lnTo>
                  <a:lnTo>
                    <a:pt x="373" y="69"/>
                  </a:lnTo>
                  <a:lnTo>
                    <a:pt x="375" y="66"/>
                  </a:lnTo>
                  <a:lnTo>
                    <a:pt x="375" y="61"/>
                  </a:lnTo>
                  <a:lnTo>
                    <a:pt x="377" y="58"/>
                  </a:lnTo>
                  <a:lnTo>
                    <a:pt x="380" y="55"/>
                  </a:lnTo>
                  <a:lnTo>
                    <a:pt x="380" y="55"/>
                  </a:lnTo>
                  <a:lnTo>
                    <a:pt x="388" y="51"/>
                  </a:lnTo>
                  <a:lnTo>
                    <a:pt x="396" y="50"/>
                  </a:lnTo>
                  <a:lnTo>
                    <a:pt x="396" y="50"/>
                  </a:lnTo>
                  <a:lnTo>
                    <a:pt x="402" y="51"/>
                  </a:lnTo>
                  <a:lnTo>
                    <a:pt x="408" y="54"/>
                  </a:lnTo>
                  <a:lnTo>
                    <a:pt x="408" y="54"/>
                  </a:lnTo>
                  <a:lnTo>
                    <a:pt x="412" y="58"/>
                  </a:lnTo>
                  <a:lnTo>
                    <a:pt x="414" y="66"/>
                  </a:lnTo>
                  <a:lnTo>
                    <a:pt x="417" y="66"/>
                  </a:lnTo>
                  <a:lnTo>
                    <a:pt x="426" y="48"/>
                  </a:lnTo>
                  <a:lnTo>
                    <a:pt x="426" y="48"/>
                  </a:lnTo>
                  <a:lnTo>
                    <a:pt x="421" y="45"/>
                  </a:lnTo>
                  <a:lnTo>
                    <a:pt x="412" y="42"/>
                  </a:lnTo>
                  <a:lnTo>
                    <a:pt x="412" y="42"/>
                  </a:lnTo>
                  <a:close/>
                  <a:moveTo>
                    <a:pt x="334" y="42"/>
                  </a:moveTo>
                  <a:lnTo>
                    <a:pt x="334" y="42"/>
                  </a:lnTo>
                  <a:lnTo>
                    <a:pt x="328" y="42"/>
                  </a:lnTo>
                  <a:lnTo>
                    <a:pt x="312" y="124"/>
                  </a:lnTo>
                  <a:lnTo>
                    <a:pt x="251" y="42"/>
                  </a:lnTo>
                  <a:lnTo>
                    <a:pt x="236" y="42"/>
                  </a:lnTo>
                  <a:lnTo>
                    <a:pt x="211" y="162"/>
                  </a:lnTo>
                  <a:lnTo>
                    <a:pt x="226" y="162"/>
                  </a:lnTo>
                  <a:lnTo>
                    <a:pt x="242" y="76"/>
                  </a:lnTo>
                  <a:lnTo>
                    <a:pt x="303" y="162"/>
                  </a:lnTo>
                  <a:lnTo>
                    <a:pt x="318" y="162"/>
                  </a:lnTo>
                  <a:lnTo>
                    <a:pt x="341" y="42"/>
                  </a:lnTo>
                  <a:lnTo>
                    <a:pt x="341" y="42"/>
                  </a:lnTo>
                  <a:lnTo>
                    <a:pt x="334" y="42"/>
                  </a:lnTo>
                  <a:lnTo>
                    <a:pt x="334" y="42"/>
                  </a:lnTo>
                  <a:close/>
                  <a:moveTo>
                    <a:pt x="178" y="42"/>
                  </a:moveTo>
                  <a:lnTo>
                    <a:pt x="131" y="42"/>
                  </a:lnTo>
                  <a:lnTo>
                    <a:pt x="108" y="162"/>
                  </a:lnTo>
                  <a:lnTo>
                    <a:pt x="134" y="162"/>
                  </a:lnTo>
                  <a:lnTo>
                    <a:pt x="144" y="108"/>
                  </a:lnTo>
                  <a:lnTo>
                    <a:pt x="147" y="108"/>
                  </a:lnTo>
                  <a:lnTo>
                    <a:pt x="167" y="162"/>
                  </a:lnTo>
                  <a:lnTo>
                    <a:pt x="198" y="162"/>
                  </a:lnTo>
                  <a:lnTo>
                    <a:pt x="172" y="104"/>
                  </a:lnTo>
                  <a:lnTo>
                    <a:pt x="172" y="104"/>
                  </a:lnTo>
                  <a:lnTo>
                    <a:pt x="186" y="98"/>
                  </a:lnTo>
                  <a:lnTo>
                    <a:pt x="197" y="90"/>
                  </a:lnTo>
                  <a:lnTo>
                    <a:pt x="197" y="90"/>
                  </a:lnTo>
                  <a:lnTo>
                    <a:pt x="201" y="86"/>
                  </a:lnTo>
                  <a:lnTo>
                    <a:pt x="204" y="80"/>
                  </a:lnTo>
                  <a:lnTo>
                    <a:pt x="207" y="74"/>
                  </a:lnTo>
                  <a:lnTo>
                    <a:pt x="207" y="67"/>
                  </a:lnTo>
                  <a:lnTo>
                    <a:pt x="207" y="67"/>
                  </a:lnTo>
                  <a:lnTo>
                    <a:pt x="207" y="61"/>
                  </a:lnTo>
                  <a:lnTo>
                    <a:pt x="205" y="55"/>
                  </a:lnTo>
                  <a:lnTo>
                    <a:pt x="202" y="53"/>
                  </a:lnTo>
                  <a:lnTo>
                    <a:pt x="199" y="48"/>
                  </a:lnTo>
                  <a:lnTo>
                    <a:pt x="195" y="45"/>
                  </a:lnTo>
                  <a:lnTo>
                    <a:pt x="191" y="44"/>
                  </a:lnTo>
                  <a:lnTo>
                    <a:pt x="178" y="42"/>
                  </a:lnTo>
                  <a:lnTo>
                    <a:pt x="178" y="42"/>
                  </a:lnTo>
                  <a:close/>
                  <a:moveTo>
                    <a:pt x="30" y="0"/>
                  </a:moveTo>
                  <a:lnTo>
                    <a:pt x="0" y="162"/>
                  </a:lnTo>
                  <a:lnTo>
                    <a:pt x="90" y="162"/>
                  </a:lnTo>
                  <a:lnTo>
                    <a:pt x="90" y="162"/>
                  </a:lnTo>
                  <a:lnTo>
                    <a:pt x="89" y="156"/>
                  </a:lnTo>
                  <a:lnTo>
                    <a:pt x="89" y="152"/>
                  </a:lnTo>
                  <a:lnTo>
                    <a:pt x="90" y="147"/>
                  </a:lnTo>
                  <a:lnTo>
                    <a:pt x="93" y="143"/>
                  </a:lnTo>
                  <a:lnTo>
                    <a:pt x="93" y="143"/>
                  </a:lnTo>
                  <a:lnTo>
                    <a:pt x="45" y="146"/>
                  </a:lnTo>
                  <a:lnTo>
                    <a:pt x="38" y="146"/>
                  </a:lnTo>
                  <a:lnTo>
                    <a:pt x="49" y="83"/>
                  </a:lnTo>
                  <a:lnTo>
                    <a:pt x="49" y="83"/>
                  </a:lnTo>
                  <a:lnTo>
                    <a:pt x="80" y="85"/>
                  </a:lnTo>
                  <a:lnTo>
                    <a:pt x="103" y="88"/>
                  </a:lnTo>
                  <a:lnTo>
                    <a:pt x="103" y="88"/>
                  </a:lnTo>
                  <a:lnTo>
                    <a:pt x="103" y="74"/>
                  </a:lnTo>
                  <a:lnTo>
                    <a:pt x="108" y="67"/>
                  </a:lnTo>
                  <a:lnTo>
                    <a:pt x="108" y="67"/>
                  </a:lnTo>
                  <a:lnTo>
                    <a:pt x="68" y="69"/>
                  </a:lnTo>
                  <a:lnTo>
                    <a:pt x="68" y="69"/>
                  </a:lnTo>
                  <a:lnTo>
                    <a:pt x="54" y="69"/>
                  </a:lnTo>
                  <a:lnTo>
                    <a:pt x="62" y="17"/>
                  </a:lnTo>
                  <a:lnTo>
                    <a:pt x="75" y="17"/>
                  </a:lnTo>
                  <a:lnTo>
                    <a:pt x="75" y="17"/>
                  </a:lnTo>
                  <a:lnTo>
                    <a:pt x="96" y="17"/>
                  </a:lnTo>
                  <a:lnTo>
                    <a:pt x="116" y="20"/>
                  </a:lnTo>
                  <a:lnTo>
                    <a:pt x="116" y="20"/>
                  </a:lnTo>
                  <a:lnTo>
                    <a:pt x="118" y="9"/>
                  </a:lnTo>
                  <a:lnTo>
                    <a:pt x="121" y="0"/>
                  </a:lnTo>
                  <a:lnTo>
                    <a:pt x="30" y="0"/>
                  </a:lnTo>
                  <a:close/>
                  <a:moveTo>
                    <a:pt x="608" y="83"/>
                  </a:moveTo>
                  <a:lnTo>
                    <a:pt x="608" y="83"/>
                  </a:lnTo>
                  <a:lnTo>
                    <a:pt x="604" y="71"/>
                  </a:lnTo>
                  <a:lnTo>
                    <a:pt x="601" y="63"/>
                  </a:lnTo>
                  <a:lnTo>
                    <a:pt x="601" y="63"/>
                  </a:lnTo>
                  <a:lnTo>
                    <a:pt x="602" y="55"/>
                  </a:lnTo>
                  <a:lnTo>
                    <a:pt x="605" y="51"/>
                  </a:lnTo>
                  <a:lnTo>
                    <a:pt x="605" y="51"/>
                  </a:lnTo>
                  <a:lnTo>
                    <a:pt x="611" y="47"/>
                  </a:lnTo>
                  <a:lnTo>
                    <a:pt x="617" y="45"/>
                  </a:lnTo>
                  <a:lnTo>
                    <a:pt x="617" y="45"/>
                  </a:lnTo>
                  <a:lnTo>
                    <a:pt x="621" y="47"/>
                  </a:lnTo>
                  <a:lnTo>
                    <a:pt x="624" y="48"/>
                  </a:lnTo>
                  <a:lnTo>
                    <a:pt x="624" y="48"/>
                  </a:lnTo>
                  <a:lnTo>
                    <a:pt x="627" y="53"/>
                  </a:lnTo>
                  <a:lnTo>
                    <a:pt x="627" y="57"/>
                  </a:lnTo>
                  <a:lnTo>
                    <a:pt x="627" y="57"/>
                  </a:lnTo>
                  <a:lnTo>
                    <a:pt x="627" y="64"/>
                  </a:lnTo>
                  <a:lnTo>
                    <a:pt x="623" y="70"/>
                  </a:lnTo>
                  <a:lnTo>
                    <a:pt x="617" y="77"/>
                  </a:lnTo>
                  <a:lnTo>
                    <a:pt x="608" y="83"/>
                  </a:lnTo>
                  <a:lnTo>
                    <a:pt x="608" y="83"/>
                  </a:lnTo>
                  <a:close/>
                  <a:moveTo>
                    <a:pt x="592" y="150"/>
                  </a:moveTo>
                  <a:lnTo>
                    <a:pt x="592" y="150"/>
                  </a:lnTo>
                  <a:lnTo>
                    <a:pt x="582" y="149"/>
                  </a:lnTo>
                  <a:lnTo>
                    <a:pt x="577" y="147"/>
                  </a:lnTo>
                  <a:lnTo>
                    <a:pt x="574" y="145"/>
                  </a:lnTo>
                  <a:lnTo>
                    <a:pt x="573" y="142"/>
                  </a:lnTo>
                  <a:lnTo>
                    <a:pt x="570" y="139"/>
                  </a:lnTo>
                  <a:lnTo>
                    <a:pt x="569" y="128"/>
                  </a:lnTo>
                  <a:lnTo>
                    <a:pt x="569" y="128"/>
                  </a:lnTo>
                  <a:lnTo>
                    <a:pt x="570" y="121"/>
                  </a:lnTo>
                  <a:lnTo>
                    <a:pt x="576" y="114"/>
                  </a:lnTo>
                  <a:lnTo>
                    <a:pt x="576" y="114"/>
                  </a:lnTo>
                  <a:lnTo>
                    <a:pt x="582" y="107"/>
                  </a:lnTo>
                  <a:lnTo>
                    <a:pt x="588" y="104"/>
                  </a:lnTo>
                  <a:lnTo>
                    <a:pt x="612" y="143"/>
                  </a:lnTo>
                  <a:lnTo>
                    <a:pt x="612" y="143"/>
                  </a:lnTo>
                  <a:lnTo>
                    <a:pt x="601" y="149"/>
                  </a:lnTo>
                  <a:lnTo>
                    <a:pt x="592" y="150"/>
                  </a:lnTo>
                  <a:lnTo>
                    <a:pt x="592" y="150"/>
                  </a:lnTo>
                  <a:close/>
                  <a:moveTo>
                    <a:pt x="173" y="90"/>
                  </a:moveTo>
                  <a:lnTo>
                    <a:pt x="173" y="90"/>
                  </a:lnTo>
                  <a:lnTo>
                    <a:pt x="169" y="95"/>
                  </a:lnTo>
                  <a:lnTo>
                    <a:pt x="164" y="98"/>
                  </a:lnTo>
                  <a:lnTo>
                    <a:pt x="159" y="99"/>
                  </a:lnTo>
                  <a:lnTo>
                    <a:pt x="151" y="101"/>
                  </a:lnTo>
                  <a:lnTo>
                    <a:pt x="147" y="101"/>
                  </a:lnTo>
                  <a:lnTo>
                    <a:pt x="156" y="54"/>
                  </a:lnTo>
                  <a:lnTo>
                    <a:pt x="166" y="54"/>
                  </a:lnTo>
                  <a:lnTo>
                    <a:pt x="166" y="54"/>
                  </a:lnTo>
                  <a:lnTo>
                    <a:pt x="172" y="55"/>
                  </a:lnTo>
                  <a:lnTo>
                    <a:pt x="176" y="57"/>
                  </a:lnTo>
                  <a:lnTo>
                    <a:pt x="179" y="61"/>
                  </a:lnTo>
                  <a:lnTo>
                    <a:pt x="180" y="67"/>
                  </a:lnTo>
                  <a:lnTo>
                    <a:pt x="180" y="67"/>
                  </a:lnTo>
                  <a:lnTo>
                    <a:pt x="179" y="74"/>
                  </a:lnTo>
                  <a:lnTo>
                    <a:pt x="178" y="80"/>
                  </a:lnTo>
                  <a:lnTo>
                    <a:pt x="176" y="86"/>
                  </a:lnTo>
                  <a:lnTo>
                    <a:pt x="173" y="90"/>
                  </a:lnTo>
                  <a:lnTo>
                    <a:pt x="173" y="90"/>
                  </a:lnTo>
                  <a:close/>
                </a:path>
              </a:pathLst>
            </a:custGeom>
            <a:solidFill>
              <a:srgbClr val="FFFFFF"/>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grpSp>
          <p:nvGrpSpPr>
            <p:cNvPr id="3" name="Group 76"/>
            <p:cNvGrpSpPr>
              <a:grpSpLocks/>
            </p:cNvGrpSpPr>
            <p:nvPr userDrawn="1"/>
          </p:nvGrpSpPr>
          <p:grpSpPr bwMode="auto">
            <a:xfrm>
              <a:off x="4648" y="2889"/>
              <a:ext cx="1310" cy="107"/>
              <a:chOff x="4648" y="2889"/>
              <a:chExt cx="1310" cy="107"/>
            </a:xfrm>
          </p:grpSpPr>
          <p:sp>
            <p:nvSpPr>
              <p:cNvPr id="256077" name="Freeform 77"/>
              <p:cNvSpPr>
                <a:spLocks noEditPoints="1"/>
              </p:cNvSpPr>
              <p:nvPr userDrawn="1"/>
            </p:nvSpPr>
            <p:spPr bwMode="auto">
              <a:xfrm>
                <a:off x="4648" y="2895"/>
                <a:ext cx="82" cy="95"/>
              </a:xfrm>
              <a:custGeom>
                <a:avLst/>
                <a:gdLst/>
                <a:ahLst/>
                <a:cxnLst>
                  <a:cxn ang="0">
                    <a:pos x="65" y="35"/>
                  </a:cxn>
                  <a:cxn ang="0">
                    <a:pos x="60" y="50"/>
                  </a:cxn>
                  <a:cxn ang="0">
                    <a:pos x="53" y="60"/>
                  </a:cxn>
                  <a:cxn ang="0">
                    <a:pos x="44" y="66"/>
                  </a:cxn>
                  <a:cxn ang="0">
                    <a:pos x="34" y="69"/>
                  </a:cxn>
                  <a:cxn ang="0">
                    <a:pos x="30" y="67"/>
                  </a:cxn>
                  <a:cxn ang="0">
                    <a:pos x="22" y="65"/>
                  </a:cxn>
                  <a:cxn ang="0">
                    <a:pos x="18" y="57"/>
                  </a:cxn>
                  <a:cxn ang="0">
                    <a:pos x="18" y="46"/>
                  </a:cxn>
                  <a:cxn ang="0">
                    <a:pos x="18" y="38"/>
                  </a:cxn>
                  <a:cxn ang="0">
                    <a:pos x="28" y="15"/>
                  </a:cxn>
                  <a:cxn ang="0">
                    <a:pos x="37" y="9"/>
                  </a:cxn>
                  <a:cxn ang="0">
                    <a:pos x="47" y="6"/>
                  </a:cxn>
                  <a:cxn ang="0">
                    <a:pos x="51" y="6"/>
                  </a:cxn>
                  <a:cxn ang="0">
                    <a:pos x="60" y="11"/>
                  </a:cxn>
                  <a:cxn ang="0">
                    <a:pos x="65" y="18"/>
                  </a:cxn>
                  <a:cxn ang="0">
                    <a:pos x="65" y="28"/>
                  </a:cxn>
                  <a:cxn ang="0">
                    <a:pos x="65" y="35"/>
                  </a:cxn>
                  <a:cxn ang="0">
                    <a:pos x="49" y="0"/>
                  </a:cxn>
                  <a:cxn ang="0">
                    <a:pos x="31" y="3"/>
                  </a:cxn>
                  <a:cxn ang="0">
                    <a:pos x="18" y="11"/>
                  </a:cxn>
                  <a:cxn ang="0">
                    <a:pos x="8" y="22"/>
                  </a:cxn>
                  <a:cxn ang="0">
                    <a:pos x="2" y="37"/>
                  </a:cxn>
                  <a:cxn ang="0">
                    <a:pos x="0" y="47"/>
                  </a:cxn>
                  <a:cxn ang="0">
                    <a:pos x="3" y="60"/>
                  </a:cxn>
                  <a:cxn ang="0">
                    <a:pos x="12" y="70"/>
                  </a:cxn>
                  <a:cxn ang="0">
                    <a:pos x="25" y="75"/>
                  </a:cxn>
                  <a:cxn ang="0">
                    <a:pos x="33" y="75"/>
                  </a:cxn>
                  <a:cxn ang="0">
                    <a:pos x="56" y="95"/>
                  </a:cxn>
                  <a:cxn ang="0">
                    <a:pos x="65" y="91"/>
                  </a:cxn>
                  <a:cxn ang="0">
                    <a:pos x="72" y="89"/>
                  </a:cxn>
                  <a:cxn ang="0">
                    <a:pos x="47" y="73"/>
                  </a:cxn>
                  <a:cxn ang="0">
                    <a:pos x="70" y="59"/>
                  </a:cxn>
                  <a:cxn ang="0">
                    <a:pos x="79" y="43"/>
                  </a:cxn>
                  <a:cxn ang="0">
                    <a:pos x="81" y="37"/>
                  </a:cxn>
                  <a:cxn ang="0">
                    <a:pos x="81" y="21"/>
                  </a:cxn>
                  <a:cxn ang="0">
                    <a:pos x="75" y="9"/>
                  </a:cxn>
                  <a:cxn ang="0">
                    <a:pos x="65" y="2"/>
                  </a:cxn>
                  <a:cxn ang="0">
                    <a:pos x="49" y="0"/>
                  </a:cxn>
                </a:cxnLst>
                <a:rect l="0" t="0" r="r" b="b"/>
                <a:pathLst>
                  <a:path w="82" h="95">
                    <a:moveTo>
                      <a:pt x="65" y="35"/>
                    </a:moveTo>
                    <a:lnTo>
                      <a:pt x="65" y="35"/>
                    </a:lnTo>
                    <a:lnTo>
                      <a:pt x="62" y="43"/>
                    </a:lnTo>
                    <a:lnTo>
                      <a:pt x="60" y="50"/>
                    </a:lnTo>
                    <a:lnTo>
                      <a:pt x="56" y="56"/>
                    </a:lnTo>
                    <a:lnTo>
                      <a:pt x="53" y="60"/>
                    </a:lnTo>
                    <a:lnTo>
                      <a:pt x="49" y="65"/>
                    </a:lnTo>
                    <a:lnTo>
                      <a:pt x="44" y="66"/>
                    </a:lnTo>
                    <a:lnTo>
                      <a:pt x="40" y="67"/>
                    </a:lnTo>
                    <a:lnTo>
                      <a:pt x="34" y="69"/>
                    </a:lnTo>
                    <a:lnTo>
                      <a:pt x="34" y="69"/>
                    </a:lnTo>
                    <a:lnTo>
                      <a:pt x="30" y="67"/>
                    </a:lnTo>
                    <a:lnTo>
                      <a:pt x="27" y="67"/>
                    </a:lnTo>
                    <a:lnTo>
                      <a:pt x="22" y="65"/>
                    </a:lnTo>
                    <a:lnTo>
                      <a:pt x="21" y="62"/>
                    </a:lnTo>
                    <a:lnTo>
                      <a:pt x="18" y="57"/>
                    </a:lnTo>
                    <a:lnTo>
                      <a:pt x="18" y="53"/>
                    </a:lnTo>
                    <a:lnTo>
                      <a:pt x="18" y="46"/>
                    </a:lnTo>
                    <a:lnTo>
                      <a:pt x="18" y="38"/>
                    </a:lnTo>
                    <a:lnTo>
                      <a:pt x="18" y="38"/>
                    </a:lnTo>
                    <a:lnTo>
                      <a:pt x="22" y="25"/>
                    </a:lnTo>
                    <a:lnTo>
                      <a:pt x="28" y="15"/>
                    </a:lnTo>
                    <a:lnTo>
                      <a:pt x="33" y="12"/>
                    </a:lnTo>
                    <a:lnTo>
                      <a:pt x="37" y="9"/>
                    </a:lnTo>
                    <a:lnTo>
                      <a:pt x="43" y="6"/>
                    </a:lnTo>
                    <a:lnTo>
                      <a:pt x="47" y="6"/>
                    </a:lnTo>
                    <a:lnTo>
                      <a:pt x="47" y="6"/>
                    </a:lnTo>
                    <a:lnTo>
                      <a:pt x="51" y="6"/>
                    </a:lnTo>
                    <a:lnTo>
                      <a:pt x="56" y="8"/>
                    </a:lnTo>
                    <a:lnTo>
                      <a:pt x="60" y="11"/>
                    </a:lnTo>
                    <a:lnTo>
                      <a:pt x="62" y="13"/>
                    </a:lnTo>
                    <a:lnTo>
                      <a:pt x="65" y="18"/>
                    </a:lnTo>
                    <a:lnTo>
                      <a:pt x="65" y="22"/>
                    </a:lnTo>
                    <a:lnTo>
                      <a:pt x="65" y="28"/>
                    </a:lnTo>
                    <a:lnTo>
                      <a:pt x="65" y="35"/>
                    </a:lnTo>
                    <a:lnTo>
                      <a:pt x="65" y="35"/>
                    </a:lnTo>
                    <a:close/>
                    <a:moveTo>
                      <a:pt x="49" y="0"/>
                    </a:moveTo>
                    <a:lnTo>
                      <a:pt x="49" y="0"/>
                    </a:lnTo>
                    <a:lnTo>
                      <a:pt x="40" y="0"/>
                    </a:lnTo>
                    <a:lnTo>
                      <a:pt x="31" y="3"/>
                    </a:lnTo>
                    <a:lnTo>
                      <a:pt x="24" y="6"/>
                    </a:lnTo>
                    <a:lnTo>
                      <a:pt x="18" y="11"/>
                    </a:lnTo>
                    <a:lnTo>
                      <a:pt x="12" y="16"/>
                    </a:lnTo>
                    <a:lnTo>
                      <a:pt x="8" y="22"/>
                    </a:lnTo>
                    <a:lnTo>
                      <a:pt x="3" y="30"/>
                    </a:lnTo>
                    <a:lnTo>
                      <a:pt x="2" y="37"/>
                    </a:lnTo>
                    <a:lnTo>
                      <a:pt x="2" y="37"/>
                    </a:lnTo>
                    <a:lnTo>
                      <a:pt x="0" y="47"/>
                    </a:lnTo>
                    <a:lnTo>
                      <a:pt x="0" y="54"/>
                    </a:lnTo>
                    <a:lnTo>
                      <a:pt x="3" y="60"/>
                    </a:lnTo>
                    <a:lnTo>
                      <a:pt x="8" y="66"/>
                    </a:lnTo>
                    <a:lnTo>
                      <a:pt x="12" y="70"/>
                    </a:lnTo>
                    <a:lnTo>
                      <a:pt x="18" y="73"/>
                    </a:lnTo>
                    <a:lnTo>
                      <a:pt x="25" y="75"/>
                    </a:lnTo>
                    <a:lnTo>
                      <a:pt x="33" y="75"/>
                    </a:lnTo>
                    <a:lnTo>
                      <a:pt x="33" y="75"/>
                    </a:lnTo>
                    <a:lnTo>
                      <a:pt x="46" y="85"/>
                    </a:lnTo>
                    <a:lnTo>
                      <a:pt x="56" y="95"/>
                    </a:lnTo>
                    <a:lnTo>
                      <a:pt x="56" y="95"/>
                    </a:lnTo>
                    <a:lnTo>
                      <a:pt x="65" y="91"/>
                    </a:lnTo>
                    <a:lnTo>
                      <a:pt x="72" y="89"/>
                    </a:lnTo>
                    <a:lnTo>
                      <a:pt x="72" y="89"/>
                    </a:lnTo>
                    <a:lnTo>
                      <a:pt x="47" y="73"/>
                    </a:lnTo>
                    <a:lnTo>
                      <a:pt x="47" y="73"/>
                    </a:lnTo>
                    <a:lnTo>
                      <a:pt x="60" y="67"/>
                    </a:lnTo>
                    <a:lnTo>
                      <a:pt x="70" y="59"/>
                    </a:lnTo>
                    <a:lnTo>
                      <a:pt x="78" y="48"/>
                    </a:lnTo>
                    <a:lnTo>
                      <a:pt x="79" y="43"/>
                    </a:lnTo>
                    <a:lnTo>
                      <a:pt x="81" y="37"/>
                    </a:lnTo>
                    <a:lnTo>
                      <a:pt x="81" y="37"/>
                    </a:lnTo>
                    <a:lnTo>
                      <a:pt x="82" y="28"/>
                    </a:lnTo>
                    <a:lnTo>
                      <a:pt x="81" y="21"/>
                    </a:lnTo>
                    <a:lnTo>
                      <a:pt x="79" y="15"/>
                    </a:lnTo>
                    <a:lnTo>
                      <a:pt x="75" y="9"/>
                    </a:lnTo>
                    <a:lnTo>
                      <a:pt x="70" y="5"/>
                    </a:lnTo>
                    <a:lnTo>
                      <a:pt x="65" y="2"/>
                    </a:lnTo>
                    <a:lnTo>
                      <a:pt x="57" y="0"/>
                    </a:lnTo>
                    <a:lnTo>
                      <a:pt x="49" y="0"/>
                    </a:lnTo>
                    <a:lnTo>
                      <a:pt x="49" y="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78" name="Freeform 78"/>
              <p:cNvSpPr>
                <a:spLocks/>
              </p:cNvSpPr>
              <p:nvPr userDrawn="1"/>
            </p:nvSpPr>
            <p:spPr bwMode="auto">
              <a:xfrm>
                <a:off x="4736" y="2917"/>
                <a:ext cx="54" cy="53"/>
              </a:xfrm>
              <a:custGeom>
                <a:avLst/>
                <a:gdLst/>
                <a:ahLst/>
                <a:cxnLst>
                  <a:cxn ang="0">
                    <a:pos x="31" y="44"/>
                  </a:cxn>
                  <a:cxn ang="0">
                    <a:pos x="31" y="44"/>
                  </a:cxn>
                  <a:cxn ang="0">
                    <a:pos x="31" y="44"/>
                  </a:cxn>
                  <a:cxn ang="0">
                    <a:pos x="26" y="47"/>
                  </a:cxn>
                  <a:cxn ang="0">
                    <a:pos x="22" y="50"/>
                  </a:cxn>
                  <a:cxn ang="0">
                    <a:pos x="17" y="53"/>
                  </a:cxn>
                  <a:cxn ang="0">
                    <a:pos x="13" y="53"/>
                  </a:cxn>
                  <a:cxn ang="0">
                    <a:pos x="13" y="53"/>
                  </a:cxn>
                  <a:cxn ang="0">
                    <a:pos x="6" y="51"/>
                  </a:cxn>
                  <a:cxn ang="0">
                    <a:pos x="1" y="48"/>
                  </a:cxn>
                  <a:cxn ang="0">
                    <a:pos x="0" y="43"/>
                  </a:cxn>
                  <a:cxn ang="0">
                    <a:pos x="0" y="34"/>
                  </a:cxn>
                  <a:cxn ang="0">
                    <a:pos x="0" y="34"/>
                  </a:cxn>
                  <a:cxn ang="0">
                    <a:pos x="4" y="16"/>
                  </a:cxn>
                  <a:cxn ang="0">
                    <a:pos x="4" y="16"/>
                  </a:cxn>
                  <a:cxn ang="0">
                    <a:pos x="7" y="0"/>
                  </a:cxn>
                  <a:cxn ang="0">
                    <a:pos x="7" y="0"/>
                  </a:cxn>
                  <a:cxn ang="0">
                    <a:pos x="15" y="2"/>
                  </a:cxn>
                  <a:cxn ang="0">
                    <a:pos x="15" y="2"/>
                  </a:cxn>
                  <a:cxn ang="0">
                    <a:pos x="22" y="0"/>
                  </a:cxn>
                  <a:cxn ang="0">
                    <a:pos x="22" y="0"/>
                  </a:cxn>
                  <a:cxn ang="0">
                    <a:pos x="19" y="13"/>
                  </a:cxn>
                  <a:cxn ang="0">
                    <a:pos x="16" y="31"/>
                  </a:cxn>
                  <a:cxn ang="0">
                    <a:pos x="16" y="31"/>
                  </a:cxn>
                  <a:cxn ang="0">
                    <a:pos x="15" y="37"/>
                  </a:cxn>
                  <a:cxn ang="0">
                    <a:pos x="16" y="41"/>
                  </a:cxn>
                  <a:cxn ang="0">
                    <a:pos x="17" y="43"/>
                  </a:cxn>
                  <a:cxn ang="0">
                    <a:pos x="22" y="44"/>
                  </a:cxn>
                  <a:cxn ang="0">
                    <a:pos x="22" y="44"/>
                  </a:cxn>
                  <a:cxn ang="0">
                    <a:pos x="26" y="43"/>
                  </a:cxn>
                  <a:cxn ang="0">
                    <a:pos x="29" y="40"/>
                  </a:cxn>
                  <a:cxn ang="0">
                    <a:pos x="32" y="35"/>
                  </a:cxn>
                  <a:cxn ang="0">
                    <a:pos x="34" y="28"/>
                  </a:cxn>
                  <a:cxn ang="0">
                    <a:pos x="35" y="24"/>
                  </a:cxn>
                  <a:cxn ang="0">
                    <a:pos x="35" y="24"/>
                  </a:cxn>
                  <a:cxn ang="0">
                    <a:pos x="38" y="0"/>
                  </a:cxn>
                  <a:cxn ang="0">
                    <a:pos x="38" y="0"/>
                  </a:cxn>
                  <a:cxn ang="0">
                    <a:pos x="47" y="2"/>
                  </a:cxn>
                  <a:cxn ang="0">
                    <a:pos x="47" y="2"/>
                  </a:cxn>
                  <a:cxn ang="0">
                    <a:pos x="54" y="0"/>
                  </a:cxn>
                  <a:cxn ang="0">
                    <a:pos x="54" y="0"/>
                  </a:cxn>
                  <a:cxn ang="0">
                    <a:pos x="48" y="24"/>
                  </a:cxn>
                  <a:cxn ang="0">
                    <a:pos x="48" y="28"/>
                  </a:cxn>
                  <a:cxn ang="0">
                    <a:pos x="48" y="28"/>
                  </a:cxn>
                  <a:cxn ang="0">
                    <a:pos x="44" y="51"/>
                  </a:cxn>
                  <a:cxn ang="0">
                    <a:pos x="44" y="51"/>
                  </a:cxn>
                  <a:cxn ang="0">
                    <a:pos x="36" y="51"/>
                  </a:cxn>
                  <a:cxn ang="0">
                    <a:pos x="36" y="51"/>
                  </a:cxn>
                  <a:cxn ang="0">
                    <a:pos x="29" y="51"/>
                  </a:cxn>
                  <a:cxn ang="0">
                    <a:pos x="31" y="44"/>
                  </a:cxn>
                </a:cxnLst>
                <a:rect l="0" t="0" r="r" b="b"/>
                <a:pathLst>
                  <a:path w="54" h="53">
                    <a:moveTo>
                      <a:pt x="31" y="44"/>
                    </a:moveTo>
                    <a:lnTo>
                      <a:pt x="31" y="44"/>
                    </a:lnTo>
                    <a:lnTo>
                      <a:pt x="31" y="44"/>
                    </a:lnTo>
                    <a:lnTo>
                      <a:pt x="26" y="47"/>
                    </a:lnTo>
                    <a:lnTo>
                      <a:pt x="22" y="50"/>
                    </a:lnTo>
                    <a:lnTo>
                      <a:pt x="17" y="53"/>
                    </a:lnTo>
                    <a:lnTo>
                      <a:pt x="13" y="53"/>
                    </a:lnTo>
                    <a:lnTo>
                      <a:pt x="13" y="53"/>
                    </a:lnTo>
                    <a:lnTo>
                      <a:pt x="6" y="51"/>
                    </a:lnTo>
                    <a:lnTo>
                      <a:pt x="1" y="48"/>
                    </a:lnTo>
                    <a:lnTo>
                      <a:pt x="0" y="43"/>
                    </a:lnTo>
                    <a:lnTo>
                      <a:pt x="0" y="34"/>
                    </a:lnTo>
                    <a:lnTo>
                      <a:pt x="0" y="34"/>
                    </a:lnTo>
                    <a:lnTo>
                      <a:pt x="4" y="16"/>
                    </a:lnTo>
                    <a:lnTo>
                      <a:pt x="4" y="16"/>
                    </a:lnTo>
                    <a:lnTo>
                      <a:pt x="7" y="0"/>
                    </a:lnTo>
                    <a:lnTo>
                      <a:pt x="7" y="0"/>
                    </a:lnTo>
                    <a:lnTo>
                      <a:pt x="15" y="2"/>
                    </a:lnTo>
                    <a:lnTo>
                      <a:pt x="15" y="2"/>
                    </a:lnTo>
                    <a:lnTo>
                      <a:pt x="22" y="0"/>
                    </a:lnTo>
                    <a:lnTo>
                      <a:pt x="22" y="0"/>
                    </a:lnTo>
                    <a:lnTo>
                      <a:pt x="19" y="13"/>
                    </a:lnTo>
                    <a:lnTo>
                      <a:pt x="16" y="31"/>
                    </a:lnTo>
                    <a:lnTo>
                      <a:pt x="16" y="31"/>
                    </a:lnTo>
                    <a:lnTo>
                      <a:pt x="15" y="37"/>
                    </a:lnTo>
                    <a:lnTo>
                      <a:pt x="16" y="41"/>
                    </a:lnTo>
                    <a:lnTo>
                      <a:pt x="17" y="43"/>
                    </a:lnTo>
                    <a:lnTo>
                      <a:pt x="22" y="44"/>
                    </a:lnTo>
                    <a:lnTo>
                      <a:pt x="22" y="44"/>
                    </a:lnTo>
                    <a:lnTo>
                      <a:pt x="26" y="43"/>
                    </a:lnTo>
                    <a:lnTo>
                      <a:pt x="29" y="40"/>
                    </a:lnTo>
                    <a:lnTo>
                      <a:pt x="32" y="35"/>
                    </a:lnTo>
                    <a:lnTo>
                      <a:pt x="34" y="28"/>
                    </a:lnTo>
                    <a:lnTo>
                      <a:pt x="35" y="24"/>
                    </a:lnTo>
                    <a:lnTo>
                      <a:pt x="35" y="24"/>
                    </a:lnTo>
                    <a:lnTo>
                      <a:pt x="38" y="0"/>
                    </a:lnTo>
                    <a:lnTo>
                      <a:pt x="38" y="0"/>
                    </a:lnTo>
                    <a:lnTo>
                      <a:pt x="47" y="2"/>
                    </a:lnTo>
                    <a:lnTo>
                      <a:pt x="47" y="2"/>
                    </a:lnTo>
                    <a:lnTo>
                      <a:pt x="54" y="0"/>
                    </a:lnTo>
                    <a:lnTo>
                      <a:pt x="54" y="0"/>
                    </a:lnTo>
                    <a:lnTo>
                      <a:pt x="48" y="24"/>
                    </a:lnTo>
                    <a:lnTo>
                      <a:pt x="48" y="28"/>
                    </a:lnTo>
                    <a:lnTo>
                      <a:pt x="48" y="28"/>
                    </a:lnTo>
                    <a:lnTo>
                      <a:pt x="44" y="51"/>
                    </a:lnTo>
                    <a:lnTo>
                      <a:pt x="44" y="51"/>
                    </a:lnTo>
                    <a:lnTo>
                      <a:pt x="36" y="51"/>
                    </a:lnTo>
                    <a:lnTo>
                      <a:pt x="36" y="51"/>
                    </a:lnTo>
                    <a:lnTo>
                      <a:pt x="29" y="51"/>
                    </a:lnTo>
                    <a:lnTo>
                      <a:pt x="31" y="44"/>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79" name="Freeform 79"/>
              <p:cNvSpPr>
                <a:spLocks noEditPoints="1"/>
              </p:cNvSpPr>
              <p:nvPr userDrawn="1"/>
            </p:nvSpPr>
            <p:spPr bwMode="auto">
              <a:xfrm>
                <a:off x="4793" y="2916"/>
                <a:ext cx="47" cy="54"/>
              </a:xfrm>
              <a:custGeom>
                <a:avLst/>
                <a:gdLst/>
                <a:ahLst/>
                <a:cxnLst>
                  <a:cxn ang="0">
                    <a:pos x="29" y="36"/>
                  </a:cxn>
                  <a:cxn ang="0">
                    <a:pos x="26" y="44"/>
                  </a:cxn>
                  <a:cxn ang="0">
                    <a:pos x="19" y="46"/>
                  </a:cxn>
                  <a:cxn ang="0">
                    <a:pos x="17" y="46"/>
                  </a:cxn>
                  <a:cxn ang="0">
                    <a:pos x="14" y="42"/>
                  </a:cxn>
                  <a:cxn ang="0">
                    <a:pos x="14" y="39"/>
                  </a:cxn>
                  <a:cxn ang="0">
                    <a:pos x="22" y="29"/>
                  </a:cxn>
                  <a:cxn ang="0">
                    <a:pos x="32" y="25"/>
                  </a:cxn>
                  <a:cxn ang="0">
                    <a:pos x="29" y="36"/>
                  </a:cxn>
                  <a:cxn ang="0">
                    <a:pos x="12" y="14"/>
                  </a:cxn>
                  <a:cxn ang="0">
                    <a:pos x="17" y="10"/>
                  </a:cxn>
                  <a:cxn ang="0">
                    <a:pos x="25" y="9"/>
                  </a:cxn>
                  <a:cxn ang="0">
                    <a:pos x="32" y="11"/>
                  </a:cxn>
                  <a:cxn ang="0">
                    <a:pos x="33" y="17"/>
                  </a:cxn>
                  <a:cxn ang="0">
                    <a:pos x="32" y="20"/>
                  </a:cxn>
                  <a:cxn ang="0">
                    <a:pos x="19" y="25"/>
                  </a:cxn>
                  <a:cxn ang="0">
                    <a:pos x="12" y="27"/>
                  </a:cxn>
                  <a:cxn ang="0">
                    <a:pos x="3" y="35"/>
                  </a:cxn>
                  <a:cxn ang="0">
                    <a:pos x="0" y="41"/>
                  </a:cxn>
                  <a:cxn ang="0">
                    <a:pos x="1" y="49"/>
                  </a:cxn>
                  <a:cxn ang="0">
                    <a:pos x="13" y="54"/>
                  </a:cxn>
                  <a:cxn ang="0">
                    <a:pos x="17" y="54"/>
                  </a:cxn>
                  <a:cxn ang="0">
                    <a:pos x="28" y="46"/>
                  </a:cxn>
                  <a:cxn ang="0">
                    <a:pos x="29" y="49"/>
                  </a:cxn>
                  <a:cxn ang="0">
                    <a:pos x="32" y="54"/>
                  </a:cxn>
                  <a:cxn ang="0">
                    <a:pos x="36" y="54"/>
                  </a:cxn>
                  <a:cxn ang="0">
                    <a:pos x="47" y="51"/>
                  </a:cxn>
                  <a:cxn ang="0">
                    <a:pos x="47" y="48"/>
                  </a:cxn>
                  <a:cxn ang="0">
                    <a:pos x="42" y="48"/>
                  </a:cxn>
                  <a:cxn ang="0">
                    <a:pos x="42" y="41"/>
                  </a:cxn>
                  <a:cxn ang="0">
                    <a:pos x="47" y="17"/>
                  </a:cxn>
                  <a:cxn ang="0">
                    <a:pos x="47" y="10"/>
                  </a:cxn>
                  <a:cxn ang="0">
                    <a:pos x="44" y="4"/>
                  </a:cxn>
                  <a:cxn ang="0">
                    <a:pos x="30" y="0"/>
                  </a:cxn>
                  <a:cxn ang="0">
                    <a:pos x="26" y="1"/>
                  </a:cxn>
                  <a:cxn ang="0">
                    <a:pos x="10" y="9"/>
                  </a:cxn>
                </a:cxnLst>
                <a:rect l="0" t="0" r="r" b="b"/>
                <a:pathLst>
                  <a:path w="47" h="54">
                    <a:moveTo>
                      <a:pt x="29" y="36"/>
                    </a:moveTo>
                    <a:lnTo>
                      <a:pt x="29" y="36"/>
                    </a:lnTo>
                    <a:lnTo>
                      <a:pt x="28" y="41"/>
                    </a:lnTo>
                    <a:lnTo>
                      <a:pt x="26" y="44"/>
                    </a:lnTo>
                    <a:lnTo>
                      <a:pt x="23" y="46"/>
                    </a:lnTo>
                    <a:lnTo>
                      <a:pt x="19" y="46"/>
                    </a:lnTo>
                    <a:lnTo>
                      <a:pt x="19" y="46"/>
                    </a:lnTo>
                    <a:lnTo>
                      <a:pt x="17" y="46"/>
                    </a:lnTo>
                    <a:lnTo>
                      <a:pt x="16" y="45"/>
                    </a:lnTo>
                    <a:lnTo>
                      <a:pt x="14" y="42"/>
                    </a:lnTo>
                    <a:lnTo>
                      <a:pt x="14" y="39"/>
                    </a:lnTo>
                    <a:lnTo>
                      <a:pt x="14" y="39"/>
                    </a:lnTo>
                    <a:lnTo>
                      <a:pt x="17" y="33"/>
                    </a:lnTo>
                    <a:lnTo>
                      <a:pt x="22" y="29"/>
                    </a:lnTo>
                    <a:lnTo>
                      <a:pt x="32" y="25"/>
                    </a:lnTo>
                    <a:lnTo>
                      <a:pt x="32" y="25"/>
                    </a:lnTo>
                    <a:lnTo>
                      <a:pt x="29" y="36"/>
                    </a:lnTo>
                    <a:lnTo>
                      <a:pt x="29" y="36"/>
                    </a:lnTo>
                    <a:close/>
                    <a:moveTo>
                      <a:pt x="10" y="14"/>
                    </a:moveTo>
                    <a:lnTo>
                      <a:pt x="12" y="14"/>
                    </a:lnTo>
                    <a:lnTo>
                      <a:pt x="12" y="14"/>
                    </a:lnTo>
                    <a:lnTo>
                      <a:pt x="17" y="10"/>
                    </a:lnTo>
                    <a:lnTo>
                      <a:pt x="25" y="9"/>
                    </a:lnTo>
                    <a:lnTo>
                      <a:pt x="25" y="9"/>
                    </a:lnTo>
                    <a:lnTo>
                      <a:pt x="29" y="9"/>
                    </a:lnTo>
                    <a:lnTo>
                      <a:pt x="32" y="11"/>
                    </a:lnTo>
                    <a:lnTo>
                      <a:pt x="33" y="14"/>
                    </a:lnTo>
                    <a:lnTo>
                      <a:pt x="33" y="17"/>
                    </a:lnTo>
                    <a:lnTo>
                      <a:pt x="33" y="17"/>
                    </a:lnTo>
                    <a:lnTo>
                      <a:pt x="32" y="20"/>
                    </a:lnTo>
                    <a:lnTo>
                      <a:pt x="30" y="22"/>
                    </a:lnTo>
                    <a:lnTo>
                      <a:pt x="19" y="25"/>
                    </a:lnTo>
                    <a:lnTo>
                      <a:pt x="19" y="25"/>
                    </a:lnTo>
                    <a:lnTo>
                      <a:pt x="12" y="27"/>
                    </a:lnTo>
                    <a:lnTo>
                      <a:pt x="6" y="30"/>
                    </a:lnTo>
                    <a:lnTo>
                      <a:pt x="3" y="35"/>
                    </a:lnTo>
                    <a:lnTo>
                      <a:pt x="0" y="41"/>
                    </a:lnTo>
                    <a:lnTo>
                      <a:pt x="0" y="41"/>
                    </a:lnTo>
                    <a:lnTo>
                      <a:pt x="0" y="45"/>
                    </a:lnTo>
                    <a:lnTo>
                      <a:pt x="1" y="49"/>
                    </a:lnTo>
                    <a:lnTo>
                      <a:pt x="6" y="52"/>
                    </a:lnTo>
                    <a:lnTo>
                      <a:pt x="13" y="54"/>
                    </a:lnTo>
                    <a:lnTo>
                      <a:pt x="13" y="54"/>
                    </a:lnTo>
                    <a:lnTo>
                      <a:pt x="17" y="54"/>
                    </a:lnTo>
                    <a:lnTo>
                      <a:pt x="20" y="52"/>
                    </a:lnTo>
                    <a:lnTo>
                      <a:pt x="28" y="46"/>
                    </a:lnTo>
                    <a:lnTo>
                      <a:pt x="28" y="46"/>
                    </a:lnTo>
                    <a:lnTo>
                      <a:pt x="29" y="49"/>
                    </a:lnTo>
                    <a:lnTo>
                      <a:pt x="30" y="52"/>
                    </a:lnTo>
                    <a:lnTo>
                      <a:pt x="32" y="54"/>
                    </a:lnTo>
                    <a:lnTo>
                      <a:pt x="36" y="54"/>
                    </a:lnTo>
                    <a:lnTo>
                      <a:pt x="36" y="54"/>
                    </a:lnTo>
                    <a:lnTo>
                      <a:pt x="41" y="54"/>
                    </a:lnTo>
                    <a:lnTo>
                      <a:pt x="47" y="51"/>
                    </a:lnTo>
                    <a:lnTo>
                      <a:pt x="47" y="48"/>
                    </a:lnTo>
                    <a:lnTo>
                      <a:pt x="47" y="48"/>
                    </a:lnTo>
                    <a:lnTo>
                      <a:pt x="44" y="48"/>
                    </a:lnTo>
                    <a:lnTo>
                      <a:pt x="42" y="48"/>
                    </a:lnTo>
                    <a:lnTo>
                      <a:pt x="42" y="45"/>
                    </a:lnTo>
                    <a:lnTo>
                      <a:pt x="42" y="41"/>
                    </a:lnTo>
                    <a:lnTo>
                      <a:pt x="42" y="41"/>
                    </a:lnTo>
                    <a:lnTo>
                      <a:pt x="47" y="17"/>
                    </a:lnTo>
                    <a:lnTo>
                      <a:pt x="47" y="17"/>
                    </a:lnTo>
                    <a:lnTo>
                      <a:pt x="47" y="10"/>
                    </a:lnTo>
                    <a:lnTo>
                      <a:pt x="45" y="7"/>
                    </a:lnTo>
                    <a:lnTo>
                      <a:pt x="44" y="4"/>
                    </a:lnTo>
                    <a:lnTo>
                      <a:pt x="38" y="1"/>
                    </a:lnTo>
                    <a:lnTo>
                      <a:pt x="30" y="0"/>
                    </a:lnTo>
                    <a:lnTo>
                      <a:pt x="30" y="0"/>
                    </a:lnTo>
                    <a:lnTo>
                      <a:pt x="26" y="1"/>
                    </a:lnTo>
                    <a:lnTo>
                      <a:pt x="20" y="3"/>
                    </a:lnTo>
                    <a:lnTo>
                      <a:pt x="10" y="9"/>
                    </a:lnTo>
                    <a:lnTo>
                      <a:pt x="10" y="14"/>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80" name="Freeform 80"/>
              <p:cNvSpPr>
                <a:spLocks/>
              </p:cNvSpPr>
              <p:nvPr userDrawn="1"/>
            </p:nvSpPr>
            <p:spPr bwMode="auto">
              <a:xfrm>
                <a:off x="4848" y="2889"/>
                <a:ext cx="32" cy="79"/>
              </a:xfrm>
              <a:custGeom>
                <a:avLst/>
                <a:gdLst/>
                <a:ahLst/>
                <a:cxnLst>
                  <a:cxn ang="0">
                    <a:pos x="10" y="37"/>
                  </a:cxn>
                  <a:cxn ang="0">
                    <a:pos x="10" y="37"/>
                  </a:cxn>
                  <a:cxn ang="0">
                    <a:pos x="16" y="0"/>
                  </a:cxn>
                  <a:cxn ang="0">
                    <a:pos x="16" y="0"/>
                  </a:cxn>
                  <a:cxn ang="0">
                    <a:pos x="24" y="0"/>
                  </a:cxn>
                  <a:cxn ang="0">
                    <a:pos x="24" y="0"/>
                  </a:cxn>
                  <a:cxn ang="0">
                    <a:pos x="32" y="0"/>
                  </a:cxn>
                  <a:cxn ang="0">
                    <a:pos x="32" y="0"/>
                  </a:cxn>
                  <a:cxn ang="0">
                    <a:pos x="24" y="37"/>
                  </a:cxn>
                  <a:cxn ang="0">
                    <a:pos x="22" y="43"/>
                  </a:cxn>
                  <a:cxn ang="0">
                    <a:pos x="22" y="43"/>
                  </a:cxn>
                  <a:cxn ang="0">
                    <a:pos x="16" y="79"/>
                  </a:cxn>
                  <a:cxn ang="0">
                    <a:pos x="16" y="79"/>
                  </a:cxn>
                  <a:cxn ang="0">
                    <a:pos x="9" y="79"/>
                  </a:cxn>
                  <a:cxn ang="0">
                    <a:pos x="9" y="79"/>
                  </a:cxn>
                  <a:cxn ang="0">
                    <a:pos x="0" y="79"/>
                  </a:cxn>
                  <a:cxn ang="0">
                    <a:pos x="0" y="79"/>
                  </a:cxn>
                  <a:cxn ang="0">
                    <a:pos x="9" y="43"/>
                  </a:cxn>
                  <a:cxn ang="0">
                    <a:pos x="10" y="37"/>
                  </a:cxn>
                </a:cxnLst>
                <a:rect l="0" t="0" r="r" b="b"/>
                <a:pathLst>
                  <a:path w="32" h="79">
                    <a:moveTo>
                      <a:pt x="10" y="37"/>
                    </a:moveTo>
                    <a:lnTo>
                      <a:pt x="10" y="37"/>
                    </a:lnTo>
                    <a:lnTo>
                      <a:pt x="16" y="0"/>
                    </a:lnTo>
                    <a:lnTo>
                      <a:pt x="16" y="0"/>
                    </a:lnTo>
                    <a:lnTo>
                      <a:pt x="24" y="0"/>
                    </a:lnTo>
                    <a:lnTo>
                      <a:pt x="24" y="0"/>
                    </a:lnTo>
                    <a:lnTo>
                      <a:pt x="32" y="0"/>
                    </a:lnTo>
                    <a:lnTo>
                      <a:pt x="32" y="0"/>
                    </a:lnTo>
                    <a:lnTo>
                      <a:pt x="24" y="37"/>
                    </a:lnTo>
                    <a:lnTo>
                      <a:pt x="22" y="43"/>
                    </a:lnTo>
                    <a:lnTo>
                      <a:pt x="22" y="43"/>
                    </a:lnTo>
                    <a:lnTo>
                      <a:pt x="16" y="79"/>
                    </a:lnTo>
                    <a:lnTo>
                      <a:pt x="16" y="79"/>
                    </a:lnTo>
                    <a:lnTo>
                      <a:pt x="9" y="79"/>
                    </a:lnTo>
                    <a:lnTo>
                      <a:pt x="9" y="79"/>
                    </a:lnTo>
                    <a:lnTo>
                      <a:pt x="0" y="79"/>
                    </a:lnTo>
                    <a:lnTo>
                      <a:pt x="0" y="79"/>
                    </a:lnTo>
                    <a:lnTo>
                      <a:pt x="9" y="43"/>
                    </a:lnTo>
                    <a:lnTo>
                      <a:pt x="10" y="37"/>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81" name="Freeform 81"/>
              <p:cNvSpPr>
                <a:spLocks noEditPoints="1"/>
              </p:cNvSpPr>
              <p:nvPr userDrawn="1"/>
            </p:nvSpPr>
            <p:spPr bwMode="auto">
              <a:xfrm>
                <a:off x="4879" y="2889"/>
                <a:ext cx="31" cy="79"/>
              </a:xfrm>
              <a:custGeom>
                <a:avLst/>
                <a:gdLst/>
                <a:ahLst/>
                <a:cxnLst>
                  <a:cxn ang="0">
                    <a:pos x="7" y="52"/>
                  </a:cxn>
                  <a:cxn ang="0">
                    <a:pos x="7" y="52"/>
                  </a:cxn>
                  <a:cxn ang="0">
                    <a:pos x="10" y="28"/>
                  </a:cxn>
                  <a:cxn ang="0">
                    <a:pos x="10" y="28"/>
                  </a:cxn>
                  <a:cxn ang="0">
                    <a:pos x="17" y="30"/>
                  </a:cxn>
                  <a:cxn ang="0">
                    <a:pos x="17" y="30"/>
                  </a:cxn>
                  <a:cxn ang="0">
                    <a:pos x="26" y="28"/>
                  </a:cxn>
                  <a:cxn ang="0">
                    <a:pos x="26" y="28"/>
                  </a:cxn>
                  <a:cxn ang="0">
                    <a:pos x="20" y="52"/>
                  </a:cxn>
                  <a:cxn ang="0">
                    <a:pos x="20" y="56"/>
                  </a:cxn>
                  <a:cxn ang="0">
                    <a:pos x="20" y="56"/>
                  </a:cxn>
                  <a:cxn ang="0">
                    <a:pos x="16" y="79"/>
                  </a:cxn>
                  <a:cxn ang="0">
                    <a:pos x="16" y="79"/>
                  </a:cxn>
                  <a:cxn ang="0">
                    <a:pos x="9" y="79"/>
                  </a:cxn>
                  <a:cxn ang="0">
                    <a:pos x="9" y="79"/>
                  </a:cxn>
                  <a:cxn ang="0">
                    <a:pos x="0" y="79"/>
                  </a:cxn>
                  <a:cxn ang="0">
                    <a:pos x="0" y="79"/>
                  </a:cxn>
                  <a:cxn ang="0">
                    <a:pos x="6" y="56"/>
                  </a:cxn>
                  <a:cxn ang="0">
                    <a:pos x="7" y="52"/>
                  </a:cxn>
                  <a:cxn ang="0">
                    <a:pos x="23" y="0"/>
                  </a:cxn>
                  <a:cxn ang="0">
                    <a:pos x="23" y="0"/>
                  </a:cxn>
                  <a:cxn ang="0">
                    <a:pos x="26" y="2"/>
                  </a:cxn>
                  <a:cxn ang="0">
                    <a:pos x="29" y="3"/>
                  </a:cxn>
                  <a:cxn ang="0">
                    <a:pos x="31" y="6"/>
                  </a:cxn>
                  <a:cxn ang="0">
                    <a:pos x="31" y="9"/>
                  </a:cxn>
                  <a:cxn ang="0">
                    <a:pos x="31" y="9"/>
                  </a:cxn>
                  <a:cxn ang="0">
                    <a:pos x="29" y="12"/>
                  </a:cxn>
                  <a:cxn ang="0">
                    <a:pos x="26" y="15"/>
                  </a:cxn>
                  <a:cxn ang="0">
                    <a:pos x="23" y="17"/>
                  </a:cxn>
                  <a:cxn ang="0">
                    <a:pos x="20" y="18"/>
                  </a:cxn>
                  <a:cxn ang="0">
                    <a:pos x="20" y="18"/>
                  </a:cxn>
                  <a:cxn ang="0">
                    <a:pos x="17" y="17"/>
                  </a:cxn>
                  <a:cxn ang="0">
                    <a:pos x="15" y="15"/>
                  </a:cxn>
                  <a:cxn ang="0">
                    <a:pos x="15" y="12"/>
                  </a:cxn>
                  <a:cxn ang="0">
                    <a:pos x="13" y="9"/>
                  </a:cxn>
                  <a:cxn ang="0">
                    <a:pos x="13" y="9"/>
                  </a:cxn>
                  <a:cxn ang="0">
                    <a:pos x="15" y="6"/>
                  </a:cxn>
                  <a:cxn ang="0">
                    <a:pos x="17" y="3"/>
                  </a:cxn>
                  <a:cxn ang="0">
                    <a:pos x="20" y="2"/>
                  </a:cxn>
                  <a:cxn ang="0">
                    <a:pos x="23" y="0"/>
                  </a:cxn>
                  <a:cxn ang="0">
                    <a:pos x="23" y="0"/>
                  </a:cxn>
                </a:cxnLst>
                <a:rect l="0" t="0" r="r" b="b"/>
                <a:pathLst>
                  <a:path w="31" h="79">
                    <a:moveTo>
                      <a:pt x="7" y="52"/>
                    </a:moveTo>
                    <a:lnTo>
                      <a:pt x="7" y="52"/>
                    </a:lnTo>
                    <a:lnTo>
                      <a:pt x="10" y="28"/>
                    </a:lnTo>
                    <a:lnTo>
                      <a:pt x="10" y="28"/>
                    </a:lnTo>
                    <a:lnTo>
                      <a:pt x="17" y="30"/>
                    </a:lnTo>
                    <a:lnTo>
                      <a:pt x="17" y="30"/>
                    </a:lnTo>
                    <a:lnTo>
                      <a:pt x="26" y="28"/>
                    </a:lnTo>
                    <a:lnTo>
                      <a:pt x="26" y="28"/>
                    </a:lnTo>
                    <a:lnTo>
                      <a:pt x="20" y="52"/>
                    </a:lnTo>
                    <a:lnTo>
                      <a:pt x="20" y="56"/>
                    </a:lnTo>
                    <a:lnTo>
                      <a:pt x="20" y="56"/>
                    </a:lnTo>
                    <a:lnTo>
                      <a:pt x="16" y="79"/>
                    </a:lnTo>
                    <a:lnTo>
                      <a:pt x="16" y="79"/>
                    </a:lnTo>
                    <a:lnTo>
                      <a:pt x="9" y="79"/>
                    </a:lnTo>
                    <a:lnTo>
                      <a:pt x="9" y="79"/>
                    </a:lnTo>
                    <a:lnTo>
                      <a:pt x="0" y="79"/>
                    </a:lnTo>
                    <a:lnTo>
                      <a:pt x="0" y="79"/>
                    </a:lnTo>
                    <a:lnTo>
                      <a:pt x="6" y="56"/>
                    </a:lnTo>
                    <a:lnTo>
                      <a:pt x="7" y="52"/>
                    </a:lnTo>
                    <a:close/>
                    <a:moveTo>
                      <a:pt x="23" y="0"/>
                    </a:moveTo>
                    <a:lnTo>
                      <a:pt x="23" y="0"/>
                    </a:lnTo>
                    <a:lnTo>
                      <a:pt x="26" y="2"/>
                    </a:lnTo>
                    <a:lnTo>
                      <a:pt x="29" y="3"/>
                    </a:lnTo>
                    <a:lnTo>
                      <a:pt x="31" y="6"/>
                    </a:lnTo>
                    <a:lnTo>
                      <a:pt x="31" y="9"/>
                    </a:lnTo>
                    <a:lnTo>
                      <a:pt x="31" y="9"/>
                    </a:lnTo>
                    <a:lnTo>
                      <a:pt x="29" y="12"/>
                    </a:lnTo>
                    <a:lnTo>
                      <a:pt x="26" y="15"/>
                    </a:lnTo>
                    <a:lnTo>
                      <a:pt x="23" y="17"/>
                    </a:lnTo>
                    <a:lnTo>
                      <a:pt x="20" y="18"/>
                    </a:lnTo>
                    <a:lnTo>
                      <a:pt x="20" y="18"/>
                    </a:lnTo>
                    <a:lnTo>
                      <a:pt x="17" y="17"/>
                    </a:lnTo>
                    <a:lnTo>
                      <a:pt x="15" y="15"/>
                    </a:lnTo>
                    <a:lnTo>
                      <a:pt x="15" y="12"/>
                    </a:lnTo>
                    <a:lnTo>
                      <a:pt x="13" y="9"/>
                    </a:lnTo>
                    <a:lnTo>
                      <a:pt x="13" y="9"/>
                    </a:lnTo>
                    <a:lnTo>
                      <a:pt x="15" y="6"/>
                    </a:lnTo>
                    <a:lnTo>
                      <a:pt x="17" y="3"/>
                    </a:lnTo>
                    <a:lnTo>
                      <a:pt x="20" y="2"/>
                    </a:lnTo>
                    <a:lnTo>
                      <a:pt x="23" y="0"/>
                    </a:lnTo>
                    <a:lnTo>
                      <a:pt x="23" y="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82" name="Freeform 82"/>
              <p:cNvSpPr>
                <a:spLocks/>
              </p:cNvSpPr>
              <p:nvPr userDrawn="1"/>
            </p:nvSpPr>
            <p:spPr bwMode="auto">
              <a:xfrm>
                <a:off x="4915" y="2900"/>
                <a:ext cx="31" cy="70"/>
              </a:xfrm>
              <a:custGeom>
                <a:avLst/>
                <a:gdLst/>
                <a:ahLst/>
                <a:cxnLst>
                  <a:cxn ang="0">
                    <a:pos x="31" y="19"/>
                  </a:cxn>
                  <a:cxn ang="0">
                    <a:pos x="31" y="19"/>
                  </a:cxn>
                  <a:cxn ang="0">
                    <a:pos x="31" y="22"/>
                  </a:cxn>
                  <a:cxn ang="0">
                    <a:pos x="31" y="22"/>
                  </a:cxn>
                  <a:cxn ang="0">
                    <a:pos x="30" y="25"/>
                  </a:cxn>
                  <a:cxn ang="0">
                    <a:pos x="21" y="23"/>
                  </a:cxn>
                  <a:cxn ang="0">
                    <a:pos x="21" y="23"/>
                  </a:cxn>
                  <a:cxn ang="0">
                    <a:pos x="16" y="46"/>
                  </a:cxn>
                  <a:cxn ang="0">
                    <a:pos x="16" y="46"/>
                  </a:cxn>
                  <a:cxn ang="0">
                    <a:pos x="15" y="55"/>
                  </a:cxn>
                  <a:cxn ang="0">
                    <a:pos x="14" y="61"/>
                  </a:cxn>
                  <a:cxn ang="0">
                    <a:pos x="15" y="64"/>
                  </a:cxn>
                  <a:cxn ang="0">
                    <a:pos x="18" y="64"/>
                  </a:cxn>
                  <a:cxn ang="0">
                    <a:pos x="18" y="64"/>
                  </a:cxn>
                  <a:cxn ang="0">
                    <a:pos x="24" y="62"/>
                  </a:cxn>
                  <a:cxn ang="0">
                    <a:pos x="22" y="67"/>
                  </a:cxn>
                  <a:cxn ang="0">
                    <a:pos x="22" y="67"/>
                  </a:cxn>
                  <a:cxn ang="0">
                    <a:pos x="16" y="70"/>
                  </a:cxn>
                  <a:cxn ang="0">
                    <a:pos x="11" y="70"/>
                  </a:cxn>
                  <a:cxn ang="0">
                    <a:pos x="11" y="70"/>
                  </a:cxn>
                  <a:cxn ang="0">
                    <a:pos x="5" y="68"/>
                  </a:cxn>
                  <a:cxn ang="0">
                    <a:pos x="2" y="65"/>
                  </a:cxn>
                  <a:cxn ang="0">
                    <a:pos x="0" y="61"/>
                  </a:cxn>
                  <a:cxn ang="0">
                    <a:pos x="0" y="54"/>
                  </a:cxn>
                  <a:cxn ang="0">
                    <a:pos x="0" y="54"/>
                  </a:cxn>
                  <a:cxn ang="0">
                    <a:pos x="8" y="23"/>
                  </a:cxn>
                  <a:cxn ang="0">
                    <a:pos x="0" y="25"/>
                  </a:cxn>
                  <a:cxn ang="0">
                    <a:pos x="0" y="25"/>
                  </a:cxn>
                  <a:cxn ang="0">
                    <a:pos x="0" y="22"/>
                  </a:cxn>
                  <a:cxn ang="0">
                    <a:pos x="0" y="22"/>
                  </a:cxn>
                  <a:cxn ang="0">
                    <a:pos x="0" y="19"/>
                  </a:cxn>
                  <a:cxn ang="0">
                    <a:pos x="8" y="19"/>
                  </a:cxn>
                  <a:cxn ang="0">
                    <a:pos x="8" y="19"/>
                  </a:cxn>
                  <a:cxn ang="0">
                    <a:pos x="11" y="6"/>
                  </a:cxn>
                  <a:cxn ang="0">
                    <a:pos x="11" y="6"/>
                  </a:cxn>
                  <a:cxn ang="0">
                    <a:pos x="25" y="0"/>
                  </a:cxn>
                  <a:cxn ang="0">
                    <a:pos x="27" y="0"/>
                  </a:cxn>
                  <a:cxn ang="0">
                    <a:pos x="27" y="0"/>
                  </a:cxn>
                  <a:cxn ang="0">
                    <a:pos x="22" y="19"/>
                  </a:cxn>
                  <a:cxn ang="0">
                    <a:pos x="31" y="19"/>
                  </a:cxn>
                </a:cxnLst>
                <a:rect l="0" t="0" r="r" b="b"/>
                <a:pathLst>
                  <a:path w="31" h="70">
                    <a:moveTo>
                      <a:pt x="31" y="19"/>
                    </a:moveTo>
                    <a:lnTo>
                      <a:pt x="31" y="19"/>
                    </a:lnTo>
                    <a:lnTo>
                      <a:pt x="31" y="22"/>
                    </a:lnTo>
                    <a:lnTo>
                      <a:pt x="31" y="22"/>
                    </a:lnTo>
                    <a:lnTo>
                      <a:pt x="30" y="25"/>
                    </a:lnTo>
                    <a:lnTo>
                      <a:pt x="21" y="23"/>
                    </a:lnTo>
                    <a:lnTo>
                      <a:pt x="21" y="23"/>
                    </a:lnTo>
                    <a:lnTo>
                      <a:pt x="16" y="46"/>
                    </a:lnTo>
                    <a:lnTo>
                      <a:pt x="16" y="46"/>
                    </a:lnTo>
                    <a:lnTo>
                      <a:pt x="15" y="55"/>
                    </a:lnTo>
                    <a:lnTo>
                      <a:pt x="14" y="61"/>
                    </a:lnTo>
                    <a:lnTo>
                      <a:pt x="15" y="64"/>
                    </a:lnTo>
                    <a:lnTo>
                      <a:pt x="18" y="64"/>
                    </a:lnTo>
                    <a:lnTo>
                      <a:pt x="18" y="64"/>
                    </a:lnTo>
                    <a:lnTo>
                      <a:pt x="24" y="62"/>
                    </a:lnTo>
                    <a:lnTo>
                      <a:pt x="22" y="67"/>
                    </a:lnTo>
                    <a:lnTo>
                      <a:pt x="22" y="67"/>
                    </a:lnTo>
                    <a:lnTo>
                      <a:pt x="16" y="70"/>
                    </a:lnTo>
                    <a:lnTo>
                      <a:pt x="11" y="70"/>
                    </a:lnTo>
                    <a:lnTo>
                      <a:pt x="11" y="70"/>
                    </a:lnTo>
                    <a:lnTo>
                      <a:pt x="5" y="68"/>
                    </a:lnTo>
                    <a:lnTo>
                      <a:pt x="2" y="65"/>
                    </a:lnTo>
                    <a:lnTo>
                      <a:pt x="0" y="61"/>
                    </a:lnTo>
                    <a:lnTo>
                      <a:pt x="0" y="54"/>
                    </a:lnTo>
                    <a:lnTo>
                      <a:pt x="0" y="54"/>
                    </a:lnTo>
                    <a:lnTo>
                      <a:pt x="8" y="23"/>
                    </a:lnTo>
                    <a:lnTo>
                      <a:pt x="0" y="25"/>
                    </a:lnTo>
                    <a:lnTo>
                      <a:pt x="0" y="25"/>
                    </a:lnTo>
                    <a:lnTo>
                      <a:pt x="0" y="22"/>
                    </a:lnTo>
                    <a:lnTo>
                      <a:pt x="0" y="22"/>
                    </a:lnTo>
                    <a:lnTo>
                      <a:pt x="0" y="19"/>
                    </a:lnTo>
                    <a:lnTo>
                      <a:pt x="8" y="19"/>
                    </a:lnTo>
                    <a:lnTo>
                      <a:pt x="8" y="19"/>
                    </a:lnTo>
                    <a:lnTo>
                      <a:pt x="11" y="6"/>
                    </a:lnTo>
                    <a:lnTo>
                      <a:pt x="11" y="6"/>
                    </a:lnTo>
                    <a:lnTo>
                      <a:pt x="25" y="0"/>
                    </a:lnTo>
                    <a:lnTo>
                      <a:pt x="27" y="0"/>
                    </a:lnTo>
                    <a:lnTo>
                      <a:pt x="27" y="0"/>
                    </a:lnTo>
                    <a:lnTo>
                      <a:pt x="22" y="19"/>
                    </a:lnTo>
                    <a:lnTo>
                      <a:pt x="31" y="19"/>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83" name="Freeform 83"/>
              <p:cNvSpPr>
                <a:spLocks/>
              </p:cNvSpPr>
              <p:nvPr userDrawn="1"/>
            </p:nvSpPr>
            <p:spPr bwMode="auto">
              <a:xfrm>
                <a:off x="4945" y="2917"/>
                <a:ext cx="56" cy="79"/>
              </a:xfrm>
              <a:custGeom>
                <a:avLst/>
                <a:gdLst/>
                <a:ahLst/>
                <a:cxnLst>
                  <a:cxn ang="0">
                    <a:pos x="46" y="0"/>
                  </a:cxn>
                  <a:cxn ang="0">
                    <a:pos x="46" y="0"/>
                  </a:cxn>
                  <a:cxn ang="0">
                    <a:pos x="51" y="2"/>
                  </a:cxn>
                  <a:cxn ang="0">
                    <a:pos x="51" y="2"/>
                  </a:cxn>
                  <a:cxn ang="0">
                    <a:pos x="56" y="0"/>
                  </a:cxn>
                  <a:cxn ang="0">
                    <a:pos x="56" y="0"/>
                  </a:cxn>
                  <a:cxn ang="0">
                    <a:pos x="38" y="32"/>
                  </a:cxn>
                  <a:cxn ang="0">
                    <a:pos x="8" y="79"/>
                  </a:cxn>
                  <a:cxn ang="0">
                    <a:pos x="8" y="79"/>
                  </a:cxn>
                  <a:cxn ang="0">
                    <a:pos x="4" y="79"/>
                  </a:cxn>
                  <a:cxn ang="0">
                    <a:pos x="4" y="79"/>
                  </a:cxn>
                  <a:cxn ang="0">
                    <a:pos x="0" y="79"/>
                  </a:cxn>
                  <a:cxn ang="0">
                    <a:pos x="0" y="79"/>
                  </a:cxn>
                  <a:cxn ang="0">
                    <a:pos x="17" y="51"/>
                  </a:cxn>
                  <a:cxn ang="0">
                    <a:pos x="17" y="51"/>
                  </a:cxn>
                  <a:cxn ang="0">
                    <a:pos x="7" y="0"/>
                  </a:cxn>
                  <a:cxn ang="0">
                    <a:pos x="7" y="0"/>
                  </a:cxn>
                  <a:cxn ang="0">
                    <a:pos x="14" y="2"/>
                  </a:cxn>
                  <a:cxn ang="0">
                    <a:pos x="14" y="2"/>
                  </a:cxn>
                  <a:cxn ang="0">
                    <a:pos x="23" y="0"/>
                  </a:cxn>
                  <a:cxn ang="0">
                    <a:pos x="23" y="0"/>
                  </a:cxn>
                  <a:cxn ang="0">
                    <a:pos x="29" y="34"/>
                  </a:cxn>
                  <a:cxn ang="0">
                    <a:pos x="29" y="34"/>
                  </a:cxn>
                  <a:cxn ang="0">
                    <a:pos x="46" y="0"/>
                  </a:cxn>
                  <a:cxn ang="0">
                    <a:pos x="46" y="0"/>
                  </a:cxn>
                </a:cxnLst>
                <a:rect l="0" t="0" r="r" b="b"/>
                <a:pathLst>
                  <a:path w="56" h="79">
                    <a:moveTo>
                      <a:pt x="46" y="0"/>
                    </a:moveTo>
                    <a:lnTo>
                      <a:pt x="46" y="0"/>
                    </a:lnTo>
                    <a:lnTo>
                      <a:pt x="51" y="2"/>
                    </a:lnTo>
                    <a:lnTo>
                      <a:pt x="51" y="2"/>
                    </a:lnTo>
                    <a:lnTo>
                      <a:pt x="56" y="0"/>
                    </a:lnTo>
                    <a:lnTo>
                      <a:pt x="56" y="0"/>
                    </a:lnTo>
                    <a:lnTo>
                      <a:pt x="38" y="32"/>
                    </a:lnTo>
                    <a:lnTo>
                      <a:pt x="8" y="79"/>
                    </a:lnTo>
                    <a:lnTo>
                      <a:pt x="8" y="79"/>
                    </a:lnTo>
                    <a:lnTo>
                      <a:pt x="4" y="79"/>
                    </a:lnTo>
                    <a:lnTo>
                      <a:pt x="4" y="79"/>
                    </a:lnTo>
                    <a:lnTo>
                      <a:pt x="0" y="79"/>
                    </a:lnTo>
                    <a:lnTo>
                      <a:pt x="0" y="79"/>
                    </a:lnTo>
                    <a:lnTo>
                      <a:pt x="17" y="51"/>
                    </a:lnTo>
                    <a:lnTo>
                      <a:pt x="17" y="51"/>
                    </a:lnTo>
                    <a:lnTo>
                      <a:pt x="7" y="0"/>
                    </a:lnTo>
                    <a:lnTo>
                      <a:pt x="7" y="0"/>
                    </a:lnTo>
                    <a:lnTo>
                      <a:pt x="14" y="2"/>
                    </a:lnTo>
                    <a:lnTo>
                      <a:pt x="14" y="2"/>
                    </a:lnTo>
                    <a:lnTo>
                      <a:pt x="23" y="0"/>
                    </a:lnTo>
                    <a:lnTo>
                      <a:pt x="23" y="0"/>
                    </a:lnTo>
                    <a:lnTo>
                      <a:pt x="29" y="34"/>
                    </a:lnTo>
                    <a:lnTo>
                      <a:pt x="29" y="34"/>
                    </a:lnTo>
                    <a:lnTo>
                      <a:pt x="46" y="0"/>
                    </a:lnTo>
                    <a:lnTo>
                      <a:pt x="46" y="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84" name="Freeform 84"/>
              <p:cNvSpPr>
                <a:spLocks/>
              </p:cNvSpPr>
              <p:nvPr userDrawn="1"/>
            </p:nvSpPr>
            <p:spPr bwMode="auto">
              <a:xfrm>
                <a:off x="5018" y="2897"/>
                <a:ext cx="32" cy="71"/>
              </a:xfrm>
              <a:custGeom>
                <a:avLst/>
                <a:gdLst/>
                <a:ahLst/>
                <a:cxnLst>
                  <a:cxn ang="0">
                    <a:pos x="8" y="29"/>
                  </a:cxn>
                  <a:cxn ang="0">
                    <a:pos x="8" y="29"/>
                  </a:cxn>
                  <a:cxn ang="0">
                    <a:pos x="14" y="0"/>
                  </a:cxn>
                  <a:cxn ang="0">
                    <a:pos x="14" y="0"/>
                  </a:cxn>
                  <a:cxn ang="0">
                    <a:pos x="23" y="0"/>
                  </a:cxn>
                  <a:cxn ang="0">
                    <a:pos x="23" y="0"/>
                  </a:cxn>
                  <a:cxn ang="0">
                    <a:pos x="32" y="0"/>
                  </a:cxn>
                  <a:cxn ang="0">
                    <a:pos x="32" y="0"/>
                  </a:cxn>
                  <a:cxn ang="0">
                    <a:pos x="24" y="29"/>
                  </a:cxn>
                  <a:cxn ang="0">
                    <a:pos x="21" y="42"/>
                  </a:cxn>
                  <a:cxn ang="0">
                    <a:pos x="21" y="42"/>
                  </a:cxn>
                  <a:cxn ang="0">
                    <a:pos x="17" y="71"/>
                  </a:cxn>
                  <a:cxn ang="0">
                    <a:pos x="17" y="71"/>
                  </a:cxn>
                  <a:cxn ang="0">
                    <a:pos x="8" y="71"/>
                  </a:cxn>
                  <a:cxn ang="0">
                    <a:pos x="8" y="71"/>
                  </a:cxn>
                  <a:cxn ang="0">
                    <a:pos x="0" y="71"/>
                  </a:cxn>
                  <a:cxn ang="0">
                    <a:pos x="0" y="71"/>
                  </a:cxn>
                  <a:cxn ang="0">
                    <a:pos x="7" y="42"/>
                  </a:cxn>
                  <a:cxn ang="0">
                    <a:pos x="8" y="29"/>
                  </a:cxn>
                </a:cxnLst>
                <a:rect l="0" t="0" r="r" b="b"/>
                <a:pathLst>
                  <a:path w="32" h="71">
                    <a:moveTo>
                      <a:pt x="8" y="29"/>
                    </a:moveTo>
                    <a:lnTo>
                      <a:pt x="8" y="29"/>
                    </a:lnTo>
                    <a:lnTo>
                      <a:pt x="14" y="0"/>
                    </a:lnTo>
                    <a:lnTo>
                      <a:pt x="14" y="0"/>
                    </a:lnTo>
                    <a:lnTo>
                      <a:pt x="23" y="0"/>
                    </a:lnTo>
                    <a:lnTo>
                      <a:pt x="23" y="0"/>
                    </a:lnTo>
                    <a:lnTo>
                      <a:pt x="32" y="0"/>
                    </a:lnTo>
                    <a:lnTo>
                      <a:pt x="32" y="0"/>
                    </a:lnTo>
                    <a:lnTo>
                      <a:pt x="24" y="29"/>
                    </a:lnTo>
                    <a:lnTo>
                      <a:pt x="21" y="42"/>
                    </a:lnTo>
                    <a:lnTo>
                      <a:pt x="21" y="42"/>
                    </a:lnTo>
                    <a:lnTo>
                      <a:pt x="17" y="71"/>
                    </a:lnTo>
                    <a:lnTo>
                      <a:pt x="17" y="71"/>
                    </a:lnTo>
                    <a:lnTo>
                      <a:pt x="8" y="71"/>
                    </a:lnTo>
                    <a:lnTo>
                      <a:pt x="8" y="71"/>
                    </a:lnTo>
                    <a:lnTo>
                      <a:pt x="0" y="71"/>
                    </a:lnTo>
                    <a:lnTo>
                      <a:pt x="0" y="71"/>
                    </a:lnTo>
                    <a:lnTo>
                      <a:pt x="7" y="42"/>
                    </a:lnTo>
                    <a:lnTo>
                      <a:pt x="8" y="29"/>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85" name="Freeform 85"/>
              <p:cNvSpPr>
                <a:spLocks/>
              </p:cNvSpPr>
              <p:nvPr userDrawn="1"/>
            </p:nvSpPr>
            <p:spPr bwMode="auto">
              <a:xfrm>
                <a:off x="5048" y="2916"/>
                <a:ext cx="54" cy="52"/>
              </a:xfrm>
              <a:custGeom>
                <a:avLst/>
                <a:gdLst/>
                <a:ahLst/>
                <a:cxnLst>
                  <a:cxn ang="0">
                    <a:pos x="24" y="10"/>
                  </a:cxn>
                  <a:cxn ang="0">
                    <a:pos x="24" y="10"/>
                  </a:cxn>
                  <a:cxn ang="0">
                    <a:pos x="24" y="10"/>
                  </a:cxn>
                  <a:cxn ang="0">
                    <a:pos x="28" y="6"/>
                  </a:cxn>
                  <a:cxn ang="0">
                    <a:pos x="32" y="3"/>
                  </a:cxn>
                  <a:cxn ang="0">
                    <a:pos x="37" y="1"/>
                  </a:cxn>
                  <a:cxn ang="0">
                    <a:pos x="41" y="0"/>
                  </a:cxn>
                  <a:cxn ang="0">
                    <a:pos x="41" y="0"/>
                  </a:cxn>
                  <a:cxn ang="0">
                    <a:pos x="48" y="1"/>
                  </a:cxn>
                  <a:cxn ang="0">
                    <a:pos x="53" y="6"/>
                  </a:cxn>
                  <a:cxn ang="0">
                    <a:pos x="54" y="11"/>
                  </a:cxn>
                  <a:cxn ang="0">
                    <a:pos x="54" y="20"/>
                  </a:cxn>
                  <a:cxn ang="0">
                    <a:pos x="54" y="20"/>
                  </a:cxn>
                  <a:cxn ang="0">
                    <a:pos x="50" y="38"/>
                  </a:cxn>
                  <a:cxn ang="0">
                    <a:pos x="50" y="38"/>
                  </a:cxn>
                  <a:cxn ang="0">
                    <a:pos x="47" y="52"/>
                  </a:cxn>
                  <a:cxn ang="0">
                    <a:pos x="47" y="52"/>
                  </a:cxn>
                  <a:cxn ang="0">
                    <a:pos x="40" y="52"/>
                  </a:cxn>
                  <a:cxn ang="0">
                    <a:pos x="40" y="52"/>
                  </a:cxn>
                  <a:cxn ang="0">
                    <a:pos x="32" y="52"/>
                  </a:cxn>
                  <a:cxn ang="0">
                    <a:pos x="32" y="52"/>
                  </a:cxn>
                  <a:cxn ang="0">
                    <a:pos x="35" y="39"/>
                  </a:cxn>
                  <a:cxn ang="0">
                    <a:pos x="38" y="23"/>
                  </a:cxn>
                  <a:cxn ang="0">
                    <a:pos x="38" y="23"/>
                  </a:cxn>
                  <a:cxn ang="0">
                    <a:pos x="40" y="17"/>
                  </a:cxn>
                  <a:cxn ang="0">
                    <a:pos x="38" y="13"/>
                  </a:cxn>
                  <a:cxn ang="0">
                    <a:pos x="37" y="10"/>
                  </a:cxn>
                  <a:cxn ang="0">
                    <a:pos x="32" y="10"/>
                  </a:cxn>
                  <a:cxn ang="0">
                    <a:pos x="32" y="10"/>
                  </a:cxn>
                  <a:cxn ang="0">
                    <a:pos x="28" y="11"/>
                  </a:cxn>
                  <a:cxn ang="0">
                    <a:pos x="25" y="14"/>
                  </a:cxn>
                  <a:cxn ang="0">
                    <a:pos x="22" y="19"/>
                  </a:cxn>
                  <a:cxn ang="0">
                    <a:pos x="21" y="25"/>
                  </a:cxn>
                  <a:cxn ang="0">
                    <a:pos x="19" y="29"/>
                  </a:cxn>
                  <a:cxn ang="0">
                    <a:pos x="19" y="29"/>
                  </a:cxn>
                  <a:cxn ang="0">
                    <a:pos x="16" y="52"/>
                  </a:cxn>
                  <a:cxn ang="0">
                    <a:pos x="16" y="52"/>
                  </a:cxn>
                  <a:cxn ang="0">
                    <a:pos x="7" y="52"/>
                  </a:cxn>
                  <a:cxn ang="0">
                    <a:pos x="7" y="52"/>
                  </a:cxn>
                  <a:cxn ang="0">
                    <a:pos x="0" y="52"/>
                  </a:cxn>
                  <a:cxn ang="0">
                    <a:pos x="0" y="52"/>
                  </a:cxn>
                  <a:cxn ang="0">
                    <a:pos x="6" y="29"/>
                  </a:cxn>
                  <a:cxn ang="0">
                    <a:pos x="6" y="25"/>
                  </a:cxn>
                  <a:cxn ang="0">
                    <a:pos x="6" y="25"/>
                  </a:cxn>
                  <a:cxn ang="0">
                    <a:pos x="10" y="1"/>
                  </a:cxn>
                  <a:cxn ang="0">
                    <a:pos x="10" y="1"/>
                  </a:cxn>
                  <a:cxn ang="0">
                    <a:pos x="18" y="3"/>
                  </a:cxn>
                  <a:cxn ang="0">
                    <a:pos x="18" y="3"/>
                  </a:cxn>
                  <a:cxn ang="0">
                    <a:pos x="25" y="1"/>
                  </a:cxn>
                  <a:cxn ang="0">
                    <a:pos x="24" y="10"/>
                  </a:cxn>
                </a:cxnLst>
                <a:rect l="0" t="0" r="r" b="b"/>
                <a:pathLst>
                  <a:path w="54" h="52">
                    <a:moveTo>
                      <a:pt x="24" y="10"/>
                    </a:moveTo>
                    <a:lnTo>
                      <a:pt x="24" y="10"/>
                    </a:lnTo>
                    <a:lnTo>
                      <a:pt x="24" y="10"/>
                    </a:lnTo>
                    <a:lnTo>
                      <a:pt x="28" y="6"/>
                    </a:lnTo>
                    <a:lnTo>
                      <a:pt x="32" y="3"/>
                    </a:lnTo>
                    <a:lnTo>
                      <a:pt x="37" y="1"/>
                    </a:lnTo>
                    <a:lnTo>
                      <a:pt x="41" y="0"/>
                    </a:lnTo>
                    <a:lnTo>
                      <a:pt x="41" y="0"/>
                    </a:lnTo>
                    <a:lnTo>
                      <a:pt x="48" y="1"/>
                    </a:lnTo>
                    <a:lnTo>
                      <a:pt x="53" y="6"/>
                    </a:lnTo>
                    <a:lnTo>
                      <a:pt x="54" y="11"/>
                    </a:lnTo>
                    <a:lnTo>
                      <a:pt x="54" y="20"/>
                    </a:lnTo>
                    <a:lnTo>
                      <a:pt x="54" y="20"/>
                    </a:lnTo>
                    <a:lnTo>
                      <a:pt x="50" y="38"/>
                    </a:lnTo>
                    <a:lnTo>
                      <a:pt x="50" y="38"/>
                    </a:lnTo>
                    <a:lnTo>
                      <a:pt x="47" y="52"/>
                    </a:lnTo>
                    <a:lnTo>
                      <a:pt x="47" y="52"/>
                    </a:lnTo>
                    <a:lnTo>
                      <a:pt x="40" y="52"/>
                    </a:lnTo>
                    <a:lnTo>
                      <a:pt x="40" y="52"/>
                    </a:lnTo>
                    <a:lnTo>
                      <a:pt x="32" y="52"/>
                    </a:lnTo>
                    <a:lnTo>
                      <a:pt x="32" y="52"/>
                    </a:lnTo>
                    <a:lnTo>
                      <a:pt x="35" y="39"/>
                    </a:lnTo>
                    <a:lnTo>
                      <a:pt x="38" y="23"/>
                    </a:lnTo>
                    <a:lnTo>
                      <a:pt x="38" y="23"/>
                    </a:lnTo>
                    <a:lnTo>
                      <a:pt x="40" y="17"/>
                    </a:lnTo>
                    <a:lnTo>
                      <a:pt x="38" y="13"/>
                    </a:lnTo>
                    <a:lnTo>
                      <a:pt x="37" y="10"/>
                    </a:lnTo>
                    <a:lnTo>
                      <a:pt x="32" y="10"/>
                    </a:lnTo>
                    <a:lnTo>
                      <a:pt x="32" y="10"/>
                    </a:lnTo>
                    <a:lnTo>
                      <a:pt x="28" y="11"/>
                    </a:lnTo>
                    <a:lnTo>
                      <a:pt x="25" y="14"/>
                    </a:lnTo>
                    <a:lnTo>
                      <a:pt x="22" y="19"/>
                    </a:lnTo>
                    <a:lnTo>
                      <a:pt x="21" y="25"/>
                    </a:lnTo>
                    <a:lnTo>
                      <a:pt x="19" y="29"/>
                    </a:lnTo>
                    <a:lnTo>
                      <a:pt x="19" y="29"/>
                    </a:lnTo>
                    <a:lnTo>
                      <a:pt x="16" y="52"/>
                    </a:lnTo>
                    <a:lnTo>
                      <a:pt x="16" y="52"/>
                    </a:lnTo>
                    <a:lnTo>
                      <a:pt x="7" y="52"/>
                    </a:lnTo>
                    <a:lnTo>
                      <a:pt x="7" y="52"/>
                    </a:lnTo>
                    <a:lnTo>
                      <a:pt x="0" y="52"/>
                    </a:lnTo>
                    <a:lnTo>
                      <a:pt x="0" y="52"/>
                    </a:lnTo>
                    <a:lnTo>
                      <a:pt x="6" y="29"/>
                    </a:lnTo>
                    <a:lnTo>
                      <a:pt x="6" y="25"/>
                    </a:lnTo>
                    <a:lnTo>
                      <a:pt x="6" y="25"/>
                    </a:lnTo>
                    <a:lnTo>
                      <a:pt x="10" y="1"/>
                    </a:lnTo>
                    <a:lnTo>
                      <a:pt x="10" y="1"/>
                    </a:lnTo>
                    <a:lnTo>
                      <a:pt x="18" y="3"/>
                    </a:lnTo>
                    <a:lnTo>
                      <a:pt x="18" y="3"/>
                    </a:lnTo>
                    <a:lnTo>
                      <a:pt x="25" y="1"/>
                    </a:lnTo>
                    <a:lnTo>
                      <a:pt x="24" y="1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86" name="Freeform 86"/>
              <p:cNvSpPr>
                <a:spLocks/>
              </p:cNvSpPr>
              <p:nvPr userDrawn="1"/>
            </p:nvSpPr>
            <p:spPr bwMode="auto">
              <a:xfrm>
                <a:off x="5131" y="2897"/>
                <a:ext cx="54" cy="71"/>
              </a:xfrm>
              <a:custGeom>
                <a:avLst/>
                <a:gdLst/>
                <a:ahLst/>
                <a:cxnLst>
                  <a:cxn ang="0">
                    <a:pos x="9" y="29"/>
                  </a:cxn>
                  <a:cxn ang="0">
                    <a:pos x="9" y="29"/>
                  </a:cxn>
                  <a:cxn ang="0">
                    <a:pos x="15" y="0"/>
                  </a:cxn>
                  <a:cxn ang="0">
                    <a:pos x="15" y="0"/>
                  </a:cxn>
                  <a:cxn ang="0">
                    <a:pos x="32" y="0"/>
                  </a:cxn>
                  <a:cxn ang="0">
                    <a:pos x="32" y="0"/>
                  </a:cxn>
                  <a:cxn ang="0">
                    <a:pos x="54" y="0"/>
                  </a:cxn>
                  <a:cxn ang="0">
                    <a:pos x="54" y="0"/>
                  </a:cxn>
                  <a:cxn ang="0">
                    <a:pos x="53" y="4"/>
                  </a:cxn>
                  <a:cxn ang="0">
                    <a:pos x="53" y="4"/>
                  </a:cxn>
                  <a:cxn ang="0">
                    <a:pos x="53" y="9"/>
                  </a:cxn>
                  <a:cxn ang="0">
                    <a:pos x="53" y="9"/>
                  </a:cxn>
                  <a:cxn ang="0">
                    <a:pos x="29" y="7"/>
                  </a:cxn>
                  <a:cxn ang="0">
                    <a:pos x="29" y="7"/>
                  </a:cxn>
                  <a:cxn ang="0">
                    <a:pos x="25" y="30"/>
                  </a:cxn>
                  <a:cxn ang="0">
                    <a:pos x="25" y="30"/>
                  </a:cxn>
                  <a:cxn ang="0">
                    <a:pos x="48" y="29"/>
                  </a:cxn>
                  <a:cxn ang="0">
                    <a:pos x="48" y="29"/>
                  </a:cxn>
                  <a:cxn ang="0">
                    <a:pos x="47" y="33"/>
                  </a:cxn>
                  <a:cxn ang="0">
                    <a:pos x="47" y="33"/>
                  </a:cxn>
                  <a:cxn ang="0">
                    <a:pos x="47" y="38"/>
                  </a:cxn>
                  <a:cxn ang="0">
                    <a:pos x="47" y="38"/>
                  </a:cxn>
                  <a:cxn ang="0">
                    <a:pos x="24" y="38"/>
                  </a:cxn>
                  <a:cxn ang="0">
                    <a:pos x="24" y="38"/>
                  </a:cxn>
                  <a:cxn ang="0">
                    <a:pos x="21" y="51"/>
                  </a:cxn>
                  <a:cxn ang="0">
                    <a:pos x="21" y="51"/>
                  </a:cxn>
                  <a:cxn ang="0">
                    <a:pos x="18" y="64"/>
                  </a:cxn>
                  <a:cxn ang="0">
                    <a:pos x="18" y="64"/>
                  </a:cxn>
                  <a:cxn ang="0">
                    <a:pos x="43" y="63"/>
                  </a:cxn>
                  <a:cxn ang="0">
                    <a:pos x="43" y="63"/>
                  </a:cxn>
                  <a:cxn ang="0">
                    <a:pos x="41" y="67"/>
                  </a:cxn>
                  <a:cxn ang="0">
                    <a:pos x="41" y="67"/>
                  </a:cxn>
                  <a:cxn ang="0">
                    <a:pos x="41" y="71"/>
                  </a:cxn>
                  <a:cxn ang="0">
                    <a:pos x="41" y="71"/>
                  </a:cxn>
                  <a:cxn ang="0">
                    <a:pos x="22" y="71"/>
                  </a:cxn>
                  <a:cxn ang="0">
                    <a:pos x="22" y="71"/>
                  </a:cxn>
                  <a:cxn ang="0">
                    <a:pos x="0" y="71"/>
                  </a:cxn>
                  <a:cxn ang="0">
                    <a:pos x="0" y="71"/>
                  </a:cxn>
                  <a:cxn ang="0">
                    <a:pos x="6" y="42"/>
                  </a:cxn>
                  <a:cxn ang="0">
                    <a:pos x="9" y="29"/>
                  </a:cxn>
                </a:cxnLst>
                <a:rect l="0" t="0" r="r" b="b"/>
                <a:pathLst>
                  <a:path w="54" h="71">
                    <a:moveTo>
                      <a:pt x="9" y="29"/>
                    </a:moveTo>
                    <a:lnTo>
                      <a:pt x="9" y="29"/>
                    </a:lnTo>
                    <a:lnTo>
                      <a:pt x="15" y="0"/>
                    </a:lnTo>
                    <a:lnTo>
                      <a:pt x="15" y="0"/>
                    </a:lnTo>
                    <a:lnTo>
                      <a:pt x="32" y="0"/>
                    </a:lnTo>
                    <a:lnTo>
                      <a:pt x="32" y="0"/>
                    </a:lnTo>
                    <a:lnTo>
                      <a:pt x="54" y="0"/>
                    </a:lnTo>
                    <a:lnTo>
                      <a:pt x="54" y="0"/>
                    </a:lnTo>
                    <a:lnTo>
                      <a:pt x="53" y="4"/>
                    </a:lnTo>
                    <a:lnTo>
                      <a:pt x="53" y="4"/>
                    </a:lnTo>
                    <a:lnTo>
                      <a:pt x="53" y="9"/>
                    </a:lnTo>
                    <a:lnTo>
                      <a:pt x="53" y="9"/>
                    </a:lnTo>
                    <a:lnTo>
                      <a:pt x="29" y="7"/>
                    </a:lnTo>
                    <a:lnTo>
                      <a:pt x="29" y="7"/>
                    </a:lnTo>
                    <a:lnTo>
                      <a:pt x="25" y="30"/>
                    </a:lnTo>
                    <a:lnTo>
                      <a:pt x="25" y="30"/>
                    </a:lnTo>
                    <a:lnTo>
                      <a:pt x="48" y="29"/>
                    </a:lnTo>
                    <a:lnTo>
                      <a:pt x="48" y="29"/>
                    </a:lnTo>
                    <a:lnTo>
                      <a:pt x="47" y="33"/>
                    </a:lnTo>
                    <a:lnTo>
                      <a:pt x="47" y="33"/>
                    </a:lnTo>
                    <a:lnTo>
                      <a:pt x="47" y="38"/>
                    </a:lnTo>
                    <a:lnTo>
                      <a:pt x="47" y="38"/>
                    </a:lnTo>
                    <a:lnTo>
                      <a:pt x="24" y="38"/>
                    </a:lnTo>
                    <a:lnTo>
                      <a:pt x="24" y="38"/>
                    </a:lnTo>
                    <a:lnTo>
                      <a:pt x="21" y="51"/>
                    </a:lnTo>
                    <a:lnTo>
                      <a:pt x="21" y="51"/>
                    </a:lnTo>
                    <a:lnTo>
                      <a:pt x="18" y="64"/>
                    </a:lnTo>
                    <a:lnTo>
                      <a:pt x="18" y="64"/>
                    </a:lnTo>
                    <a:lnTo>
                      <a:pt x="43" y="63"/>
                    </a:lnTo>
                    <a:lnTo>
                      <a:pt x="43" y="63"/>
                    </a:lnTo>
                    <a:lnTo>
                      <a:pt x="41" y="67"/>
                    </a:lnTo>
                    <a:lnTo>
                      <a:pt x="41" y="67"/>
                    </a:lnTo>
                    <a:lnTo>
                      <a:pt x="41" y="71"/>
                    </a:lnTo>
                    <a:lnTo>
                      <a:pt x="41" y="71"/>
                    </a:lnTo>
                    <a:lnTo>
                      <a:pt x="22" y="71"/>
                    </a:lnTo>
                    <a:lnTo>
                      <a:pt x="22" y="71"/>
                    </a:lnTo>
                    <a:lnTo>
                      <a:pt x="0" y="71"/>
                    </a:lnTo>
                    <a:lnTo>
                      <a:pt x="0" y="71"/>
                    </a:lnTo>
                    <a:lnTo>
                      <a:pt x="6" y="42"/>
                    </a:lnTo>
                    <a:lnTo>
                      <a:pt x="9" y="29"/>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87" name="Freeform 87"/>
              <p:cNvSpPr>
                <a:spLocks/>
              </p:cNvSpPr>
              <p:nvPr userDrawn="1"/>
            </p:nvSpPr>
            <p:spPr bwMode="auto">
              <a:xfrm>
                <a:off x="5190" y="2917"/>
                <a:ext cx="48" cy="51"/>
              </a:xfrm>
              <a:custGeom>
                <a:avLst/>
                <a:gdLst/>
                <a:ahLst/>
                <a:cxnLst>
                  <a:cxn ang="0">
                    <a:pos x="20" y="38"/>
                  </a:cxn>
                  <a:cxn ang="0">
                    <a:pos x="20" y="38"/>
                  </a:cxn>
                  <a:cxn ang="0">
                    <a:pos x="39" y="0"/>
                  </a:cxn>
                  <a:cxn ang="0">
                    <a:pos x="39" y="0"/>
                  </a:cxn>
                  <a:cxn ang="0">
                    <a:pos x="43" y="2"/>
                  </a:cxn>
                  <a:cxn ang="0">
                    <a:pos x="43" y="2"/>
                  </a:cxn>
                  <a:cxn ang="0">
                    <a:pos x="48" y="0"/>
                  </a:cxn>
                  <a:cxn ang="0">
                    <a:pos x="48" y="0"/>
                  </a:cxn>
                  <a:cxn ang="0">
                    <a:pos x="35" y="22"/>
                  </a:cxn>
                  <a:cxn ang="0">
                    <a:pos x="27" y="35"/>
                  </a:cxn>
                  <a:cxn ang="0">
                    <a:pos x="19" y="51"/>
                  </a:cxn>
                  <a:cxn ang="0">
                    <a:pos x="19" y="51"/>
                  </a:cxn>
                  <a:cxn ang="0">
                    <a:pos x="13" y="51"/>
                  </a:cxn>
                  <a:cxn ang="0">
                    <a:pos x="13" y="51"/>
                  </a:cxn>
                  <a:cxn ang="0">
                    <a:pos x="7" y="51"/>
                  </a:cxn>
                  <a:cxn ang="0">
                    <a:pos x="7" y="51"/>
                  </a:cxn>
                  <a:cxn ang="0">
                    <a:pos x="0" y="0"/>
                  </a:cxn>
                  <a:cxn ang="0">
                    <a:pos x="0" y="0"/>
                  </a:cxn>
                  <a:cxn ang="0">
                    <a:pos x="7" y="2"/>
                  </a:cxn>
                  <a:cxn ang="0">
                    <a:pos x="7" y="2"/>
                  </a:cxn>
                  <a:cxn ang="0">
                    <a:pos x="16" y="0"/>
                  </a:cxn>
                  <a:cxn ang="0">
                    <a:pos x="16" y="0"/>
                  </a:cxn>
                  <a:cxn ang="0">
                    <a:pos x="20" y="38"/>
                  </a:cxn>
                  <a:cxn ang="0">
                    <a:pos x="20" y="38"/>
                  </a:cxn>
                </a:cxnLst>
                <a:rect l="0" t="0" r="r" b="b"/>
                <a:pathLst>
                  <a:path w="48" h="51">
                    <a:moveTo>
                      <a:pt x="20" y="38"/>
                    </a:moveTo>
                    <a:lnTo>
                      <a:pt x="20" y="38"/>
                    </a:lnTo>
                    <a:lnTo>
                      <a:pt x="39" y="0"/>
                    </a:lnTo>
                    <a:lnTo>
                      <a:pt x="39" y="0"/>
                    </a:lnTo>
                    <a:lnTo>
                      <a:pt x="43" y="2"/>
                    </a:lnTo>
                    <a:lnTo>
                      <a:pt x="43" y="2"/>
                    </a:lnTo>
                    <a:lnTo>
                      <a:pt x="48" y="0"/>
                    </a:lnTo>
                    <a:lnTo>
                      <a:pt x="48" y="0"/>
                    </a:lnTo>
                    <a:lnTo>
                      <a:pt x="35" y="22"/>
                    </a:lnTo>
                    <a:lnTo>
                      <a:pt x="27" y="35"/>
                    </a:lnTo>
                    <a:lnTo>
                      <a:pt x="19" y="51"/>
                    </a:lnTo>
                    <a:lnTo>
                      <a:pt x="19" y="51"/>
                    </a:lnTo>
                    <a:lnTo>
                      <a:pt x="13" y="51"/>
                    </a:lnTo>
                    <a:lnTo>
                      <a:pt x="13" y="51"/>
                    </a:lnTo>
                    <a:lnTo>
                      <a:pt x="7" y="51"/>
                    </a:lnTo>
                    <a:lnTo>
                      <a:pt x="7" y="51"/>
                    </a:lnTo>
                    <a:lnTo>
                      <a:pt x="0" y="0"/>
                    </a:lnTo>
                    <a:lnTo>
                      <a:pt x="0" y="0"/>
                    </a:lnTo>
                    <a:lnTo>
                      <a:pt x="7" y="2"/>
                    </a:lnTo>
                    <a:lnTo>
                      <a:pt x="7" y="2"/>
                    </a:lnTo>
                    <a:lnTo>
                      <a:pt x="16" y="0"/>
                    </a:lnTo>
                    <a:lnTo>
                      <a:pt x="16" y="0"/>
                    </a:lnTo>
                    <a:lnTo>
                      <a:pt x="20" y="38"/>
                    </a:lnTo>
                    <a:lnTo>
                      <a:pt x="20" y="38"/>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88" name="Freeform 88"/>
              <p:cNvSpPr>
                <a:spLocks noEditPoints="1"/>
              </p:cNvSpPr>
              <p:nvPr userDrawn="1"/>
            </p:nvSpPr>
            <p:spPr bwMode="auto">
              <a:xfrm>
                <a:off x="5236" y="2916"/>
                <a:ext cx="49" cy="54"/>
              </a:xfrm>
              <a:custGeom>
                <a:avLst/>
                <a:gdLst/>
                <a:ahLst/>
                <a:cxnLst>
                  <a:cxn ang="0">
                    <a:pos x="18" y="23"/>
                  </a:cxn>
                  <a:cxn ang="0">
                    <a:pos x="18" y="23"/>
                  </a:cxn>
                  <a:cxn ang="0">
                    <a:pos x="19" y="16"/>
                  </a:cxn>
                  <a:cxn ang="0">
                    <a:pos x="22" y="11"/>
                  </a:cxn>
                  <a:cxn ang="0">
                    <a:pos x="25" y="7"/>
                  </a:cxn>
                  <a:cxn ang="0">
                    <a:pos x="30" y="6"/>
                  </a:cxn>
                  <a:cxn ang="0">
                    <a:pos x="30" y="6"/>
                  </a:cxn>
                  <a:cxn ang="0">
                    <a:pos x="32" y="7"/>
                  </a:cxn>
                  <a:cxn ang="0">
                    <a:pos x="35" y="10"/>
                  </a:cxn>
                  <a:cxn ang="0">
                    <a:pos x="35" y="16"/>
                  </a:cxn>
                  <a:cxn ang="0">
                    <a:pos x="34" y="23"/>
                  </a:cxn>
                  <a:cxn ang="0">
                    <a:pos x="18" y="23"/>
                  </a:cxn>
                  <a:cxn ang="0">
                    <a:pos x="47" y="27"/>
                  </a:cxn>
                  <a:cxn ang="0">
                    <a:pos x="47" y="27"/>
                  </a:cxn>
                  <a:cxn ang="0">
                    <a:pos x="49" y="23"/>
                  </a:cxn>
                  <a:cxn ang="0">
                    <a:pos x="49" y="23"/>
                  </a:cxn>
                  <a:cxn ang="0">
                    <a:pos x="49" y="14"/>
                  </a:cxn>
                  <a:cxn ang="0">
                    <a:pos x="47" y="10"/>
                  </a:cxn>
                  <a:cxn ang="0">
                    <a:pos x="46" y="7"/>
                  </a:cxn>
                  <a:cxn ang="0">
                    <a:pos x="43" y="4"/>
                  </a:cxn>
                  <a:cxn ang="0">
                    <a:pos x="40" y="3"/>
                  </a:cxn>
                  <a:cxn ang="0">
                    <a:pos x="35" y="1"/>
                  </a:cxn>
                  <a:cxn ang="0">
                    <a:pos x="31" y="0"/>
                  </a:cxn>
                  <a:cxn ang="0">
                    <a:pos x="31" y="0"/>
                  </a:cxn>
                  <a:cxn ang="0">
                    <a:pos x="21" y="3"/>
                  </a:cxn>
                  <a:cxn ang="0">
                    <a:pos x="16" y="4"/>
                  </a:cxn>
                  <a:cxn ang="0">
                    <a:pos x="12" y="7"/>
                  </a:cxn>
                  <a:cxn ang="0">
                    <a:pos x="9" y="11"/>
                  </a:cxn>
                  <a:cxn ang="0">
                    <a:pos x="6" y="16"/>
                  </a:cxn>
                  <a:cxn ang="0">
                    <a:pos x="3" y="22"/>
                  </a:cxn>
                  <a:cxn ang="0">
                    <a:pos x="2" y="27"/>
                  </a:cxn>
                  <a:cxn ang="0">
                    <a:pos x="2" y="27"/>
                  </a:cxn>
                  <a:cxn ang="0">
                    <a:pos x="0" y="33"/>
                  </a:cxn>
                  <a:cxn ang="0">
                    <a:pos x="2" y="39"/>
                  </a:cxn>
                  <a:cxn ang="0">
                    <a:pos x="3" y="44"/>
                  </a:cxn>
                  <a:cxn ang="0">
                    <a:pos x="5" y="48"/>
                  </a:cxn>
                  <a:cxn ang="0">
                    <a:pos x="9" y="51"/>
                  </a:cxn>
                  <a:cxn ang="0">
                    <a:pos x="12" y="52"/>
                  </a:cxn>
                  <a:cxn ang="0">
                    <a:pos x="22" y="54"/>
                  </a:cxn>
                  <a:cxn ang="0">
                    <a:pos x="22" y="54"/>
                  </a:cxn>
                  <a:cxn ang="0">
                    <a:pos x="32" y="52"/>
                  </a:cxn>
                  <a:cxn ang="0">
                    <a:pos x="38" y="49"/>
                  </a:cxn>
                  <a:cxn ang="0">
                    <a:pos x="43" y="44"/>
                  </a:cxn>
                  <a:cxn ang="0">
                    <a:pos x="41" y="42"/>
                  </a:cxn>
                  <a:cxn ang="0">
                    <a:pos x="41" y="42"/>
                  </a:cxn>
                  <a:cxn ang="0">
                    <a:pos x="34" y="46"/>
                  </a:cxn>
                  <a:cxn ang="0">
                    <a:pos x="28" y="46"/>
                  </a:cxn>
                  <a:cxn ang="0">
                    <a:pos x="28" y="46"/>
                  </a:cxn>
                  <a:cxn ang="0">
                    <a:pos x="24" y="46"/>
                  </a:cxn>
                  <a:cxn ang="0">
                    <a:pos x="21" y="45"/>
                  </a:cxn>
                  <a:cxn ang="0">
                    <a:pos x="18" y="42"/>
                  </a:cxn>
                  <a:cxn ang="0">
                    <a:pos x="16" y="35"/>
                  </a:cxn>
                  <a:cxn ang="0">
                    <a:pos x="18" y="27"/>
                  </a:cxn>
                  <a:cxn ang="0">
                    <a:pos x="47" y="27"/>
                  </a:cxn>
                </a:cxnLst>
                <a:rect l="0" t="0" r="r" b="b"/>
                <a:pathLst>
                  <a:path w="49" h="54">
                    <a:moveTo>
                      <a:pt x="18" y="23"/>
                    </a:moveTo>
                    <a:lnTo>
                      <a:pt x="18" y="23"/>
                    </a:lnTo>
                    <a:lnTo>
                      <a:pt x="19" y="16"/>
                    </a:lnTo>
                    <a:lnTo>
                      <a:pt x="22" y="11"/>
                    </a:lnTo>
                    <a:lnTo>
                      <a:pt x="25" y="7"/>
                    </a:lnTo>
                    <a:lnTo>
                      <a:pt x="30" y="6"/>
                    </a:lnTo>
                    <a:lnTo>
                      <a:pt x="30" y="6"/>
                    </a:lnTo>
                    <a:lnTo>
                      <a:pt x="32" y="7"/>
                    </a:lnTo>
                    <a:lnTo>
                      <a:pt x="35" y="10"/>
                    </a:lnTo>
                    <a:lnTo>
                      <a:pt x="35" y="16"/>
                    </a:lnTo>
                    <a:lnTo>
                      <a:pt x="34" y="23"/>
                    </a:lnTo>
                    <a:lnTo>
                      <a:pt x="18" y="23"/>
                    </a:lnTo>
                    <a:close/>
                    <a:moveTo>
                      <a:pt x="47" y="27"/>
                    </a:moveTo>
                    <a:lnTo>
                      <a:pt x="47" y="27"/>
                    </a:lnTo>
                    <a:lnTo>
                      <a:pt x="49" y="23"/>
                    </a:lnTo>
                    <a:lnTo>
                      <a:pt x="49" y="23"/>
                    </a:lnTo>
                    <a:lnTo>
                      <a:pt x="49" y="14"/>
                    </a:lnTo>
                    <a:lnTo>
                      <a:pt x="47" y="10"/>
                    </a:lnTo>
                    <a:lnTo>
                      <a:pt x="46" y="7"/>
                    </a:lnTo>
                    <a:lnTo>
                      <a:pt x="43" y="4"/>
                    </a:lnTo>
                    <a:lnTo>
                      <a:pt x="40" y="3"/>
                    </a:lnTo>
                    <a:lnTo>
                      <a:pt x="35" y="1"/>
                    </a:lnTo>
                    <a:lnTo>
                      <a:pt x="31" y="0"/>
                    </a:lnTo>
                    <a:lnTo>
                      <a:pt x="31" y="0"/>
                    </a:lnTo>
                    <a:lnTo>
                      <a:pt x="21" y="3"/>
                    </a:lnTo>
                    <a:lnTo>
                      <a:pt x="16" y="4"/>
                    </a:lnTo>
                    <a:lnTo>
                      <a:pt x="12" y="7"/>
                    </a:lnTo>
                    <a:lnTo>
                      <a:pt x="9" y="11"/>
                    </a:lnTo>
                    <a:lnTo>
                      <a:pt x="6" y="16"/>
                    </a:lnTo>
                    <a:lnTo>
                      <a:pt x="3" y="22"/>
                    </a:lnTo>
                    <a:lnTo>
                      <a:pt x="2" y="27"/>
                    </a:lnTo>
                    <a:lnTo>
                      <a:pt x="2" y="27"/>
                    </a:lnTo>
                    <a:lnTo>
                      <a:pt x="0" y="33"/>
                    </a:lnTo>
                    <a:lnTo>
                      <a:pt x="2" y="39"/>
                    </a:lnTo>
                    <a:lnTo>
                      <a:pt x="3" y="44"/>
                    </a:lnTo>
                    <a:lnTo>
                      <a:pt x="5" y="48"/>
                    </a:lnTo>
                    <a:lnTo>
                      <a:pt x="9" y="51"/>
                    </a:lnTo>
                    <a:lnTo>
                      <a:pt x="12" y="52"/>
                    </a:lnTo>
                    <a:lnTo>
                      <a:pt x="22" y="54"/>
                    </a:lnTo>
                    <a:lnTo>
                      <a:pt x="22" y="54"/>
                    </a:lnTo>
                    <a:lnTo>
                      <a:pt x="32" y="52"/>
                    </a:lnTo>
                    <a:lnTo>
                      <a:pt x="38" y="49"/>
                    </a:lnTo>
                    <a:lnTo>
                      <a:pt x="43" y="44"/>
                    </a:lnTo>
                    <a:lnTo>
                      <a:pt x="41" y="42"/>
                    </a:lnTo>
                    <a:lnTo>
                      <a:pt x="41" y="42"/>
                    </a:lnTo>
                    <a:lnTo>
                      <a:pt x="34" y="46"/>
                    </a:lnTo>
                    <a:lnTo>
                      <a:pt x="28" y="46"/>
                    </a:lnTo>
                    <a:lnTo>
                      <a:pt x="28" y="46"/>
                    </a:lnTo>
                    <a:lnTo>
                      <a:pt x="24" y="46"/>
                    </a:lnTo>
                    <a:lnTo>
                      <a:pt x="21" y="45"/>
                    </a:lnTo>
                    <a:lnTo>
                      <a:pt x="18" y="42"/>
                    </a:lnTo>
                    <a:lnTo>
                      <a:pt x="16" y="35"/>
                    </a:lnTo>
                    <a:lnTo>
                      <a:pt x="18" y="27"/>
                    </a:lnTo>
                    <a:lnTo>
                      <a:pt x="47" y="27"/>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89" name="Freeform 89"/>
              <p:cNvSpPr>
                <a:spLocks/>
              </p:cNvSpPr>
              <p:nvPr userDrawn="1"/>
            </p:nvSpPr>
            <p:spPr bwMode="auto">
              <a:xfrm>
                <a:off x="5289" y="2917"/>
                <a:ext cx="41" cy="51"/>
              </a:xfrm>
              <a:custGeom>
                <a:avLst/>
                <a:gdLst/>
                <a:ahLst/>
                <a:cxnLst>
                  <a:cxn ang="0">
                    <a:pos x="22" y="13"/>
                  </a:cxn>
                  <a:cxn ang="0">
                    <a:pos x="22" y="13"/>
                  </a:cxn>
                  <a:cxn ang="0">
                    <a:pos x="22" y="13"/>
                  </a:cxn>
                  <a:cxn ang="0">
                    <a:pos x="26" y="8"/>
                  </a:cxn>
                  <a:cxn ang="0">
                    <a:pos x="31" y="3"/>
                  </a:cxn>
                  <a:cxn ang="0">
                    <a:pos x="36" y="0"/>
                  </a:cxn>
                  <a:cxn ang="0">
                    <a:pos x="41" y="0"/>
                  </a:cxn>
                  <a:cxn ang="0">
                    <a:pos x="41" y="0"/>
                  </a:cxn>
                  <a:cxn ang="0">
                    <a:pos x="42" y="0"/>
                  </a:cxn>
                  <a:cxn ang="0">
                    <a:pos x="42" y="0"/>
                  </a:cxn>
                  <a:cxn ang="0">
                    <a:pos x="41" y="8"/>
                  </a:cxn>
                  <a:cxn ang="0">
                    <a:pos x="41" y="8"/>
                  </a:cxn>
                  <a:cxn ang="0">
                    <a:pos x="39" y="15"/>
                  </a:cxn>
                  <a:cxn ang="0">
                    <a:pos x="38" y="15"/>
                  </a:cxn>
                  <a:cxn ang="0">
                    <a:pos x="38" y="15"/>
                  </a:cxn>
                  <a:cxn ang="0">
                    <a:pos x="36" y="15"/>
                  </a:cxn>
                  <a:cxn ang="0">
                    <a:pos x="33" y="13"/>
                  </a:cxn>
                  <a:cxn ang="0">
                    <a:pos x="33" y="13"/>
                  </a:cxn>
                  <a:cxn ang="0">
                    <a:pos x="29" y="15"/>
                  </a:cxn>
                  <a:cxn ang="0">
                    <a:pos x="25" y="16"/>
                  </a:cxn>
                  <a:cxn ang="0">
                    <a:pos x="22" y="21"/>
                  </a:cxn>
                  <a:cxn ang="0">
                    <a:pos x="20" y="24"/>
                  </a:cxn>
                  <a:cxn ang="0">
                    <a:pos x="20" y="28"/>
                  </a:cxn>
                  <a:cxn ang="0">
                    <a:pos x="20" y="28"/>
                  </a:cxn>
                  <a:cxn ang="0">
                    <a:pos x="16" y="51"/>
                  </a:cxn>
                  <a:cxn ang="0">
                    <a:pos x="16" y="51"/>
                  </a:cxn>
                  <a:cxn ang="0">
                    <a:pos x="9" y="51"/>
                  </a:cxn>
                  <a:cxn ang="0">
                    <a:pos x="9" y="51"/>
                  </a:cxn>
                  <a:cxn ang="0">
                    <a:pos x="0" y="51"/>
                  </a:cxn>
                  <a:cxn ang="0">
                    <a:pos x="0" y="51"/>
                  </a:cxn>
                  <a:cxn ang="0">
                    <a:pos x="6" y="28"/>
                  </a:cxn>
                  <a:cxn ang="0">
                    <a:pos x="7" y="24"/>
                  </a:cxn>
                  <a:cxn ang="0">
                    <a:pos x="7" y="24"/>
                  </a:cxn>
                  <a:cxn ang="0">
                    <a:pos x="10" y="0"/>
                  </a:cxn>
                  <a:cxn ang="0">
                    <a:pos x="10" y="0"/>
                  </a:cxn>
                  <a:cxn ang="0">
                    <a:pos x="17" y="2"/>
                  </a:cxn>
                  <a:cxn ang="0">
                    <a:pos x="17" y="2"/>
                  </a:cxn>
                  <a:cxn ang="0">
                    <a:pos x="25" y="0"/>
                  </a:cxn>
                  <a:cxn ang="0">
                    <a:pos x="22" y="13"/>
                  </a:cxn>
                </a:cxnLst>
                <a:rect l="0" t="0" r="r" b="b"/>
                <a:pathLst>
                  <a:path w="42" h="51">
                    <a:moveTo>
                      <a:pt x="22" y="13"/>
                    </a:moveTo>
                    <a:lnTo>
                      <a:pt x="22" y="13"/>
                    </a:lnTo>
                    <a:lnTo>
                      <a:pt x="22" y="13"/>
                    </a:lnTo>
                    <a:lnTo>
                      <a:pt x="26" y="8"/>
                    </a:lnTo>
                    <a:lnTo>
                      <a:pt x="31" y="3"/>
                    </a:lnTo>
                    <a:lnTo>
                      <a:pt x="36" y="0"/>
                    </a:lnTo>
                    <a:lnTo>
                      <a:pt x="41" y="0"/>
                    </a:lnTo>
                    <a:lnTo>
                      <a:pt x="41" y="0"/>
                    </a:lnTo>
                    <a:lnTo>
                      <a:pt x="42" y="0"/>
                    </a:lnTo>
                    <a:lnTo>
                      <a:pt x="42" y="0"/>
                    </a:lnTo>
                    <a:lnTo>
                      <a:pt x="41" y="8"/>
                    </a:lnTo>
                    <a:lnTo>
                      <a:pt x="41" y="8"/>
                    </a:lnTo>
                    <a:lnTo>
                      <a:pt x="39" y="15"/>
                    </a:lnTo>
                    <a:lnTo>
                      <a:pt x="38" y="15"/>
                    </a:lnTo>
                    <a:lnTo>
                      <a:pt x="38" y="15"/>
                    </a:lnTo>
                    <a:lnTo>
                      <a:pt x="36" y="15"/>
                    </a:lnTo>
                    <a:lnTo>
                      <a:pt x="33" y="13"/>
                    </a:lnTo>
                    <a:lnTo>
                      <a:pt x="33" y="13"/>
                    </a:lnTo>
                    <a:lnTo>
                      <a:pt x="29" y="15"/>
                    </a:lnTo>
                    <a:lnTo>
                      <a:pt x="25" y="16"/>
                    </a:lnTo>
                    <a:lnTo>
                      <a:pt x="22" y="21"/>
                    </a:lnTo>
                    <a:lnTo>
                      <a:pt x="20" y="24"/>
                    </a:lnTo>
                    <a:lnTo>
                      <a:pt x="20" y="28"/>
                    </a:lnTo>
                    <a:lnTo>
                      <a:pt x="20" y="28"/>
                    </a:lnTo>
                    <a:lnTo>
                      <a:pt x="16" y="51"/>
                    </a:lnTo>
                    <a:lnTo>
                      <a:pt x="16" y="51"/>
                    </a:lnTo>
                    <a:lnTo>
                      <a:pt x="9" y="51"/>
                    </a:lnTo>
                    <a:lnTo>
                      <a:pt x="9" y="51"/>
                    </a:lnTo>
                    <a:lnTo>
                      <a:pt x="0" y="51"/>
                    </a:lnTo>
                    <a:lnTo>
                      <a:pt x="0" y="51"/>
                    </a:lnTo>
                    <a:lnTo>
                      <a:pt x="6" y="28"/>
                    </a:lnTo>
                    <a:lnTo>
                      <a:pt x="7" y="24"/>
                    </a:lnTo>
                    <a:lnTo>
                      <a:pt x="7" y="24"/>
                    </a:lnTo>
                    <a:lnTo>
                      <a:pt x="10" y="0"/>
                    </a:lnTo>
                    <a:lnTo>
                      <a:pt x="10" y="0"/>
                    </a:lnTo>
                    <a:lnTo>
                      <a:pt x="17" y="2"/>
                    </a:lnTo>
                    <a:lnTo>
                      <a:pt x="17" y="2"/>
                    </a:lnTo>
                    <a:lnTo>
                      <a:pt x="25" y="0"/>
                    </a:lnTo>
                    <a:lnTo>
                      <a:pt x="22" y="13"/>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90" name="Freeform 90"/>
              <p:cNvSpPr>
                <a:spLocks/>
              </p:cNvSpPr>
              <p:nvPr userDrawn="1"/>
            </p:nvSpPr>
            <p:spPr bwMode="auto">
              <a:xfrm>
                <a:off x="5329" y="2917"/>
                <a:ext cx="57" cy="79"/>
              </a:xfrm>
              <a:custGeom>
                <a:avLst/>
                <a:gdLst/>
                <a:ahLst/>
                <a:cxnLst>
                  <a:cxn ang="0">
                    <a:pos x="46" y="0"/>
                  </a:cxn>
                  <a:cxn ang="0">
                    <a:pos x="46" y="0"/>
                  </a:cxn>
                  <a:cxn ang="0">
                    <a:pos x="51" y="2"/>
                  </a:cxn>
                  <a:cxn ang="0">
                    <a:pos x="51" y="2"/>
                  </a:cxn>
                  <a:cxn ang="0">
                    <a:pos x="57" y="0"/>
                  </a:cxn>
                  <a:cxn ang="0">
                    <a:pos x="57" y="0"/>
                  </a:cxn>
                  <a:cxn ang="0">
                    <a:pos x="38" y="32"/>
                  </a:cxn>
                  <a:cxn ang="0">
                    <a:pos x="8" y="79"/>
                  </a:cxn>
                  <a:cxn ang="0">
                    <a:pos x="8" y="79"/>
                  </a:cxn>
                  <a:cxn ang="0">
                    <a:pos x="4" y="79"/>
                  </a:cxn>
                  <a:cxn ang="0">
                    <a:pos x="4" y="79"/>
                  </a:cxn>
                  <a:cxn ang="0">
                    <a:pos x="0" y="79"/>
                  </a:cxn>
                  <a:cxn ang="0">
                    <a:pos x="0" y="79"/>
                  </a:cxn>
                  <a:cxn ang="0">
                    <a:pos x="17" y="51"/>
                  </a:cxn>
                  <a:cxn ang="0">
                    <a:pos x="17" y="51"/>
                  </a:cxn>
                  <a:cxn ang="0">
                    <a:pos x="7" y="0"/>
                  </a:cxn>
                  <a:cxn ang="0">
                    <a:pos x="7" y="0"/>
                  </a:cxn>
                  <a:cxn ang="0">
                    <a:pos x="14" y="2"/>
                  </a:cxn>
                  <a:cxn ang="0">
                    <a:pos x="14" y="2"/>
                  </a:cxn>
                  <a:cxn ang="0">
                    <a:pos x="23" y="0"/>
                  </a:cxn>
                  <a:cxn ang="0">
                    <a:pos x="23" y="0"/>
                  </a:cxn>
                  <a:cxn ang="0">
                    <a:pos x="29" y="34"/>
                  </a:cxn>
                  <a:cxn ang="0">
                    <a:pos x="29" y="34"/>
                  </a:cxn>
                  <a:cxn ang="0">
                    <a:pos x="46" y="0"/>
                  </a:cxn>
                  <a:cxn ang="0">
                    <a:pos x="46" y="0"/>
                  </a:cxn>
                </a:cxnLst>
                <a:rect l="0" t="0" r="r" b="b"/>
                <a:pathLst>
                  <a:path w="57" h="79">
                    <a:moveTo>
                      <a:pt x="46" y="0"/>
                    </a:moveTo>
                    <a:lnTo>
                      <a:pt x="46" y="0"/>
                    </a:lnTo>
                    <a:lnTo>
                      <a:pt x="51" y="2"/>
                    </a:lnTo>
                    <a:lnTo>
                      <a:pt x="51" y="2"/>
                    </a:lnTo>
                    <a:lnTo>
                      <a:pt x="57" y="0"/>
                    </a:lnTo>
                    <a:lnTo>
                      <a:pt x="57" y="0"/>
                    </a:lnTo>
                    <a:lnTo>
                      <a:pt x="38" y="32"/>
                    </a:lnTo>
                    <a:lnTo>
                      <a:pt x="8" y="79"/>
                    </a:lnTo>
                    <a:lnTo>
                      <a:pt x="8" y="79"/>
                    </a:lnTo>
                    <a:lnTo>
                      <a:pt x="4" y="79"/>
                    </a:lnTo>
                    <a:lnTo>
                      <a:pt x="4" y="79"/>
                    </a:lnTo>
                    <a:lnTo>
                      <a:pt x="0" y="79"/>
                    </a:lnTo>
                    <a:lnTo>
                      <a:pt x="0" y="79"/>
                    </a:lnTo>
                    <a:lnTo>
                      <a:pt x="17" y="51"/>
                    </a:lnTo>
                    <a:lnTo>
                      <a:pt x="17" y="51"/>
                    </a:lnTo>
                    <a:lnTo>
                      <a:pt x="7" y="0"/>
                    </a:lnTo>
                    <a:lnTo>
                      <a:pt x="7" y="0"/>
                    </a:lnTo>
                    <a:lnTo>
                      <a:pt x="14" y="2"/>
                    </a:lnTo>
                    <a:lnTo>
                      <a:pt x="14" y="2"/>
                    </a:lnTo>
                    <a:lnTo>
                      <a:pt x="23" y="0"/>
                    </a:lnTo>
                    <a:lnTo>
                      <a:pt x="23" y="0"/>
                    </a:lnTo>
                    <a:lnTo>
                      <a:pt x="29" y="34"/>
                    </a:lnTo>
                    <a:lnTo>
                      <a:pt x="29" y="34"/>
                    </a:lnTo>
                    <a:lnTo>
                      <a:pt x="46" y="0"/>
                    </a:lnTo>
                    <a:lnTo>
                      <a:pt x="46" y="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91" name="Freeform 91"/>
              <p:cNvSpPr>
                <a:spLocks/>
              </p:cNvSpPr>
              <p:nvPr userDrawn="1"/>
            </p:nvSpPr>
            <p:spPr bwMode="auto">
              <a:xfrm>
                <a:off x="5389" y="2900"/>
                <a:ext cx="32" cy="70"/>
              </a:xfrm>
              <a:custGeom>
                <a:avLst/>
                <a:gdLst/>
                <a:ahLst/>
                <a:cxnLst>
                  <a:cxn ang="0">
                    <a:pos x="32" y="19"/>
                  </a:cxn>
                  <a:cxn ang="0">
                    <a:pos x="32" y="19"/>
                  </a:cxn>
                  <a:cxn ang="0">
                    <a:pos x="30" y="22"/>
                  </a:cxn>
                  <a:cxn ang="0">
                    <a:pos x="30" y="22"/>
                  </a:cxn>
                  <a:cxn ang="0">
                    <a:pos x="30" y="25"/>
                  </a:cxn>
                  <a:cxn ang="0">
                    <a:pos x="21" y="23"/>
                  </a:cxn>
                  <a:cxn ang="0">
                    <a:pos x="21" y="23"/>
                  </a:cxn>
                  <a:cxn ang="0">
                    <a:pos x="16" y="46"/>
                  </a:cxn>
                  <a:cxn ang="0">
                    <a:pos x="16" y="46"/>
                  </a:cxn>
                  <a:cxn ang="0">
                    <a:pos x="14" y="55"/>
                  </a:cxn>
                  <a:cxn ang="0">
                    <a:pos x="14" y="61"/>
                  </a:cxn>
                  <a:cxn ang="0">
                    <a:pos x="16" y="64"/>
                  </a:cxn>
                  <a:cxn ang="0">
                    <a:pos x="19" y="64"/>
                  </a:cxn>
                  <a:cxn ang="0">
                    <a:pos x="19" y="64"/>
                  </a:cxn>
                  <a:cxn ang="0">
                    <a:pos x="23" y="62"/>
                  </a:cxn>
                  <a:cxn ang="0">
                    <a:pos x="23" y="67"/>
                  </a:cxn>
                  <a:cxn ang="0">
                    <a:pos x="23" y="67"/>
                  </a:cxn>
                  <a:cxn ang="0">
                    <a:pos x="17" y="70"/>
                  </a:cxn>
                  <a:cxn ang="0">
                    <a:pos x="11" y="70"/>
                  </a:cxn>
                  <a:cxn ang="0">
                    <a:pos x="11" y="70"/>
                  </a:cxn>
                  <a:cxn ang="0">
                    <a:pos x="5" y="68"/>
                  </a:cxn>
                  <a:cxn ang="0">
                    <a:pos x="1" y="65"/>
                  </a:cxn>
                  <a:cxn ang="0">
                    <a:pos x="0" y="61"/>
                  </a:cxn>
                  <a:cxn ang="0">
                    <a:pos x="1" y="54"/>
                  </a:cxn>
                  <a:cxn ang="0">
                    <a:pos x="1" y="54"/>
                  </a:cxn>
                  <a:cxn ang="0">
                    <a:pos x="7" y="23"/>
                  </a:cxn>
                  <a:cxn ang="0">
                    <a:pos x="0" y="25"/>
                  </a:cxn>
                  <a:cxn ang="0">
                    <a:pos x="0" y="25"/>
                  </a:cxn>
                  <a:cxn ang="0">
                    <a:pos x="1" y="22"/>
                  </a:cxn>
                  <a:cxn ang="0">
                    <a:pos x="1" y="22"/>
                  </a:cxn>
                  <a:cxn ang="0">
                    <a:pos x="1" y="19"/>
                  </a:cxn>
                  <a:cxn ang="0">
                    <a:pos x="8" y="19"/>
                  </a:cxn>
                  <a:cxn ang="0">
                    <a:pos x="8" y="19"/>
                  </a:cxn>
                  <a:cxn ang="0">
                    <a:pos x="10" y="6"/>
                  </a:cxn>
                  <a:cxn ang="0">
                    <a:pos x="10" y="6"/>
                  </a:cxn>
                  <a:cxn ang="0">
                    <a:pos x="26" y="0"/>
                  </a:cxn>
                  <a:cxn ang="0">
                    <a:pos x="27" y="0"/>
                  </a:cxn>
                  <a:cxn ang="0">
                    <a:pos x="27" y="0"/>
                  </a:cxn>
                  <a:cxn ang="0">
                    <a:pos x="21" y="19"/>
                  </a:cxn>
                  <a:cxn ang="0">
                    <a:pos x="32" y="19"/>
                  </a:cxn>
                </a:cxnLst>
                <a:rect l="0" t="0" r="r" b="b"/>
                <a:pathLst>
                  <a:path w="32" h="70">
                    <a:moveTo>
                      <a:pt x="32" y="19"/>
                    </a:moveTo>
                    <a:lnTo>
                      <a:pt x="32" y="19"/>
                    </a:lnTo>
                    <a:lnTo>
                      <a:pt x="30" y="22"/>
                    </a:lnTo>
                    <a:lnTo>
                      <a:pt x="30" y="22"/>
                    </a:lnTo>
                    <a:lnTo>
                      <a:pt x="30" y="25"/>
                    </a:lnTo>
                    <a:lnTo>
                      <a:pt x="21" y="23"/>
                    </a:lnTo>
                    <a:lnTo>
                      <a:pt x="21" y="23"/>
                    </a:lnTo>
                    <a:lnTo>
                      <a:pt x="16" y="46"/>
                    </a:lnTo>
                    <a:lnTo>
                      <a:pt x="16" y="46"/>
                    </a:lnTo>
                    <a:lnTo>
                      <a:pt x="14" y="55"/>
                    </a:lnTo>
                    <a:lnTo>
                      <a:pt x="14" y="61"/>
                    </a:lnTo>
                    <a:lnTo>
                      <a:pt x="16" y="64"/>
                    </a:lnTo>
                    <a:lnTo>
                      <a:pt x="19" y="64"/>
                    </a:lnTo>
                    <a:lnTo>
                      <a:pt x="19" y="64"/>
                    </a:lnTo>
                    <a:lnTo>
                      <a:pt x="23" y="62"/>
                    </a:lnTo>
                    <a:lnTo>
                      <a:pt x="23" y="67"/>
                    </a:lnTo>
                    <a:lnTo>
                      <a:pt x="23" y="67"/>
                    </a:lnTo>
                    <a:lnTo>
                      <a:pt x="17" y="70"/>
                    </a:lnTo>
                    <a:lnTo>
                      <a:pt x="11" y="70"/>
                    </a:lnTo>
                    <a:lnTo>
                      <a:pt x="11" y="70"/>
                    </a:lnTo>
                    <a:lnTo>
                      <a:pt x="5" y="68"/>
                    </a:lnTo>
                    <a:lnTo>
                      <a:pt x="1" y="65"/>
                    </a:lnTo>
                    <a:lnTo>
                      <a:pt x="0" y="61"/>
                    </a:lnTo>
                    <a:lnTo>
                      <a:pt x="1" y="54"/>
                    </a:lnTo>
                    <a:lnTo>
                      <a:pt x="1" y="54"/>
                    </a:lnTo>
                    <a:lnTo>
                      <a:pt x="7" y="23"/>
                    </a:lnTo>
                    <a:lnTo>
                      <a:pt x="0" y="25"/>
                    </a:lnTo>
                    <a:lnTo>
                      <a:pt x="0" y="25"/>
                    </a:lnTo>
                    <a:lnTo>
                      <a:pt x="1" y="22"/>
                    </a:lnTo>
                    <a:lnTo>
                      <a:pt x="1" y="22"/>
                    </a:lnTo>
                    <a:lnTo>
                      <a:pt x="1" y="19"/>
                    </a:lnTo>
                    <a:lnTo>
                      <a:pt x="8" y="19"/>
                    </a:lnTo>
                    <a:lnTo>
                      <a:pt x="8" y="19"/>
                    </a:lnTo>
                    <a:lnTo>
                      <a:pt x="10" y="6"/>
                    </a:lnTo>
                    <a:lnTo>
                      <a:pt x="10" y="6"/>
                    </a:lnTo>
                    <a:lnTo>
                      <a:pt x="26" y="0"/>
                    </a:lnTo>
                    <a:lnTo>
                      <a:pt x="27" y="0"/>
                    </a:lnTo>
                    <a:lnTo>
                      <a:pt x="27" y="0"/>
                    </a:lnTo>
                    <a:lnTo>
                      <a:pt x="21" y="19"/>
                    </a:lnTo>
                    <a:lnTo>
                      <a:pt x="32" y="19"/>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92" name="Freeform 92"/>
              <p:cNvSpPr>
                <a:spLocks/>
              </p:cNvSpPr>
              <p:nvPr userDrawn="1"/>
            </p:nvSpPr>
            <p:spPr bwMode="auto">
              <a:xfrm>
                <a:off x="5422" y="2889"/>
                <a:ext cx="54" cy="79"/>
              </a:xfrm>
              <a:custGeom>
                <a:avLst/>
                <a:gdLst/>
                <a:ahLst/>
                <a:cxnLst>
                  <a:cxn ang="0">
                    <a:pos x="10" y="37"/>
                  </a:cxn>
                  <a:cxn ang="0">
                    <a:pos x="10" y="37"/>
                  </a:cxn>
                  <a:cxn ang="0">
                    <a:pos x="16" y="0"/>
                  </a:cxn>
                  <a:cxn ang="0">
                    <a:pos x="16" y="0"/>
                  </a:cxn>
                  <a:cxn ang="0">
                    <a:pos x="23" y="0"/>
                  </a:cxn>
                  <a:cxn ang="0">
                    <a:pos x="23" y="0"/>
                  </a:cxn>
                  <a:cxn ang="0">
                    <a:pos x="32" y="0"/>
                  </a:cxn>
                  <a:cxn ang="0">
                    <a:pos x="32" y="0"/>
                  </a:cxn>
                  <a:cxn ang="0">
                    <a:pos x="23" y="37"/>
                  </a:cxn>
                  <a:cxn ang="0">
                    <a:pos x="23" y="37"/>
                  </a:cxn>
                  <a:cxn ang="0">
                    <a:pos x="23" y="37"/>
                  </a:cxn>
                  <a:cxn ang="0">
                    <a:pos x="28" y="33"/>
                  </a:cxn>
                  <a:cxn ang="0">
                    <a:pos x="32" y="30"/>
                  </a:cxn>
                  <a:cxn ang="0">
                    <a:pos x="37" y="28"/>
                  </a:cxn>
                  <a:cxn ang="0">
                    <a:pos x="41" y="27"/>
                  </a:cxn>
                  <a:cxn ang="0">
                    <a:pos x="41" y="27"/>
                  </a:cxn>
                  <a:cxn ang="0">
                    <a:pos x="48" y="28"/>
                  </a:cxn>
                  <a:cxn ang="0">
                    <a:pos x="53" y="33"/>
                  </a:cxn>
                  <a:cxn ang="0">
                    <a:pos x="54" y="38"/>
                  </a:cxn>
                  <a:cxn ang="0">
                    <a:pos x="54" y="47"/>
                  </a:cxn>
                  <a:cxn ang="0">
                    <a:pos x="54" y="47"/>
                  </a:cxn>
                  <a:cxn ang="0">
                    <a:pos x="50" y="65"/>
                  </a:cxn>
                  <a:cxn ang="0">
                    <a:pos x="50" y="65"/>
                  </a:cxn>
                  <a:cxn ang="0">
                    <a:pos x="48" y="79"/>
                  </a:cxn>
                  <a:cxn ang="0">
                    <a:pos x="48" y="79"/>
                  </a:cxn>
                  <a:cxn ang="0">
                    <a:pos x="39" y="79"/>
                  </a:cxn>
                  <a:cxn ang="0">
                    <a:pos x="39" y="79"/>
                  </a:cxn>
                  <a:cxn ang="0">
                    <a:pos x="32" y="79"/>
                  </a:cxn>
                  <a:cxn ang="0">
                    <a:pos x="32" y="79"/>
                  </a:cxn>
                  <a:cxn ang="0">
                    <a:pos x="35" y="66"/>
                  </a:cxn>
                  <a:cxn ang="0">
                    <a:pos x="39" y="50"/>
                  </a:cxn>
                  <a:cxn ang="0">
                    <a:pos x="39" y="50"/>
                  </a:cxn>
                  <a:cxn ang="0">
                    <a:pos x="39" y="44"/>
                  </a:cxn>
                  <a:cxn ang="0">
                    <a:pos x="38" y="40"/>
                  </a:cxn>
                  <a:cxn ang="0">
                    <a:pos x="37" y="37"/>
                  </a:cxn>
                  <a:cxn ang="0">
                    <a:pos x="32" y="37"/>
                  </a:cxn>
                  <a:cxn ang="0">
                    <a:pos x="32" y="37"/>
                  </a:cxn>
                  <a:cxn ang="0">
                    <a:pos x="29" y="38"/>
                  </a:cxn>
                  <a:cxn ang="0">
                    <a:pos x="25" y="41"/>
                  </a:cxn>
                  <a:cxn ang="0">
                    <a:pos x="22" y="46"/>
                  </a:cxn>
                  <a:cxn ang="0">
                    <a:pos x="21" y="52"/>
                  </a:cxn>
                  <a:cxn ang="0">
                    <a:pos x="21" y="56"/>
                  </a:cxn>
                  <a:cxn ang="0">
                    <a:pos x="21" y="56"/>
                  </a:cxn>
                  <a:cxn ang="0">
                    <a:pos x="16" y="79"/>
                  </a:cxn>
                  <a:cxn ang="0">
                    <a:pos x="16" y="79"/>
                  </a:cxn>
                  <a:cxn ang="0">
                    <a:pos x="9" y="79"/>
                  </a:cxn>
                  <a:cxn ang="0">
                    <a:pos x="9" y="79"/>
                  </a:cxn>
                  <a:cxn ang="0">
                    <a:pos x="0" y="79"/>
                  </a:cxn>
                  <a:cxn ang="0">
                    <a:pos x="0" y="79"/>
                  </a:cxn>
                  <a:cxn ang="0">
                    <a:pos x="9" y="43"/>
                  </a:cxn>
                  <a:cxn ang="0">
                    <a:pos x="10" y="37"/>
                  </a:cxn>
                </a:cxnLst>
                <a:rect l="0" t="0" r="r" b="b"/>
                <a:pathLst>
                  <a:path w="54" h="79">
                    <a:moveTo>
                      <a:pt x="10" y="37"/>
                    </a:moveTo>
                    <a:lnTo>
                      <a:pt x="10" y="37"/>
                    </a:lnTo>
                    <a:lnTo>
                      <a:pt x="16" y="0"/>
                    </a:lnTo>
                    <a:lnTo>
                      <a:pt x="16" y="0"/>
                    </a:lnTo>
                    <a:lnTo>
                      <a:pt x="23" y="0"/>
                    </a:lnTo>
                    <a:lnTo>
                      <a:pt x="23" y="0"/>
                    </a:lnTo>
                    <a:lnTo>
                      <a:pt x="32" y="0"/>
                    </a:lnTo>
                    <a:lnTo>
                      <a:pt x="32" y="0"/>
                    </a:lnTo>
                    <a:lnTo>
                      <a:pt x="23" y="37"/>
                    </a:lnTo>
                    <a:lnTo>
                      <a:pt x="23" y="37"/>
                    </a:lnTo>
                    <a:lnTo>
                      <a:pt x="23" y="37"/>
                    </a:lnTo>
                    <a:lnTo>
                      <a:pt x="28" y="33"/>
                    </a:lnTo>
                    <a:lnTo>
                      <a:pt x="32" y="30"/>
                    </a:lnTo>
                    <a:lnTo>
                      <a:pt x="37" y="28"/>
                    </a:lnTo>
                    <a:lnTo>
                      <a:pt x="41" y="27"/>
                    </a:lnTo>
                    <a:lnTo>
                      <a:pt x="41" y="27"/>
                    </a:lnTo>
                    <a:lnTo>
                      <a:pt x="48" y="28"/>
                    </a:lnTo>
                    <a:lnTo>
                      <a:pt x="53" y="33"/>
                    </a:lnTo>
                    <a:lnTo>
                      <a:pt x="54" y="38"/>
                    </a:lnTo>
                    <a:lnTo>
                      <a:pt x="54" y="47"/>
                    </a:lnTo>
                    <a:lnTo>
                      <a:pt x="54" y="47"/>
                    </a:lnTo>
                    <a:lnTo>
                      <a:pt x="50" y="65"/>
                    </a:lnTo>
                    <a:lnTo>
                      <a:pt x="50" y="65"/>
                    </a:lnTo>
                    <a:lnTo>
                      <a:pt x="48" y="79"/>
                    </a:lnTo>
                    <a:lnTo>
                      <a:pt x="48" y="79"/>
                    </a:lnTo>
                    <a:lnTo>
                      <a:pt x="39" y="79"/>
                    </a:lnTo>
                    <a:lnTo>
                      <a:pt x="39" y="79"/>
                    </a:lnTo>
                    <a:lnTo>
                      <a:pt x="32" y="79"/>
                    </a:lnTo>
                    <a:lnTo>
                      <a:pt x="32" y="79"/>
                    </a:lnTo>
                    <a:lnTo>
                      <a:pt x="35" y="66"/>
                    </a:lnTo>
                    <a:lnTo>
                      <a:pt x="39" y="50"/>
                    </a:lnTo>
                    <a:lnTo>
                      <a:pt x="39" y="50"/>
                    </a:lnTo>
                    <a:lnTo>
                      <a:pt x="39" y="44"/>
                    </a:lnTo>
                    <a:lnTo>
                      <a:pt x="38" y="40"/>
                    </a:lnTo>
                    <a:lnTo>
                      <a:pt x="37" y="37"/>
                    </a:lnTo>
                    <a:lnTo>
                      <a:pt x="32" y="37"/>
                    </a:lnTo>
                    <a:lnTo>
                      <a:pt x="32" y="37"/>
                    </a:lnTo>
                    <a:lnTo>
                      <a:pt x="29" y="38"/>
                    </a:lnTo>
                    <a:lnTo>
                      <a:pt x="25" y="41"/>
                    </a:lnTo>
                    <a:lnTo>
                      <a:pt x="22" y="46"/>
                    </a:lnTo>
                    <a:lnTo>
                      <a:pt x="21" y="52"/>
                    </a:lnTo>
                    <a:lnTo>
                      <a:pt x="21" y="56"/>
                    </a:lnTo>
                    <a:lnTo>
                      <a:pt x="21" y="56"/>
                    </a:lnTo>
                    <a:lnTo>
                      <a:pt x="16" y="79"/>
                    </a:lnTo>
                    <a:lnTo>
                      <a:pt x="16" y="79"/>
                    </a:lnTo>
                    <a:lnTo>
                      <a:pt x="9" y="79"/>
                    </a:lnTo>
                    <a:lnTo>
                      <a:pt x="9" y="79"/>
                    </a:lnTo>
                    <a:lnTo>
                      <a:pt x="0" y="79"/>
                    </a:lnTo>
                    <a:lnTo>
                      <a:pt x="0" y="79"/>
                    </a:lnTo>
                    <a:lnTo>
                      <a:pt x="9" y="43"/>
                    </a:lnTo>
                    <a:lnTo>
                      <a:pt x="10" y="37"/>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93" name="Freeform 93"/>
              <p:cNvSpPr>
                <a:spLocks noEditPoints="1"/>
              </p:cNvSpPr>
              <p:nvPr userDrawn="1"/>
            </p:nvSpPr>
            <p:spPr bwMode="auto">
              <a:xfrm>
                <a:off x="5483" y="2889"/>
                <a:ext cx="31" cy="79"/>
              </a:xfrm>
              <a:custGeom>
                <a:avLst/>
                <a:gdLst/>
                <a:ahLst/>
                <a:cxnLst>
                  <a:cxn ang="0">
                    <a:pos x="6" y="52"/>
                  </a:cxn>
                  <a:cxn ang="0">
                    <a:pos x="6" y="52"/>
                  </a:cxn>
                  <a:cxn ang="0">
                    <a:pos x="11" y="28"/>
                  </a:cxn>
                  <a:cxn ang="0">
                    <a:pos x="11" y="28"/>
                  </a:cxn>
                  <a:cxn ang="0">
                    <a:pos x="18" y="30"/>
                  </a:cxn>
                  <a:cxn ang="0">
                    <a:pos x="18" y="30"/>
                  </a:cxn>
                  <a:cxn ang="0">
                    <a:pos x="27" y="28"/>
                  </a:cxn>
                  <a:cxn ang="0">
                    <a:pos x="27" y="28"/>
                  </a:cxn>
                  <a:cxn ang="0">
                    <a:pos x="21" y="52"/>
                  </a:cxn>
                  <a:cxn ang="0">
                    <a:pos x="19" y="56"/>
                  </a:cxn>
                  <a:cxn ang="0">
                    <a:pos x="19" y="56"/>
                  </a:cxn>
                  <a:cxn ang="0">
                    <a:pos x="16" y="79"/>
                  </a:cxn>
                  <a:cxn ang="0">
                    <a:pos x="16" y="79"/>
                  </a:cxn>
                  <a:cxn ang="0">
                    <a:pos x="9" y="79"/>
                  </a:cxn>
                  <a:cxn ang="0">
                    <a:pos x="9" y="79"/>
                  </a:cxn>
                  <a:cxn ang="0">
                    <a:pos x="0" y="79"/>
                  </a:cxn>
                  <a:cxn ang="0">
                    <a:pos x="0" y="79"/>
                  </a:cxn>
                  <a:cxn ang="0">
                    <a:pos x="6" y="56"/>
                  </a:cxn>
                  <a:cxn ang="0">
                    <a:pos x="6" y="52"/>
                  </a:cxn>
                  <a:cxn ang="0">
                    <a:pos x="24" y="0"/>
                  </a:cxn>
                  <a:cxn ang="0">
                    <a:pos x="24" y="0"/>
                  </a:cxn>
                  <a:cxn ang="0">
                    <a:pos x="27" y="2"/>
                  </a:cxn>
                  <a:cxn ang="0">
                    <a:pos x="30" y="3"/>
                  </a:cxn>
                  <a:cxn ang="0">
                    <a:pos x="31" y="6"/>
                  </a:cxn>
                  <a:cxn ang="0">
                    <a:pos x="31" y="9"/>
                  </a:cxn>
                  <a:cxn ang="0">
                    <a:pos x="31" y="9"/>
                  </a:cxn>
                  <a:cxn ang="0">
                    <a:pos x="30" y="12"/>
                  </a:cxn>
                  <a:cxn ang="0">
                    <a:pos x="27" y="15"/>
                  </a:cxn>
                  <a:cxn ang="0">
                    <a:pos x="24" y="17"/>
                  </a:cxn>
                  <a:cxn ang="0">
                    <a:pos x="21" y="18"/>
                  </a:cxn>
                  <a:cxn ang="0">
                    <a:pos x="21" y="18"/>
                  </a:cxn>
                  <a:cxn ang="0">
                    <a:pos x="18" y="17"/>
                  </a:cxn>
                  <a:cxn ang="0">
                    <a:pos x="15" y="15"/>
                  </a:cxn>
                  <a:cxn ang="0">
                    <a:pos x="14" y="12"/>
                  </a:cxn>
                  <a:cxn ang="0">
                    <a:pos x="14" y="9"/>
                  </a:cxn>
                  <a:cxn ang="0">
                    <a:pos x="14" y="9"/>
                  </a:cxn>
                  <a:cxn ang="0">
                    <a:pos x="15" y="6"/>
                  </a:cxn>
                  <a:cxn ang="0">
                    <a:pos x="18" y="3"/>
                  </a:cxn>
                  <a:cxn ang="0">
                    <a:pos x="21" y="2"/>
                  </a:cxn>
                  <a:cxn ang="0">
                    <a:pos x="24" y="0"/>
                  </a:cxn>
                  <a:cxn ang="0">
                    <a:pos x="24" y="0"/>
                  </a:cxn>
                </a:cxnLst>
                <a:rect l="0" t="0" r="r" b="b"/>
                <a:pathLst>
                  <a:path w="31" h="79">
                    <a:moveTo>
                      <a:pt x="6" y="52"/>
                    </a:moveTo>
                    <a:lnTo>
                      <a:pt x="6" y="52"/>
                    </a:lnTo>
                    <a:lnTo>
                      <a:pt x="11" y="28"/>
                    </a:lnTo>
                    <a:lnTo>
                      <a:pt x="11" y="28"/>
                    </a:lnTo>
                    <a:lnTo>
                      <a:pt x="18" y="30"/>
                    </a:lnTo>
                    <a:lnTo>
                      <a:pt x="18" y="30"/>
                    </a:lnTo>
                    <a:lnTo>
                      <a:pt x="27" y="28"/>
                    </a:lnTo>
                    <a:lnTo>
                      <a:pt x="27" y="28"/>
                    </a:lnTo>
                    <a:lnTo>
                      <a:pt x="21" y="52"/>
                    </a:lnTo>
                    <a:lnTo>
                      <a:pt x="19" y="56"/>
                    </a:lnTo>
                    <a:lnTo>
                      <a:pt x="19" y="56"/>
                    </a:lnTo>
                    <a:lnTo>
                      <a:pt x="16" y="79"/>
                    </a:lnTo>
                    <a:lnTo>
                      <a:pt x="16" y="79"/>
                    </a:lnTo>
                    <a:lnTo>
                      <a:pt x="9" y="79"/>
                    </a:lnTo>
                    <a:lnTo>
                      <a:pt x="9" y="79"/>
                    </a:lnTo>
                    <a:lnTo>
                      <a:pt x="0" y="79"/>
                    </a:lnTo>
                    <a:lnTo>
                      <a:pt x="0" y="79"/>
                    </a:lnTo>
                    <a:lnTo>
                      <a:pt x="6" y="56"/>
                    </a:lnTo>
                    <a:lnTo>
                      <a:pt x="6" y="52"/>
                    </a:lnTo>
                    <a:close/>
                    <a:moveTo>
                      <a:pt x="24" y="0"/>
                    </a:moveTo>
                    <a:lnTo>
                      <a:pt x="24" y="0"/>
                    </a:lnTo>
                    <a:lnTo>
                      <a:pt x="27" y="2"/>
                    </a:lnTo>
                    <a:lnTo>
                      <a:pt x="30" y="3"/>
                    </a:lnTo>
                    <a:lnTo>
                      <a:pt x="31" y="6"/>
                    </a:lnTo>
                    <a:lnTo>
                      <a:pt x="31" y="9"/>
                    </a:lnTo>
                    <a:lnTo>
                      <a:pt x="31" y="9"/>
                    </a:lnTo>
                    <a:lnTo>
                      <a:pt x="30" y="12"/>
                    </a:lnTo>
                    <a:lnTo>
                      <a:pt x="27" y="15"/>
                    </a:lnTo>
                    <a:lnTo>
                      <a:pt x="24" y="17"/>
                    </a:lnTo>
                    <a:lnTo>
                      <a:pt x="21" y="18"/>
                    </a:lnTo>
                    <a:lnTo>
                      <a:pt x="21" y="18"/>
                    </a:lnTo>
                    <a:lnTo>
                      <a:pt x="18" y="17"/>
                    </a:lnTo>
                    <a:lnTo>
                      <a:pt x="15" y="15"/>
                    </a:lnTo>
                    <a:lnTo>
                      <a:pt x="14" y="12"/>
                    </a:lnTo>
                    <a:lnTo>
                      <a:pt x="14" y="9"/>
                    </a:lnTo>
                    <a:lnTo>
                      <a:pt x="14" y="9"/>
                    </a:lnTo>
                    <a:lnTo>
                      <a:pt x="15" y="6"/>
                    </a:lnTo>
                    <a:lnTo>
                      <a:pt x="18" y="3"/>
                    </a:lnTo>
                    <a:lnTo>
                      <a:pt x="21" y="2"/>
                    </a:lnTo>
                    <a:lnTo>
                      <a:pt x="24" y="0"/>
                    </a:lnTo>
                    <a:lnTo>
                      <a:pt x="24" y="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94" name="Freeform 94"/>
              <p:cNvSpPr>
                <a:spLocks/>
              </p:cNvSpPr>
              <p:nvPr userDrawn="1"/>
            </p:nvSpPr>
            <p:spPr bwMode="auto">
              <a:xfrm>
                <a:off x="5514" y="2916"/>
                <a:ext cx="54" cy="52"/>
              </a:xfrm>
              <a:custGeom>
                <a:avLst/>
                <a:gdLst/>
                <a:ahLst/>
                <a:cxnLst>
                  <a:cxn ang="0">
                    <a:pos x="23" y="10"/>
                  </a:cxn>
                  <a:cxn ang="0">
                    <a:pos x="23" y="10"/>
                  </a:cxn>
                  <a:cxn ang="0">
                    <a:pos x="23" y="10"/>
                  </a:cxn>
                  <a:cxn ang="0">
                    <a:pos x="28" y="6"/>
                  </a:cxn>
                  <a:cxn ang="0">
                    <a:pos x="32" y="3"/>
                  </a:cxn>
                  <a:cxn ang="0">
                    <a:pos x="36" y="1"/>
                  </a:cxn>
                  <a:cxn ang="0">
                    <a:pos x="41" y="0"/>
                  </a:cxn>
                  <a:cxn ang="0">
                    <a:pos x="41" y="0"/>
                  </a:cxn>
                  <a:cxn ang="0">
                    <a:pos x="48" y="1"/>
                  </a:cxn>
                  <a:cxn ang="0">
                    <a:pos x="53" y="6"/>
                  </a:cxn>
                  <a:cxn ang="0">
                    <a:pos x="54" y="11"/>
                  </a:cxn>
                  <a:cxn ang="0">
                    <a:pos x="54" y="20"/>
                  </a:cxn>
                  <a:cxn ang="0">
                    <a:pos x="54" y="20"/>
                  </a:cxn>
                  <a:cxn ang="0">
                    <a:pos x="50" y="38"/>
                  </a:cxn>
                  <a:cxn ang="0">
                    <a:pos x="50" y="38"/>
                  </a:cxn>
                  <a:cxn ang="0">
                    <a:pos x="48" y="52"/>
                  </a:cxn>
                  <a:cxn ang="0">
                    <a:pos x="48" y="52"/>
                  </a:cxn>
                  <a:cxn ang="0">
                    <a:pos x="39" y="52"/>
                  </a:cxn>
                  <a:cxn ang="0">
                    <a:pos x="39" y="52"/>
                  </a:cxn>
                  <a:cxn ang="0">
                    <a:pos x="32" y="52"/>
                  </a:cxn>
                  <a:cxn ang="0">
                    <a:pos x="32" y="52"/>
                  </a:cxn>
                  <a:cxn ang="0">
                    <a:pos x="35" y="39"/>
                  </a:cxn>
                  <a:cxn ang="0">
                    <a:pos x="39" y="23"/>
                  </a:cxn>
                  <a:cxn ang="0">
                    <a:pos x="39" y="23"/>
                  </a:cxn>
                  <a:cxn ang="0">
                    <a:pos x="39" y="17"/>
                  </a:cxn>
                  <a:cxn ang="0">
                    <a:pos x="38" y="13"/>
                  </a:cxn>
                  <a:cxn ang="0">
                    <a:pos x="36" y="10"/>
                  </a:cxn>
                  <a:cxn ang="0">
                    <a:pos x="34" y="10"/>
                  </a:cxn>
                  <a:cxn ang="0">
                    <a:pos x="34" y="10"/>
                  </a:cxn>
                  <a:cxn ang="0">
                    <a:pos x="29" y="11"/>
                  </a:cxn>
                  <a:cxn ang="0">
                    <a:pos x="25" y="14"/>
                  </a:cxn>
                  <a:cxn ang="0">
                    <a:pos x="22" y="19"/>
                  </a:cxn>
                  <a:cxn ang="0">
                    <a:pos x="20" y="25"/>
                  </a:cxn>
                  <a:cxn ang="0">
                    <a:pos x="20" y="29"/>
                  </a:cxn>
                  <a:cxn ang="0">
                    <a:pos x="20" y="29"/>
                  </a:cxn>
                  <a:cxn ang="0">
                    <a:pos x="16" y="52"/>
                  </a:cxn>
                  <a:cxn ang="0">
                    <a:pos x="16" y="52"/>
                  </a:cxn>
                  <a:cxn ang="0">
                    <a:pos x="9" y="52"/>
                  </a:cxn>
                  <a:cxn ang="0">
                    <a:pos x="9" y="52"/>
                  </a:cxn>
                  <a:cxn ang="0">
                    <a:pos x="0" y="52"/>
                  </a:cxn>
                  <a:cxn ang="0">
                    <a:pos x="0" y="52"/>
                  </a:cxn>
                  <a:cxn ang="0">
                    <a:pos x="6" y="29"/>
                  </a:cxn>
                  <a:cxn ang="0">
                    <a:pos x="7" y="25"/>
                  </a:cxn>
                  <a:cxn ang="0">
                    <a:pos x="7" y="25"/>
                  </a:cxn>
                  <a:cxn ang="0">
                    <a:pos x="10" y="1"/>
                  </a:cxn>
                  <a:cxn ang="0">
                    <a:pos x="10" y="1"/>
                  </a:cxn>
                  <a:cxn ang="0">
                    <a:pos x="18" y="3"/>
                  </a:cxn>
                  <a:cxn ang="0">
                    <a:pos x="18" y="3"/>
                  </a:cxn>
                  <a:cxn ang="0">
                    <a:pos x="26" y="1"/>
                  </a:cxn>
                  <a:cxn ang="0">
                    <a:pos x="23" y="10"/>
                  </a:cxn>
                </a:cxnLst>
                <a:rect l="0" t="0" r="r" b="b"/>
                <a:pathLst>
                  <a:path w="54" h="52">
                    <a:moveTo>
                      <a:pt x="23" y="10"/>
                    </a:moveTo>
                    <a:lnTo>
                      <a:pt x="23" y="10"/>
                    </a:lnTo>
                    <a:lnTo>
                      <a:pt x="23" y="10"/>
                    </a:lnTo>
                    <a:lnTo>
                      <a:pt x="28" y="6"/>
                    </a:lnTo>
                    <a:lnTo>
                      <a:pt x="32" y="3"/>
                    </a:lnTo>
                    <a:lnTo>
                      <a:pt x="36" y="1"/>
                    </a:lnTo>
                    <a:lnTo>
                      <a:pt x="41" y="0"/>
                    </a:lnTo>
                    <a:lnTo>
                      <a:pt x="41" y="0"/>
                    </a:lnTo>
                    <a:lnTo>
                      <a:pt x="48" y="1"/>
                    </a:lnTo>
                    <a:lnTo>
                      <a:pt x="53" y="6"/>
                    </a:lnTo>
                    <a:lnTo>
                      <a:pt x="54" y="11"/>
                    </a:lnTo>
                    <a:lnTo>
                      <a:pt x="54" y="20"/>
                    </a:lnTo>
                    <a:lnTo>
                      <a:pt x="54" y="20"/>
                    </a:lnTo>
                    <a:lnTo>
                      <a:pt x="50" y="38"/>
                    </a:lnTo>
                    <a:lnTo>
                      <a:pt x="50" y="38"/>
                    </a:lnTo>
                    <a:lnTo>
                      <a:pt x="48" y="52"/>
                    </a:lnTo>
                    <a:lnTo>
                      <a:pt x="48" y="52"/>
                    </a:lnTo>
                    <a:lnTo>
                      <a:pt x="39" y="52"/>
                    </a:lnTo>
                    <a:lnTo>
                      <a:pt x="39" y="52"/>
                    </a:lnTo>
                    <a:lnTo>
                      <a:pt x="32" y="52"/>
                    </a:lnTo>
                    <a:lnTo>
                      <a:pt x="32" y="52"/>
                    </a:lnTo>
                    <a:lnTo>
                      <a:pt x="35" y="39"/>
                    </a:lnTo>
                    <a:lnTo>
                      <a:pt x="39" y="23"/>
                    </a:lnTo>
                    <a:lnTo>
                      <a:pt x="39" y="23"/>
                    </a:lnTo>
                    <a:lnTo>
                      <a:pt x="39" y="17"/>
                    </a:lnTo>
                    <a:lnTo>
                      <a:pt x="38" y="13"/>
                    </a:lnTo>
                    <a:lnTo>
                      <a:pt x="36" y="10"/>
                    </a:lnTo>
                    <a:lnTo>
                      <a:pt x="34" y="10"/>
                    </a:lnTo>
                    <a:lnTo>
                      <a:pt x="34" y="10"/>
                    </a:lnTo>
                    <a:lnTo>
                      <a:pt x="29" y="11"/>
                    </a:lnTo>
                    <a:lnTo>
                      <a:pt x="25" y="14"/>
                    </a:lnTo>
                    <a:lnTo>
                      <a:pt x="22" y="19"/>
                    </a:lnTo>
                    <a:lnTo>
                      <a:pt x="20" y="25"/>
                    </a:lnTo>
                    <a:lnTo>
                      <a:pt x="20" y="29"/>
                    </a:lnTo>
                    <a:lnTo>
                      <a:pt x="20" y="29"/>
                    </a:lnTo>
                    <a:lnTo>
                      <a:pt x="16" y="52"/>
                    </a:lnTo>
                    <a:lnTo>
                      <a:pt x="16" y="52"/>
                    </a:lnTo>
                    <a:lnTo>
                      <a:pt x="9" y="52"/>
                    </a:lnTo>
                    <a:lnTo>
                      <a:pt x="9" y="52"/>
                    </a:lnTo>
                    <a:lnTo>
                      <a:pt x="0" y="52"/>
                    </a:lnTo>
                    <a:lnTo>
                      <a:pt x="0" y="52"/>
                    </a:lnTo>
                    <a:lnTo>
                      <a:pt x="6" y="29"/>
                    </a:lnTo>
                    <a:lnTo>
                      <a:pt x="7" y="25"/>
                    </a:lnTo>
                    <a:lnTo>
                      <a:pt x="7" y="25"/>
                    </a:lnTo>
                    <a:lnTo>
                      <a:pt x="10" y="1"/>
                    </a:lnTo>
                    <a:lnTo>
                      <a:pt x="10" y="1"/>
                    </a:lnTo>
                    <a:lnTo>
                      <a:pt x="18" y="3"/>
                    </a:lnTo>
                    <a:lnTo>
                      <a:pt x="18" y="3"/>
                    </a:lnTo>
                    <a:lnTo>
                      <a:pt x="26" y="1"/>
                    </a:lnTo>
                    <a:lnTo>
                      <a:pt x="23" y="1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95" name="Freeform 95"/>
              <p:cNvSpPr>
                <a:spLocks noEditPoints="1"/>
              </p:cNvSpPr>
              <p:nvPr userDrawn="1"/>
            </p:nvSpPr>
            <p:spPr bwMode="auto">
              <a:xfrm>
                <a:off x="5569" y="2916"/>
                <a:ext cx="60" cy="80"/>
              </a:xfrm>
              <a:custGeom>
                <a:avLst/>
                <a:gdLst/>
                <a:ahLst/>
                <a:cxnLst>
                  <a:cxn ang="0">
                    <a:pos x="37" y="64"/>
                  </a:cxn>
                  <a:cxn ang="0">
                    <a:pos x="33" y="73"/>
                  </a:cxn>
                  <a:cxn ang="0">
                    <a:pos x="22" y="76"/>
                  </a:cxn>
                  <a:cxn ang="0">
                    <a:pos x="17" y="76"/>
                  </a:cxn>
                  <a:cxn ang="0">
                    <a:pos x="11" y="70"/>
                  </a:cxn>
                  <a:cxn ang="0">
                    <a:pos x="11" y="64"/>
                  </a:cxn>
                  <a:cxn ang="0">
                    <a:pos x="17" y="55"/>
                  </a:cxn>
                  <a:cxn ang="0">
                    <a:pos x="24" y="54"/>
                  </a:cxn>
                  <a:cxn ang="0">
                    <a:pos x="30" y="54"/>
                  </a:cxn>
                  <a:cxn ang="0">
                    <a:pos x="37" y="58"/>
                  </a:cxn>
                  <a:cxn ang="0">
                    <a:pos x="37" y="64"/>
                  </a:cxn>
                  <a:cxn ang="0">
                    <a:pos x="60" y="6"/>
                  </a:cxn>
                  <a:cxn ang="0">
                    <a:pos x="60" y="4"/>
                  </a:cxn>
                  <a:cxn ang="0">
                    <a:pos x="60" y="1"/>
                  </a:cxn>
                  <a:cxn ang="0">
                    <a:pos x="50" y="1"/>
                  </a:cxn>
                  <a:cxn ang="0">
                    <a:pos x="44" y="1"/>
                  </a:cxn>
                  <a:cxn ang="0">
                    <a:pos x="35" y="0"/>
                  </a:cxn>
                  <a:cxn ang="0">
                    <a:pos x="19" y="6"/>
                  </a:cxn>
                  <a:cxn ang="0">
                    <a:pos x="11" y="17"/>
                  </a:cxn>
                  <a:cxn ang="0">
                    <a:pos x="11" y="23"/>
                  </a:cxn>
                  <a:cxn ang="0">
                    <a:pos x="12" y="29"/>
                  </a:cxn>
                  <a:cxn ang="0">
                    <a:pos x="21" y="33"/>
                  </a:cxn>
                  <a:cxn ang="0">
                    <a:pos x="21" y="35"/>
                  </a:cxn>
                  <a:cxn ang="0">
                    <a:pos x="12" y="39"/>
                  </a:cxn>
                  <a:cxn ang="0">
                    <a:pos x="9" y="45"/>
                  </a:cxn>
                  <a:cxn ang="0">
                    <a:pos x="9" y="48"/>
                  </a:cxn>
                  <a:cxn ang="0">
                    <a:pos x="14" y="54"/>
                  </a:cxn>
                  <a:cxn ang="0">
                    <a:pos x="14" y="54"/>
                  </a:cxn>
                  <a:cxn ang="0">
                    <a:pos x="5" y="58"/>
                  </a:cxn>
                  <a:cxn ang="0">
                    <a:pos x="0" y="67"/>
                  </a:cxn>
                  <a:cxn ang="0">
                    <a:pos x="0" y="73"/>
                  </a:cxn>
                  <a:cxn ang="0">
                    <a:pos x="9" y="80"/>
                  </a:cxn>
                  <a:cxn ang="0">
                    <a:pos x="18" y="80"/>
                  </a:cxn>
                  <a:cxn ang="0">
                    <a:pos x="38" y="76"/>
                  </a:cxn>
                  <a:cxn ang="0">
                    <a:pos x="46" y="68"/>
                  </a:cxn>
                  <a:cxn ang="0">
                    <a:pos x="50" y="58"/>
                  </a:cxn>
                  <a:cxn ang="0">
                    <a:pos x="50" y="52"/>
                  </a:cxn>
                  <a:cxn ang="0">
                    <a:pos x="43" y="45"/>
                  </a:cxn>
                  <a:cxn ang="0">
                    <a:pos x="28" y="44"/>
                  </a:cxn>
                  <a:cxn ang="0">
                    <a:pos x="25" y="44"/>
                  </a:cxn>
                  <a:cxn ang="0">
                    <a:pos x="21" y="41"/>
                  </a:cxn>
                  <a:cxn ang="0">
                    <a:pos x="21" y="39"/>
                  </a:cxn>
                  <a:cxn ang="0">
                    <a:pos x="25" y="35"/>
                  </a:cxn>
                  <a:cxn ang="0">
                    <a:pos x="30" y="35"/>
                  </a:cxn>
                  <a:cxn ang="0">
                    <a:pos x="38" y="33"/>
                  </a:cxn>
                  <a:cxn ang="0">
                    <a:pos x="50" y="25"/>
                  </a:cxn>
                  <a:cxn ang="0">
                    <a:pos x="53" y="17"/>
                  </a:cxn>
                  <a:cxn ang="0">
                    <a:pos x="53" y="10"/>
                  </a:cxn>
                  <a:cxn ang="0">
                    <a:pos x="50" y="6"/>
                  </a:cxn>
                  <a:cxn ang="0">
                    <a:pos x="34" y="4"/>
                  </a:cxn>
                  <a:cxn ang="0">
                    <a:pos x="37" y="6"/>
                  </a:cxn>
                  <a:cxn ang="0">
                    <a:pos x="40" y="11"/>
                  </a:cxn>
                  <a:cxn ang="0">
                    <a:pos x="38" y="17"/>
                  </a:cxn>
                  <a:cxn ang="0">
                    <a:pos x="35" y="27"/>
                  </a:cxn>
                  <a:cxn ang="0">
                    <a:pos x="30" y="30"/>
                  </a:cxn>
                  <a:cxn ang="0">
                    <a:pos x="27" y="30"/>
                  </a:cxn>
                  <a:cxn ang="0">
                    <a:pos x="24" y="25"/>
                  </a:cxn>
                  <a:cxn ang="0">
                    <a:pos x="25" y="19"/>
                  </a:cxn>
                  <a:cxn ang="0">
                    <a:pos x="28" y="9"/>
                  </a:cxn>
                  <a:cxn ang="0">
                    <a:pos x="34" y="4"/>
                  </a:cxn>
                </a:cxnLst>
                <a:rect l="0" t="0" r="r" b="b"/>
                <a:pathLst>
                  <a:path w="60" h="80">
                    <a:moveTo>
                      <a:pt x="37" y="64"/>
                    </a:moveTo>
                    <a:lnTo>
                      <a:pt x="37" y="64"/>
                    </a:lnTo>
                    <a:lnTo>
                      <a:pt x="35" y="68"/>
                    </a:lnTo>
                    <a:lnTo>
                      <a:pt x="33" y="73"/>
                    </a:lnTo>
                    <a:lnTo>
                      <a:pt x="27" y="76"/>
                    </a:lnTo>
                    <a:lnTo>
                      <a:pt x="22" y="76"/>
                    </a:lnTo>
                    <a:lnTo>
                      <a:pt x="22" y="76"/>
                    </a:lnTo>
                    <a:lnTo>
                      <a:pt x="17" y="76"/>
                    </a:lnTo>
                    <a:lnTo>
                      <a:pt x="12" y="73"/>
                    </a:lnTo>
                    <a:lnTo>
                      <a:pt x="11" y="70"/>
                    </a:lnTo>
                    <a:lnTo>
                      <a:pt x="11" y="64"/>
                    </a:lnTo>
                    <a:lnTo>
                      <a:pt x="11" y="64"/>
                    </a:lnTo>
                    <a:lnTo>
                      <a:pt x="14" y="58"/>
                    </a:lnTo>
                    <a:lnTo>
                      <a:pt x="17" y="55"/>
                    </a:lnTo>
                    <a:lnTo>
                      <a:pt x="17" y="55"/>
                    </a:lnTo>
                    <a:lnTo>
                      <a:pt x="24" y="54"/>
                    </a:lnTo>
                    <a:lnTo>
                      <a:pt x="24" y="54"/>
                    </a:lnTo>
                    <a:lnTo>
                      <a:pt x="30" y="54"/>
                    </a:lnTo>
                    <a:lnTo>
                      <a:pt x="34" y="55"/>
                    </a:lnTo>
                    <a:lnTo>
                      <a:pt x="37" y="58"/>
                    </a:lnTo>
                    <a:lnTo>
                      <a:pt x="37" y="64"/>
                    </a:lnTo>
                    <a:lnTo>
                      <a:pt x="37" y="64"/>
                    </a:lnTo>
                    <a:close/>
                    <a:moveTo>
                      <a:pt x="60" y="6"/>
                    </a:moveTo>
                    <a:lnTo>
                      <a:pt x="60" y="6"/>
                    </a:lnTo>
                    <a:lnTo>
                      <a:pt x="60" y="4"/>
                    </a:lnTo>
                    <a:lnTo>
                      <a:pt x="60" y="4"/>
                    </a:lnTo>
                    <a:lnTo>
                      <a:pt x="60" y="1"/>
                    </a:lnTo>
                    <a:lnTo>
                      <a:pt x="60" y="1"/>
                    </a:lnTo>
                    <a:lnTo>
                      <a:pt x="50" y="1"/>
                    </a:lnTo>
                    <a:lnTo>
                      <a:pt x="50" y="1"/>
                    </a:lnTo>
                    <a:lnTo>
                      <a:pt x="44" y="1"/>
                    </a:lnTo>
                    <a:lnTo>
                      <a:pt x="44" y="1"/>
                    </a:lnTo>
                    <a:lnTo>
                      <a:pt x="35" y="0"/>
                    </a:lnTo>
                    <a:lnTo>
                      <a:pt x="35" y="0"/>
                    </a:lnTo>
                    <a:lnTo>
                      <a:pt x="27" y="1"/>
                    </a:lnTo>
                    <a:lnTo>
                      <a:pt x="19" y="6"/>
                    </a:lnTo>
                    <a:lnTo>
                      <a:pt x="14" y="10"/>
                    </a:lnTo>
                    <a:lnTo>
                      <a:pt x="11" y="17"/>
                    </a:lnTo>
                    <a:lnTo>
                      <a:pt x="11" y="17"/>
                    </a:lnTo>
                    <a:lnTo>
                      <a:pt x="11" y="23"/>
                    </a:lnTo>
                    <a:lnTo>
                      <a:pt x="12" y="29"/>
                    </a:lnTo>
                    <a:lnTo>
                      <a:pt x="12" y="29"/>
                    </a:lnTo>
                    <a:lnTo>
                      <a:pt x="15" y="32"/>
                    </a:lnTo>
                    <a:lnTo>
                      <a:pt x="21" y="33"/>
                    </a:lnTo>
                    <a:lnTo>
                      <a:pt x="21" y="35"/>
                    </a:lnTo>
                    <a:lnTo>
                      <a:pt x="21" y="35"/>
                    </a:lnTo>
                    <a:lnTo>
                      <a:pt x="17" y="36"/>
                    </a:lnTo>
                    <a:lnTo>
                      <a:pt x="12" y="39"/>
                    </a:lnTo>
                    <a:lnTo>
                      <a:pt x="11" y="42"/>
                    </a:lnTo>
                    <a:lnTo>
                      <a:pt x="9" y="45"/>
                    </a:lnTo>
                    <a:lnTo>
                      <a:pt x="9" y="45"/>
                    </a:lnTo>
                    <a:lnTo>
                      <a:pt x="9" y="48"/>
                    </a:lnTo>
                    <a:lnTo>
                      <a:pt x="9" y="49"/>
                    </a:lnTo>
                    <a:lnTo>
                      <a:pt x="14" y="54"/>
                    </a:lnTo>
                    <a:lnTo>
                      <a:pt x="14" y="54"/>
                    </a:lnTo>
                    <a:lnTo>
                      <a:pt x="14" y="54"/>
                    </a:lnTo>
                    <a:lnTo>
                      <a:pt x="9" y="55"/>
                    </a:lnTo>
                    <a:lnTo>
                      <a:pt x="5" y="58"/>
                    </a:lnTo>
                    <a:lnTo>
                      <a:pt x="2" y="63"/>
                    </a:lnTo>
                    <a:lnTo>
                      <a:pt x="0" y="67"/>
                    </a:lnTo>
                    <a:lnTo>
                      <a:pt x="0" y="67"/>
                    </a:lnTo>
                    <a:lnTo>
                      <a:pt x="0" y="73"/>
                    </a:lnTo>
                    <a:lnTo>
                      <a:pt x="3" y="77"/>
                    </a:lnTo>
                    <a:lnTo>
                      <a:pt x="9" y="80"/>
                    </a:lnTo>
                    <a:lnTo>
                      <a:pt x="18" y="80"/>
                    </a:lnTo>
                    <a:lnTo>
                      <a:pt x="18" y="80"/>
                    </a:lnTo>
                    <a:lnTo>
                      <a:pt x="28" y="79"/>
                    </a:lnTo>
                    <a:lnTo>
                      <a:pt x="38" y="76"/>
                    </a:lnTo>
                    <a:lnTo>
                      <a:pt x="43" y="73"/>
                    </a:lnTo>
                    <a:lnTo>
                      <a:pt x="46" y="68"/>
                    </a:lnTo>
                    <a:lnTo>
                      <a:pt x="49" y="64"/>
                    </a:lnTo>
                    <a:lnTo>
                      <a:pt x="50" y="58"/>
                    </a:lnTo>
                    <a:lnTo>
                      <a:pt x="50" y="58"/>
                    </a:lnTo>
                    <a:lnTo>
                      <a:pt x="50" y="52"/>
                    </a:lnTo>
                    <a:lnTo>
                      <a:pt x="49" y="48"/>
                    </a:lnTo>
                    <a:lnTo>
                      <a:pt x="43" y="45"/>
                    </a:lnTo>
                    <a:lnTo>
                      <a:pt x="35" y="44"/>
                    </a:lnTo>
                    <a:lnTo>
                      <a:pt x="28" y="44"/>
                    </a:lnTo>
                    <a:lnTo>
                      <a:pt x="28" y="44"/>
                    </a:lnTo>
                    <a:lnTo>
                      <a:pt x="25" y="44"/>
                    </a:lnTo>
                    <a:lnTo>
                      <a:pt x="22" y="42"/>
                    </a:lnTo>
                    <a:lnTo>
                      <a:pt x="21" y="41"/>
                    </a:lnTo>
                    <a:lnTo>
                      <a:pt x="21" y="39"/>
                    </a:lnTo>
                    <a:lnTo>
                      <a:pt x="21" y="39"/>
                    </a:lnTo>
                    <a:lnTo>
                      <a:pt x="22" y="36"/>
                    </a:lnTo>
                    <a:lnTo>
                      <a:pt x="25" y="35"/>
                    </a:lnTo>
                    <a:lnTo>
                      <a:pt x="25" y="35"/>
                    </a:lnTo>
                    <a:lnTo>
                      <a:pt x="30" y="35"/>
                    </a:lnTo>
                    <a:lnTo>
                      <a:pt x="30" y="35"/>
                    </a:lnTo>
                    <a:lnTo>
                      <a:pt x="38" y="33"/>
                    </a:lnTo>
                    <a:lnTo>
                      <a:pt x="46" y="30"/>
                    </a:lnTo>
                    <a:lnTo>
                      <a:pt x="50" y="25"/>
                    </a:lnTo>
                    <a:lnTo>
                      <a:pt x="53" y="17"/>
                    </a:lnTo>
                    <a:lnTo>
                      <a:pt x="53" y="17"/>
                    </a:lnTo>
                    <a:lnTo>
                      <a:pt x="54" y="14"/>
                    </a:lnTo>
                    <a:lnTo>
                      <a:pt x="53" y="10"/>
                    </a:lnTo>
                    <a:lnTo>
                      <a:pt x="50" y="6"/>
                    </a:lnTo>
                    <a:lnTo>
                      <a:pt x="50" y="6"/>
                    </a:lnTo>
                    <a:lnTo>
                      <a:pt x="60" y="6"/>
                    </a:lnTo>
                    <a:close/>
                    <a:moveTo>
                      <a:pt x="34" y="4"/>
                    </a:moveTo>
                    <a:lnTo>
                      <a:pt x="34" y="4"/>
                    </a:lnTo>
                    <a:lnTo>
                      <a:pt x="37" y="6"/>
                    </a:lnTo>
                    <a:lnTo>
                      <a:pt x="38" y="7"/>
                    </a:lnTo>
                    <a:lnTo>
                      <a:pt x="40" y="11"/>
                    </a:lnTo>
                    <a:lnTo>
                      <a:pt x="38" y="17"/>
                    </a:lnTo>
                    <a:lnTo>
                      <a:pt x="38" y="17"/>
                    </a:lnTo>
                    <a:lnTo>
                      <a:pt x="37" y="23"/>
                    </a:lnTo>
                    <a:lnTo>
                      <a:pt x="35" y="27"/>
                    </a:lnTo>
                    <a:lnTo>
                      <a:pt x="33" y="30"/>
                    </a:lnTo>
                    <a:lnTo>
                      <a:pt x="30" y="30"/>
                    </a:lnTo>
                    <a:lnTo>
                      <a:pt x="30" y="30"/>
                    </a:lnTo>
                    <a:lnTo>
                      <a:pt x="27" y="30"/>
                    </a:lnTo>
                    <a:lnTo>
                      <a:pt x="25" y="27"/>
                    </a:lnTo>
                    <a:lnTo>
                      <a:pt x="24" y="25"/>
                    </a:lnTo>
                    <a:lnTo>
                      <a:pt x="25" y="19"/>
                    </a:lnTo>
                    <a:lnTo>
                      <a:pt x="25" y="19"/>
                    </a:lnTo>
                    <a:lnTo>
                      <a:pt x="27" y="13"/>
                    </a:lnTo>
                    <a:lnTo>
                      <a:pt x="28" y="9"/>
                    </a:lnTo>
                    <a:lnTo>
                      <a:pt x="31" y="6"/>
                    </a:lnTo>
                    <a:lnTo>
                      <a:pt x="34" y="4"/>
                    </a:lnTo>
                    <a:lnTo>
                      <a:pt x="34" y="4"/>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96" name="Freeform 96"/>
              <p:cNvSpPr>
                <a:spLocks/>
              </p:cNvSpPr>
              <p:nvPr userDrawn="1"/>
            </p:nvSpPr>
            <p:spPr bwMode="auto">
              <a:xfrm>
                <a:off x="5658" y="2897"/>
                <a:ext cx="101" cy="71"/>
              </a:xfrm>
              <a:custGeom>
                <a:avLst/>
                <a:gdLst/>
                <a:ahLst/>
                <a:cxnLst>
                  <a:cxn ang="0">
                    <a:pos x="46" y="20"/>
                  </a:cxn>
                  <a:cxn ang="0">
                    <a:pos x="46" y="20"/>
                  </a:cxn>
                  <a:cxn ang="0">
                    <a:pos x="33" y="45"/>
                  </a:cxn>
                  <a:cxn ang="0">
                    <a:pos x="18" y="71"/>
                  </a:cxn>
                  <a:cxn ang="0">
                    <a:pos x="18" y="71"/>
                  </a:cxn>
                  <a:cxn ang="0">
                    <a:pos x="14" y="71"/>
                  </a:cxn>
                  <a:cxn ang="0">
                    <a:pos x="14" y="71"/>
                  </a:cxn>
                  <a:cxn ang="0">
                    <a:pos x="8" y="71"/>
                  </a:cxn>
                  <a:cxn ang="0">
                    <a:pos x="8" y="71"/>
                  </a:cxn>
                  <a:cxn ang="0">
                    <a:pos x="5" y="30"/>
                  </a:cxn>
                  <a:cxn ang="0">
                    <a:pos x="0" y="0"/>
                  </a:cxn>
                  <a:cxn ang="0">
                    <a:pos x="0" y="0"/>
                  </a:cxn>
                  <a:cxn ang="0">
                    <a:pos x="9" y="0"/>
                  </a:cxn>
                  <a:cxn ang="0">
                    <a:pos x="9" y="0"/>
                  </a:cxn>
                  <a:cxn ang="0">
                    <a:pos x="18" y="0"/>
                  </a:cxn>
                  <a:cxn ang="0">
                    <a:pos x="18" y="0"/>
                  </a:cxn>
                  <a:cxn ang="0">
                    <a:pos x="21" y="52"/>
                  </a:cxn>
                  <a:cxn ang="0">
                    <a:pos x="22" y="52"/>
                  </a:cxn>
                  <a:cxn ang="0">
                    <a:pos x="22" y="52"/>
                  </a:cxn>
                  <a:cxn ang="0">
                    <a:pos x="50" y="0"/>
                  </a:cxn>
                  <a:cxn ang="0">
                    <a:pos x="50" y="0"/>
                  </a:cxn>
                  <a:cxn ang="0">
                    <a:pos x="54" y="0"/>
                  </a:cxn>
                  <a:cxn ang="0">
                    <a:pos x="54" y="0"/>
                  </a:cxn>
                  <a:cxn ang="0">
                    <a:pos x="60" y="0"/>
                  </a:cxn>
                  <a:cxn ang="0">
                    <a:pos x="60" y="0"/>
                  </a:cxn>
                  <a:cxn ang="0">
                    <a:pos x="63" y="25"/>
                  </a:cxn>
                  <a:cxn ang="0">
                    <a:pos x="66" y="52"/>
                  </a:cxn>
                  <a:cxn ang="0">
                    <a:pos x="68" y="52"/>
                  </a:cxn>
                  <a:cxn ang="0">
                    <a:pos x="68" y="52"/>
                  </a:cxn>
                  <a:cxn ang="0">
                    <a:pos x="92" y="0"/>
                  </a:cxn>
                  <a:cxn ang="0">
                    <a:pos x="92" y="0"/>
                  </a:cxn>
                  <a:cxn ang="0">
                    <a:pos x="97" y="0"/>
                  </a:cxn>
                  <a:cxn ang="0">
                    <a:pos x="97" y="0"/>
                  </a:cxn>
                  <a:cxn ang="0">
                    <a:pos x="101" y="0"/>
                  </a:cxn>
                  <a:cxn ang="0">
                    <a:pos x="101" y="0"/>
                  </a:cxn>
                  <a:cxn ang="0">
                    <a:pos x="85" y="30"/>
                  </a:cxn>
                  <a:cxn ang="0">
                    <a:pos x="65" y="71"/>
                  </a:cxn>
                  <a:cxn ang="0">
                    <a:pos x="65" y="71"/>
                  </a:cxn>
                  <a:cxn ang="0">
                    <a:pos x="59" y="71"/>
                  </a:cxn>
                  <a:cxn ang="0">
                    <a:pos x="59" y="71"/>
                  </a:cxn>
                  <a:cxn ang="0">
                    <a:pos x="53" y="71"/>
                  </a:cxn>
                  <a:cxn ang="0">
                    <a:pos x="53" y="71"/>
                  </a:cxn>
                  <a:cxn ang="0">
                    <a:pos x="50" y="46"/>
                  </a:cxn>
                  <a:cxn ang="0">
                    <a:pos x="47" y="20"/>
                  </a:cxn>
                  <a:cxn ang="0">
                    <a:pos x="46" y="20"/>
                  </a:cxn>
                </a:cxnLst>
                <a:rect l="0" t="0" r="r" b="b"/>
                <a:pathLst>
                  <a:path w="101" h="71">
                    <a:moveTo>
                      <a:pt x="46" y="20"/>
                    </a:moveTo>
                    <a:lnTo>
                      <a:pt x="46" y="20"/>
                    </a:lnTo>
                    <a:lnTo>
                      <a:pt x="33" y="45"/>
                    </a:lnTo>
                    <a:lnTo>
                      <a:pt x="18" y="71"/>
                    </a:lnTo>
                    <a:lnTo>
                      <a:pt x="18" y="71"/>
                    </a:lnTo>
                    <a:lnTo>
                      <a:pt x="14" y="71"/>
                    </a:lnTo>
                    <a:lnTo>
                      <a:pt x="14" y="71"/>
                    </a:lnTo>
                    <a:lnTo>
                      <a:pt x="8" y="71"/>
                    </a:lnTo>
                    <a:lnTo>
                      <a:pt x="8" y="71"/>
                    </a:lnTo>
                    <a:lnTo>
                      <a:pt x="5" y="30"/>
                    </a:lnTo>
                    <a:lnTo>
                      <a:pt x="0" y="0"/>
                    </a:lnTo>
                    <a:lnTo>
                      <a:pt x="0" y="0"/>
                    </a:lnTo>
                    <a:lnTo>
                      <a:pt x="9" y="0"/>
                    </a:lnTo>
                    <a:lnTo>
                      <a:pt x="9" y="0"/>
                    </a:lnTo>
                    <a:lnTo>
                      <a:pt x="18" y="0"/>
                    </a:lnTo>
                    <a:lnTo>
                      <a:pt x="18" y="0"/>
                    </a:lnTo>
                    <a:lnTo>
                      <a:pt x="21" y="52"/>
                    </a:lnTo>
                    <a:lnTo>
                      <a:pt x="22" y="52"/>
                    </a:lnTo>
                    <a:lnTo>
                      <a:pt x="22" y="52"/>
                    </a:lnTo>
                    <a:lnTo>
                      <a:pt x="50" y="0"/>
                    </a:lnTo>
                    <a:lnTo>
                      <a:pt x="50" y="0"/>
                    </a:lnTo>
                    <a:lnTo>
                      <a:pt x="54" y="0"/>
                    </a:lnTo>
                    <a:lnTo>
                      <a:pt x="54" y="0"/>
                    </a:lnTo>
                    <a:lnTo>
                      <a:pt x="60" y="0"/>
                    </a:lnTo>
                    <a:lnTo>
                      <a:pt x="60" y="0"/>
                    </a:lnTo>
                    <a:lnTo>
                      <a:pt x="63" y="25"/>
                    </a:lnTo>
                    <a:lnTo>
                      <a:pt x="66" y="52"/>
                    </a:lnTo>
                    <a:lnTo>
                      <a:pt x="68" y="52"/>
                    </a:lnTo>
                    <a:lnTo>
                      <a:pt x="68" y="52"/>
                    </a:lnTo>
                    <a:lnTo>
                      <a:pt x="92" y="0"/>
                    </a:lnTo>
                    <a:lnTo>
                      <a:pt x="92" y="0"/>
                    </a:lnTo>
                    <a:lnTo>
                      <a:pt x="97" y="0"/>
                    </a:lnTo>
                    <a:lnTo>
                      <a:pt x="97" y="0"/>
                    </a:lnTo>
                    <a:lnTo>
                      <a:pt x="101" y="0"/>
                    </a:lnTo>
                    <a:lnTo>
                      <a:pt x="101" y="0"/>
                    </a:lnTo>
                    <a:lnTo>
                      <a:pt x="85" y="30"/>
                    </a:lnTo>
                    <a:lnTo>
                      <a:pt x="65" y="71"/>
                    </a:lnTo>
                    <a:lnTo>
                      <a:pt x="65" y="71"/>
                    </a:lnTo>
                    <a:lnTo>
                      <a:pt x="59" y="71"/>
                    </a:lnTo>
                    <a:lnTo>
                      <a:pt x="59" y="71"/>
                    </a:lnTo>
                    <a:lnTo>
                      <a:pt x="53" y="71"/>
                    </a:lnTo>
                    <a:lnTo>
                      <a:pt x="53" y="71"/>
                    </a:lnTo>
                    <a:lnTo>
                      <a:pt x="50" y="46"/>
                    </a:lnTo>
                    <a:lnTo>
                      <a:pt x="47" y="20"/>
                    </a:lnTo>
                    <a:lnTo>
                      <a:pt x="46" y="2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97" name="Freeform 97"/>
              <p:cNvSpPr>
                <a:spLocks noEditPoints="1"/>
              </p:cNvSpPr>
              <p:nvPr userDrawn="1"/>
            </p:nvSpPr>
            <p:spPr bwMode="auto">
              <a:xfrm>
                <a:off x="5747" y="2916"/>
                <a:ext cx="49" cy="54"/>
              </a:xfrm>
              <a:custGeom>
                <a:avLst/>
                <a:gdLst/>
                <a:ahLst/>
                <a:cxnLst>
                  <a:cxn ang="0">
                    <a:pos x="18" y="23"/>
                  </a:cxn>
                  <a:cxn ang="0">
                    <a:pos x="18" y="23"/>
                  </a:cxn>
                  <a:cxn ang="0">
                    <a:pos x="19" y="16"/>
                  </a:cxn>
                  <a:cxn ang="0">
                    <a:pos x="22" y="11"/>
                  </a:cxn>
                  <a:cxn ang="0">
                    <a:pos x="25" y="7"/>
                  </a:cxn>
                  <a:cxn ang="0">
                    <a:pos x="30" y="6"/>
                  </a:cxn>
                  <a:cxn ang="0">
                    <a:pos x="30" y="6"/>
                  </a:cxn>
                  <a:cxn ang="0">
                    <a:pos x="33" y="7"/>
                  </a:cxn>
                  <a:cxn ang="0">
                    <a:pos x="35" y="10"/>
                  </a:cxn>
                  <a:cxn ang="0">
                    <a:pos x="35" y="16"/>
                  </a:cxn>
                  <a:cxn ang="0">
                    <a:pos x="34" y="23"/>
                  </a:cxn>
                  <a:cxn ang="0">
                    <a:pos x="18" y="23"/>
                  </a:cxn>
                  <a:cxn ang="0">
                    <a:pos x="47" y="27"/>
                  </a:cxn>
                  <a:cxn ang="0">
                    <a:pos x="47" y="27"/>
                  </a:cxn>
                  <a:cxn ang="0">
                    <a:pos x="49" y="23"/>
                  </a:cxn>
                  <a:cxn ang="0">
                    <a:pos x="49" y="23"/>
                  </a:cxn>
                  <a:cxn ang="0">
                    <a:pos x="49" y="14"/>
                  </a:cxn>
                  <a:cxn ang="0">
                    <a:pos x="47" y="10"/>
                  </a:cxn>
                  <a:cxn ang="0">
                    <a:pos x="46" y="7"/>
                  </a:cxn>
                  <a:cxn ang="0">
                    <a:pos x="43" y="4"/>
                  </a:cxn>
                  <a:cxn ang="0">
                    <a:pos x="40" y="3"/>
                  </a:cxn>
                  <a:cxn ang="0">
                    <a:pos x="35" y="1"/>
                  </a:cxn>
                  <a:cxn ang="0">
                    <a:pos x="31" y="0"/>
                  </a:cxn>
                  <a:cxn ang="0">
                    <a:pos x="31" y="0"/>
                  </a:cxn>
                  <a:cxn ang="0">
                    <a:pos x="21" y="3"/>
                  </a:cxn>
                  <a:cxn ang="0">
                    <a:pos x="16" y="4"/>
                  </a:cxn>
                  <a:cxn ang="0">
                    <a:pos x="12" y="7"/>
                  </a:cxn>
                  <a:cxn ang="0">
                    <a:pos x="9" y="11"/>
                  </a:cxn>
                  <a:cxn ang="0">
                    <a:pos x="6" y="16"/>
                  </a:cxn>
                  <a:cxn ang="0">
                    <a:pos x="3" y="22"/>
                  </a:cxn>
                  <a:cxn ang="0">
                    <a:pos x="2" y="27"/>
                  </a:cxn>
                  <a:cxn ang="0">
                    <a:pos x="2" y="27"/>
                  </a:cxn>
                  <a:cxn ang="0">
                    <a:pos x="0" y="33"/>
                  </a:cxn>
                  <a:cxn ang="0">
                    <a:pos x="2" y="39"/>
                  </a:cxn>
                  <a:cxn ang="0">
                    <a:pos x="3" y="44"/>
                  </a:cxn>
                  <a:cxn ang="0">
                    <a:pos x="5" y="48"/>
                  </a:cxn>
                  <a:cxn ang="0">
                    <a:pos x="9" y="51"/>
                  </a:cxn>
                  <a:cxn ang="0">
                    <a:pos x="12" y="52"/>
                  </a:cxn>
                  <a:cxn ang="0">
                    <a:pos x="22" y="54"/>
                  </a:cxn>
                  <a:cxn ang="0">
                    <a:pos x="22" y="54"/>
                  </a:cxn>
                  <a:cxn ang="0">
                    <a:pos x="33" y="52"/>
                  </a:cxn>
                  <a:cxn ang="0">
                    <a:pos x="38" y="49"/>
                  </a:cxn>
                  <a:cxn ang="0">
                    <a:pos x="43" y="44"/>
                  </a:cxn>
                  <a:cxn ang="0">
                    <a:pos x="41" y="42"/>
                  </a:cxn>
                  <a:cxn ang="0">
                    <a:pos x="41" y="42"/>
                  </a:cxn>
                  <a:cxn ang="0">
                    <a:pos x="34" y="46"/>
                  </a:cxn>
                  <a:cxn ang="0">
                    <a:pos x="27" y="46"/>
                  </a:cxn>
                  <a:cxn ang="0">
                    <a:pos x="27" y="46"/>
                  </a:cxn>
                  <a:cxn ang="0">
                    <a:pos x="24" y="46"/>
                  </a:cxn>
                  <a:cxn ang="0">
                    <a:pos x="21" y="45"/>
                  </a:cxn>
                  <a:cxn ang="0">
                    <a:pos x="18" y="42"/>
                  </a:cxn>
                  <a:cxn ang="0">
                    <a:pos x="16" y="35"/>
                  </a:cxn>
                  <a:cxn ang="0">
                    <a:pos x="18" y="27"/>
                  </a:cxn>
                  <a:cxn ang="0">
                    <a:pos x="47" y="27"/>
                  </a:cxn>
                </a:cxnLst>
                <a:rect l="0" t="0" r="r" b="b"/>
                <a:pathLst>
                  <a:path w="49" h="54">
                    <a:moveTo>
                      <a:pt x="18" y="23"/>
                    </a:moveTo>
                    <a:lnTo>
                      <a:pt x="18" y="23"/>
                    </a:lnTo>
                    <a:lnTo>
                      <a:pt x="19" y="16"/>
                    </a:lnTo>
                    <a:lnTo>
                      <a:pt x="22" y="11"/>
                    </a:lnTo>
                    <a:lnTo>
                      <a:pt x="25" y="7"/>
                    </a:lnTo>
                    <a:lnTo>
                      <a:pt x="30" y="6"/>
                    </a:lnTo>
                    <a:lnTo>
                      <a:pt x="30" y="6"/>
                    </a:lnTo>
                    <a:lnTo>
                      <a:pt x="33" y="7"/>
                    </a:lnTo>
                    <a:lnTo>
                      <a:pt x="35" y="10"/>
                    </a:lnTo>
                    <a:lnTo>
                      <a:pt x="35" y="16"/>
                    </a:lnTo>
                    <a:lnTo>
                      <a:pt x="34" y="23"/>
                    </a:lnTo>
                    <a:lnTo>
                      <a:pt x="18" y="23"/>
                    </a:lnTo>
                    <a:close/>
                    <a:moveTo>
                      <a:pt x="47" y="27"/>
                    </a:moveTo>
                    <a:lnTo>
                      <a:pt x="47" y="27"/>
                    </a:lnTo>
                    <a:lnTo>
                      <a:pt x="49" y="23"/>
                    </a:lnTo>
                    <a:lnTo>
                      <a:pt x="49" y="23"/>
                    </a:lnTo>
                    <a:lnTo>
                      <a:pt x="49" y="14"/>
                    </a:lnTo>
                    <a:lnTo>
                      <a:pt x="47" y="10"/>
                    </a:lnTo>
                    <a:lnTo>
                      <a:pt x="46" y="7"/>
                    </a:lnTo>
                    <a:lnTo>
                      <a:pt x="43" y="4"/>
                    </a:lnTo>
                    <a:lnTo>
                      <a:pt x="40" y="3"/>
                    </a:lnTo>
                    <a:lnTo>
                      <a:pt x="35" y="1"/>
                    </a:lnTo>
                    <a:lnTo>
                      <a:pt x="31" y="0"/>
                    </a:lnTo>
                    <a:lnTo>
                      <a:pt x="31" y="0"/>
                    </a:lnTo>
                    <a:lnTo>
                      <a:pt x="21" y="3"/>
                    </a:lnTo>
                    <a:lnTo>
                      <a:pt x="16" y="4"/>
                    </a:lnTo>
                    <a:lnTo>
                      <a:pt x="12" y="7"/>
                    </a:lnTo>
                    <a:lnTo>
                      <a:pt x="9" y="11"/>
                    </a:lnTo>
                    <a:lnTo>
                      <a:pt x="6" y="16"/>
                    </a:lnTo>
                    <a:lnTo>
                      <a:pt x="3" y="22"/>
                    </a:lnTo>
                    <a:lnTo>
                      <a:pt x="2" y="27"/>
                    </a:lnTo>
                    <a:lnTo>
                      <a:pt x="2" y="27"/>
                    </a:lnTo>
                    <a:lnTo>
                      <a:pt x="0" y="33"/>
                    </a:lnTo>
                    <a:lnTo>
                      <a:pt x="2" y="39"/>
                    </a:lnTo>
                    <a:lnTo>
                      <a:pt x="3" y="44"/>
                    </a:lnTo>
                    <a:lnTo>
                      <a:pt x="5" y="48"/>
                    </a:lnTo>
                    <a:lnTo>
                      <a:pt x="9" y="51"/>
                    </a:lnTo>
                    <a:lnTo>
                      <a:pt x="12" y="52"/>
                    </a:lnTo>
                    <a:lnTo>
                      <a:pt x="22" y="54"/>
                    </a:lnTo>
                    <a:lnTo>
                      <a:pt x="22" y="54"/>
                    </a:lnTo>
                    <a:lnTo>
                      <a:pt x="33" y="52"/>
                    </a:lnTo>
                    <a:lnTo>
                      <a:pt x="38" y="49"/>
                    </a:lnTo>
                    <a:lnTo>
                      <a:pt x="43" y="44"/>
                    </a:lnTo>
                    <a:lnTo>
                      <a:pt x="41" y="42"/>
                    </a:lnTo>
                    <a:lnTo>
                      <a:pt x="41" y="42"/>
                    </a:lnTo>
                    <a:lnTo>
                      <a:pt x="34" y="46"/>
                    </a:lnTo>
                    <a:lnTo>
                      <a:pt x="27" y="46"/>
                    </a:lnTo>
                    <a:lnTo>
                      <a:pt x="27" y="46"/>
                    </a:lnTo>
                    <a:lnTo>
                      <a:pt x="24" y="46"/>
                    </a:lnTo>
                    <a:lnTo>
                      <a:pt x="21" y="45"/>
                    </a:lnTo>
                    <a:lnTo>
                      <a:pt x="18" y="42"/>
                    </a:lnTo>
                    <a:lnTo>
                      <a:pt x="16" y="35"/>
                    </a:lnTo>
                    <a:lnTo>
                      <a:pt x="18" y="27"/>
                    </a:lnTo>
                    <a:lnTo>
                      <a:pt x="47" y="27"/>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98" name="Freeform 98"/>
              <p:cNvSpPr>
                <a:spLocks noEditPoints="1"/>
              </p:cNvSpPr>
              <p:nvPr userDrawn="1"/>
            </p:nvSpPr>
            <p:spPr bwMode="auto">
              <a:xfrm>
                <a:off x="5826" y="2897"/>
                <a:ext cx="76" cy="71"/>
              </a:xfrm>
              <a:custGeom>
                <a:avLst/>
                <a:gdLst/>
                <a:ahLst/>
                <a:cxnLst>
                  <a:cxn ang="0">
                    <a:pos x="25" y="26"/>
                  </a:cxn>
                  <a:cxn ang="0">
                    <a:pos x="25" y="26"/>
                  </a:cxn>
                  <a:cxn ang="0">
                    <a:pos x="29" y="6"/>
                  </a:cxn>
                  <a:cxn ang="0">
                    <a:pos x="29" y="6"/>
                  </a:cxn>
                  <a:cxn ang="0">
                    <a:pos x="40" y="6"/>
                  </a:cxn>
                  <a:cxn ang="0">
                    <a:pos x="40" y="6"/>
                  </a:cxn>
                  <a:cxn ang="0">
                    <a:pos x="45" y="6"/>
                  </a:cxn>
                  <a:cxn ang="0">
                    <a:pos x="50" y="7"/>
                  </a:cxn>
                  <a:cxn ang="0">
                    <a:pos x="53" y="10"/>
                  </a:cxn>
                  <a:cxn ang="0">
                    <a:pos x="56" y="13"/>
                  </a:cxn>
                  <a:cxn ang="0">
                    <a:pos x="59" y="17"/>
                  </a:cxn>
                  <a:cxn ang="0">
                    <a:pos x="60" y="22"/>
                  </a:cxn>
                  <a:cxn ang="0">
                    <a:pos x="60" y="28"/>
                  </a:cxn>
                  <a:cxn ang="0">
                    <a:pos x="59" y="33"/>
                  </a:cxn>
                  <a:cxn ang="0">
                    <a:pos x="59" y="33"/>
                  </a:cxn>
                  <a:cxn ang="0">
                    <a:pos x="57" y="41"/>
                  </a:cxn>
                  <a:cxn ang="0">
                    <a:pos x="54" y="48"/>
                  </a:cxn>
                  <a:cxn ang="0">
                    <a:pos x="51" y="52"/>
                  </a:cxn>
                  <a:cxn ang="0">
                    <a:pos x="47" y="58"/>
                  </a:cxn>
                  <a:cxn ang="0">
                    <a:pos x="43" y="61"/>
                  </a:cxn>
                  <a:cxn ang="0">
                    <a:pos x="38" y="64"/>
                  </a:cxn>
                  <a:cxn ang="0">
                    <a:pos x="32" y="65"/>
                  </a:cxn>
                  <a:cxn ang="0">
                    <a:pos x="26" y="65"/>
                  </a:cxn>
                  <a:cxn ang="0">
                    <a:pos x="26" y="65"/>
                  </a:cxn>
                  <a:cxn ang="0">
                    <a:pos x="18" y="65"/>
                  </a:cxn>
                  <a:cxn ang="0">
                    <a:pos x="18" y="65"/>
                  </a:cxn>
                  <a:cxn ang="0">
                    <a:pos x="22" y="45"/>
                  </a:cxn>
                  <a:cxn ang="0">
                    <a:pos x="25" y="26"/>
                  </a:cxn>
                  <a:cxn ang="0">
                    <a:pos x="6" y="42"/>
                  </a:cxn>
                  <a:cxn ang="0">
                    <a:pos x="6" y="42"/>
                  </a:cxn>
                  <a:cxn ang="0">
                    <a:pos x="0" y="71"/>
                  </a:cxn>
                  <a:cxn ang="0">
                    <a:pos x="0" y="71"/>
                  </a:cxn>
                  <a:cxn ang="0">
                    <a:pos x="9" y="71"/>
                  </a:cxn>
                  <a:cxn ang="0">
                    <a:pos x="9" y="71"/>
                  </a:cxn>
                  <a:cxn ang="0">
                    <a:pos x="32" y="71"/>
                  </a:cxn>
                  <a:cxn ang="0">
                    <a:pos x="32" y="71"/>
                  </a:cxn>
                  <a:cxn ang="0">
                    <a:pos x="40" y="71"/>
                  </a:cxn>
                  <a:cxn ang="0">
                    <a:pos x="47" y="68"/>
                  </a:cxn>
                  <a:cxn ang="0">
                    <a:pos x="53" y="65"/>
                  </a:cxn>
                  <a:cxn ang="0">
                    <a:pos x="59" y="61"/>
                  </a:cxn>
                  <a:cxn ang="0">
                    <a:pos x="64" y="55"/>
                  </a:cxn>
                  <a:cxn ang="0">
                    <a:pos x="69" y="49"/>
                  </a:cxn>
                  <a:cxn ang="0">
                    <a:pos x="73" y="42"/>
                  </a:cxn>
                  <a:cxn ang="0">
                    <a:pos x="76" y="33"/>
                  </a:cxn>
                  <a:cxn ang="0">
                    <a:pos x="76" y="33"/>
                  </a:cxn>
                  <a:cxn ang="0">
                    <a:pos x="76" y="25"/>
                  </a:cxn>
                  <a:cxn ang="0">
                    <a:pos x="76" y="17"/>
                  </a:cxn>
                  <a:cxn ang="0">
                    <a:pos x="73" y="11"/>
                  </a:cxn>
                  <a:cxn ang="0">
                    <a:pos x="69" y="7"/>
                  </a:cxn>
                  <a:cxn ang="0">
                    <a:pos x="64" y="3"/>
                  </a:cxn>
                  <a:cxn ang="0">
                    <a:pos x="57" y="1"/>
                  </a:cxn>
                  <a:cxn ang="0">
                    <a:pos x="50" y="0"/>
                  </a:cxn>
                  <a:cxn ang="0">
                    <a:pos x="41" y="0"/>
                  </a:cxn>
                  <a:cxn ang="0">
                    <a:pos x="41" y="0"/>
                  </a:cxn>
                  <a:cxn ang="0">
                    <a:pos x="22" y="0"/>
                  </a:cxn>
                  <a:cxn ang="0">
                    <a:pos x="22" y="0"/>
                  </a:cxn>
                  <a:cxn ang="0">
                    <a:pos x="15" y="0"/>
                  </a:cxn>
                  <a:cxn ang="0">
                    <a:pos x="15" y="0"/>
                  </a:cxn>
                  <a:cxn ang="0">
                    <a:pos x="9" y="29"/>
                  </a:cxn>
                  <a:cxn ang="0">
                    <a:pos x="6" y="42"/>
                  </a:cxn>
                </a:cxnLst>
                <a:rect l="0" t="0" r="r" b="b"/>
                <a:pathLst>
                  <a:path w="76" h="71">
                    <a:moveTo>
                      <a:pt x="25" y="26"/>
                    </a:moveTo>
                    <a:lnTo>
                      <a:pt x="25" y="26"/>
                    </a:lnTo>
                    <a:lnTo>
                      <a:pt x="29" y="6"/>
                    </a:lnTo>
                    <a:lnTo>
                      <a:pt x="29" y="6"/>
                    </a:lnTo>
                    <a:lnTo>
                      <a:pt x="40" y="6"/>
                    </a:lnTo>
                    <a:lnTo>
                      <a:pt x="40" y="6"/>
                    </a:lnTo>
                    <a:lnTo>
                      <a:pt x="45" y="6"/>
                    </a:lnTo>
                    <a:lnTo>
                      <a:pt x="50" y="7"/>
                    </a:lnTo>
                    <a:lnTo>
                      <a:pt x="53" y="10"/>
                    </a:lnTo>
                    <a:lnTo>
                      <a:pt x="56" y="13"/>
                    </a:lnTo>
                    <a:lnTo>
                      <a:pt x="59" y="17"/>
                    </a:lnTo>
                    <a:lnTo>
                      <a:pt x="60" y="22"/>
                    </a:lnTo>
                    <a:lnTo>
                      <a:pt x="60" y="28"/>
                    </a:lnTo>
                    <a:lnTo>
                      <a:pt x="59" y="33"/>
                    </a:lnTo>
                    <a:lnTo>
                      <a:pt x="59" y="33"/>
                    </a:lnTo>
                    <a:lnTo>
                      <a:pt x="57" y="41"/>
                    </a:lnTo>
                    <a:lnTo>
                      <a:pt x="54" y="48"/>
                    </a:lnTo>
                    <a:lnTo>
                      <a:pt x="51" y="52"/>
                    </a:lnTo>
                    <a:lnTo>
                      <a:pt x="47" y="58"/>
                    </a:lnTo>
                    <a:lnTo>
                      <a:pt x="43" y="61"/>
                    </a:lnTo>
                    <a:lnTo>
                      <a:pt x="38" y="64"/>
                    </a:lnTo>
                    <a:lnTo>
                      <a:pt x="32" y="65"/>
                    </a:lnTo>
                    <a:lnTo>
                      <a:pt x="26" y="65"/>
                    </a:lnTo>
                    <a:lnTo>
                      <a:pt x="26" y="65"/>
                    </a:lnTo>
                    <a:lnTo>
                      <a:pt x="18" y="65"/>
                    </a:lnTo>
                    <a:lnTo>
                      <a:pt x="18" y="65"/>
                    </a:lnTo>
                    <a:lnTo>
                      <a:pt x="22" y="45"/>
                    </a:lnTo>
                    <a:lnTo>
                      <a:pt x="25" y="26"/>
                    </a:lnTo>
                    <a:close/>
                    <a:moveTo>
                      <a:pt x="6" y="42"/>
                    </a:moveTo>
                    <a:lnTo>
                      <a:pt x="6" y="42"/>
                    </a:lnTo>
                    <a:lnTo>
                      <a:pt x="0" y="71"/>
                    </a:lnTo>
                    <a:lnTo>
                      <a:pt x="0" y="71"/>
                    </a:lnTo>
                    <a:lnTo>
                      <a:pt x="9" y="71"/>
                    </a:lnTo>
                    <a:lnTo>
                      <a:pt x="9" y="71"/>
                    </a:lnTo>
                    <a:lnTo>
                      <a:pt x="32" y="71"/>
                    </a:lnTo>
                    <a:lnTo>
                      <a:pt x="32" y="71"/>
                    </a:lnTo>
                    <a:lnTo>
                      <a:pt x="40" y="71"/>
                    </a:lnTo>
                    <a:lnTo>
                      <a:pt x="47" y="68"/>
                    </a:lnTo>
                    <a:lnTo>
                      <a:pt x="53" y="65"/>
                    </a:lnTo>
                    <a:lnTo>
                      <a:pt x="59" y="61"/>
                    </a:lnTo>
                    <a:lnTo>
                      <a:pt x="64" y="55"/>
                    </a:lnTo>
                    <a:lnTo>
                      <a:pt x="69" y="49"/>
                    </a:lnTo>
                    <a:lnTo>
                      <a:pt x="73" y="42"/>
                    </a:lnTo>
                    <a:lnTo>
                      <a:pt x="76" y="33"/>
                    </a:lnTo>
                    <a:lnTo>
                      <a:pt x="76" y="33"/>
                    </a:lnTo>
                    <a:lnTo>
                      <a:pt x="76" y="25"/>
                    </a:lnTo>
                    <a:lnTo>
                      <a:pt x="76" y="17"/>
                    </a:lnTo>
                    <a:lnTo>
                      <a:pt x="73" y="11"/>
                    </a:lnTo>
                    <a:lnTo>
                      <a:pt x="69" y="7"/>
                    </a:lnTo>
                    <a:lnTo>
                      <a:pt x="64" y="3"/>
                    </a:lnTo>
                    <a:lnTo>
                      <a:pt x="57" y="1"/>
                    </a:lnTo>
                    <a:lnTo>
                      <a:pt x="50" y="0"/>
                    </a:lnTo>
                    <a:lnTo>
                      <a:pt x="41" y="0"/>
                    </a:lnTo>
                    <a:lnTo>
                      <a:pt x="41" y="0"/>
                    </a:lnTo>
                    <a:lnTo>
                      <a:pt x="22" y="0"/>
                    </a:lnTo>
                    <a:lnTo>
                      <a:pt x="22" y="0"/>
                    </a:lnTo>
                    <a:lnTo>
                      <a:pt x="15" y="0"/>
                    </a:lnTo>
                    <a:lnTo>
                      <a:pt x="15" y="0"/>
                    </a:lnTo>
                    <a:lnTo>
                      <a:pt x="9" y="29"/>
                    </a:lnTo>
                    <a:lnTo>
                      <a:pt x="6" y="42"/>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sp>
            <p:nvSpPr>
              <p:cNvPr id="256099" name="Freeform 99"/>
              <p:cNvSpPr>
                <a:spLocks noEditPoints="1"/>
              </p:cNvSpPr>
              <p:nvPr userDrawn="1"/>
            </p:nvSpPr>
            <p:spPr bwMode="auto">
              <a:xfrm>
                <a:off x="5905" y="2916"/>
                <a:ext cx="53" cy="54"/>
              </a:xfrm>
              <a:custGeom>
                <a:avLst/>
                <a:gdLst/>
                <a:ahLst/>
                <a:cxnLst>
                  <a:cxn ang="0">
                    <a:pos x="36" y="25"/>
                  </a:cxn>
                  <a:cxn ang="0">
                    <a:pos x="36" y="25"/>
                  </a:cxn>
                  <a:cxn ang="0">
                    <a:pos x="35" y="35"/>
                  </a:cxn>
                  <a:cxn ang="0">
                    <a:pos x="31" y="44"/>
                  </a:cxn>
                  <a:cxn ang="0">
                    <a:pos x="26" y="48"/>
                  </a:cxn>
                  <a:cxn ang="0">
                    <a:pos x="22" y="49"/>
                  </a:cxn>
                  <a:cxn ang="0">
                    <a:pos x="22" y="49"/>
                  </a:cxn>
                  <a:cxn ang="0">
                    <a:pos x="20" y="49"/>
                  </a:cxn>
                  <a:cxn ang="0">
                    <a:pos x="18" y="48"/>
                  </a:cxn>
                  <a:cxn ang="0">
                    <a:pos x="16" y="44"/>
                  </a:cxn>
                  <a:cxn ang="0">
                    <a:pos x="15" y="36"/>
                  </a:cxn>
                  <a:cxn ang="0">
                    <a:pos x="16" y="29"/>
                  </a:cxn>
                  <a:cxn ang="0">
                    <a:pos x="16" y="29"/>
                  </a:cxn>
                  <a:cxn ang="0">
                    <a:pos x="19" y="19"/>
                  </a:cxn>
                  <a:cxn ang="0">
                    <a:pos x="22" y="11"/>
                  </a:cxn>
                  <a:cxn ang="0">
                    <a:pos x="26" y="7"/>
                  </a:cxn>
                  <a:cxn ang="0">
                    <a:pos x="31" y="6"/>
                  </a:cxn>
                  <a:cxn ang="0">
                    <a:pos x="31" y="6"/>
                  </a:cxn>
                  <a:cxn ang="0">
                    <a:pos x="35" y="7"/>
                  </a:cxn>
                  <a:cxn ang="0">
                    <a:pos x="38" y="10"/>
                  </a:cxn>
                  <a:cxn ang="0">
                    <a:pos x="38" y="16"/>
                  </a:cxn>
                  <a:cxn ang="0">
                    <a:pos x="36" y="25"/>
                  </a:cxn>
                  <a:cxn ang="0">
                    <a:pos x="36" y="25"/>
                  </a:cxn>
                  <a:cxn ang="0">
                    <a:pos x="0" y="29"/>
                  </a:cxn>
                  <a:cxn ang="0">
                    <a:pos x="0" y="29"/>
                  </a:cxn>
                  <a:cxn ang="0">
                    <a:pos x="0" y="35"/>
                  </a:cxn>
                  <a:cxn ang="0">
                    <a:pos x="0" y="41"/>
                  </a:cxn>
                  <a:cxn ang="0">
                    <a:pos x="3" y="45"/>
                  </a:cxn>
                  <a:cxn ang="0">
                    <a:pos x="4" y="48"/>
                  </a:cxn>
                  <a:cxn ang="0">
                    <a:pos x="9" y="51"/>
                  </a:cxn>
                  <a:cxn ang="0">
                    <a:pos x="12" y="52"/>
                  </a:cxn>
                  <a:cxn ang="0">
                    <a:pos x="22" y="54"/>
                  </a:cxn>
                  <a:cxn ang="0">
                    <a:pos x="22" y="54"/>
                  </a:cxn>
                  <a:cxn ang="0">
                    <a:pos x="26" y="54"/>
                  </a:cxn>
                  <a:cxn ang="0">
                    <a:pos x="32" y="52"/>
                  </a:cxn>
                  <a:cxn ang="0">
                    <a:pos x="36" y="49"/>
                  </a:cxn>
                  <a:cxn ang="0">
                    <a:pos x="41" y="46"/>
                  </a:cxn>
                  <a:cxn ang="0">
                    <a:pos x="45" y="42"/>
                  </a:cxn>
                  <a:cxn ang="0">
                    <a:pos x="48" y="38"/>
                  </a:cxn>
                  <a:cxn ang="0">
                    <a:pos x="51" y="32"/>
                  </a:cxn>
                  <a:cxn ang="0">
                    <a:pos x="53" y="26"/>
                  </a:cxn>
                  <a:cxn ang="0">
                    <a:pos x="53" y="26"/>
                  </a:cxn>
                  <a:cxn ang="0">
                    <a:pos x="53" y="20"/>
                  </a:cxn>
                  <a:cxn ang="0">
                    <a:pos x="53" y="16"/>
                  </a:cxn>
                  <a:cxn ang="0">
                    <a:pos x="51" y="11"/>
                  </a:cxn>
                  <a:cxn ang="0">
                    <a:pos x="50" y="7"/>
                  </a:cxn>
                  <a:cxn ang="0">
                    <a:pos x="47" y="4"/>
                  </a:cxn>
                  <a:cxn ang="0">
                    <a:pos x="42" y="3"/>
                  </a:cxn>
                  <a:cxn ang="0">
                    <a:pos x="38" y="1"/>
                  </a:cxn>
                  <a:cxn ang="0">
                    <a:pos x="32" y="0"/>
                  </a:cxn>
                  <a:cxn ang="0">
                    <a:pos x="32" y="0"/>
                  </a:cxn>
                  <a:cxn ang="0">
                    <a:pos x="22" y="3"/>
                  </a:cxn>
                  <a:cxn ang="0">
                    <a:pos x="18" y="4"/>
                  </a:cxn>
                  <a:cxn ang="0">
                    <a:pos x="13" y="7"/>
                  </a:cxn>
                  <a:cxn ang="0">
                    <a:pos x="9" y="11"/>
                  </a:cxn>
                  <a:cxn ang="0">
                    <a:pos x="6" y="16"/>
                  </a:cxn>
                  <a:cxn ang="0">
                    <a:pos x="3" y="22"/>
                  </a:cxn>
                  <a:cxn ang="0">
                    <a:pos x="0" y="29"/>
                  </a:cxn>
                  <a:cxn ang="0">
                    <a:pos x="0" y="29"/>
                  </a:cxn>
                </a:cxnLst>
                <a:rect l="0" t="0" r="r" b="b"/>
                <a:pathLst>
                  <a:path w="53" h="54">
                    <a:moveTo>
                      <a:pt x="36" y="25"/>
                    </a:moveTo>
                    <a:lnTo>
                      <a:pt x="36" y="25"/>
                    </a:lnTo>
                    <a:lnTo>
                      <a:pt x="35" y="35"/>
                    </a:lnTo>
                    <a:lnTo>
                      <a:pt x="31" y="44"/>
                    </a:lnTo>
                    <a:lnTo>
                      <a:pt x="26" y="48"/>
                    </a:lnTo>
                    <a:lnTo>
                      <a:pt x="22" y="49"/>
                    </a:lnTo>
                    <a:lnTo>
                      <a:pt x="22" y="49"/>
                    </a:lnTo>
                    <a:lnTo>
                      <a:pt x="20" y="49"/>
                    </a:lnTo>
                    <a:lnTo>
                      <a:pt x="18" y="48"/>
                    </a:lnTo>
                    <a:lnTo>
                      <a:pt x="16" y="44"/>
                    </a:lnTo>
                    <a:lnTo>
                      <a:pt x="15" y="36"/>
                    </a:lnTo>
                    <a:lnTo>
                      <a:pt x="16" y="29"/>
                    </a:lnTo>
                    <a:lnTo>
                      <a:pt x="16" y="29"/>
                    </a:lnTo>
                    <a:lnTo>
                      <a:pt x="19" y="19"/>
                    </a:lnTo>
                    <a:lnTo>
                      <a:pt x="22" y="11"/>
                    </a:lnTo>
                    <a:lnTo>
                      <a:pt x="26" y="7"/>
                    </a:lnTo>
                    <a:lnTo>
                      <a:pt x="31" y="6"/>
                    </a:lnTo>
                    <a:lnTo>
                      <a:pt x="31" y="6"/>
                    </a:lnTo>
                    <a:lnTo>
                      <a:pt x="35" y="7"/>
                    </a:lnTo>
                    <a:lnTo>
                      <a:pt x="38" y="10"/>
                    </a:lnTo>
                    <a:lnTo>
                      <a:pt x="38" y="16"/>
                    </a:lnTo>
                    <a:lnTo>
                      <a:pt x="36" y="25"/>
                    </a:lnTo>
                    <a:lnTo>
                      <a:pt x="36" y="25"/>
                    </a:lnTo>
                    <a:close/>
                    <a:moveTo>
                      <a:pt x="0" y="29"/>
                    </a:moveTo>
                    <a:lnTo>
                      <a:pt x="0" y="29"/>
                    </a:lnTo>
                    <a:lnTo>
                      <a:pt x="0" y="35"/>
                    </a:lnTo>
                    <a:lnTo>
                      <a:pt x="0" y="41"/>
                    </a:lnTo>
                    <a:lnTo>
                      <a:pt x="3" y="45"/>
                    </a:lnTo>
                    <a:lnTo>
                      <a:pt x="4" y="48"/>
                    </a:lnTo>
                    <a:lnTo>
                      <a:pt x="9" y="51"/>
                    </a:lnTo>
                    <a:lnTo>
                      <a:pt x="12" y="52"/>
                    </a:lnTo>
                    <a:lnTo>
                      <a:pt x="22" y="54"/>
                    </a:lnTo>
                    <a:lnTo>
                      <a:pt x="22" y="54"/>
                    </a:lnTo>
                    <a:lnTo>
                      <a:pt x="26" y="54"/>
                    </a:lnTo>
                    <a:lnTo>
                      <a:pt x="32" y="52"/>
                    </a:lnTo>
                    <a:lnTo>
                      <a:pt x="36" y="49"/>
                    </a:lnTo>
                    <a:lnTo>
                      <a:pt x="41" y="46"/>
                    </a:lnTo>
                    <a:lnTo>
                      <a:pt x="45" y="42"/>
                    </a:lnTo>
                    <a:lnTo>
                      <a:pt x="48" y="38"/>
                    </a:lnTo>
                    <a:lnTo>
                      <a:pt x="51" y="32"/>
                    </a:lnTo>
                    <a:lnTo>
                      <a:pt x="53" y="26"/>
                    </a:lnTo>
                    <a:lnTo>
                      <a:pt x="53" y="26"/>
                    </a:lnTo>
                    <a:lnTo>
                      <a:pt x="53" y="20"/>
                    </a:lnTo>
                    <a:lnTo>
                      <a:pt x="53" y="16"/>
                    </a:lnTo>
                    <a:lnTo>
                      <a:pt x="51" y="11"/>
                    </a:lnTo>
                    <a:lnTo>
                      <a:pt x="50" y="7"/>
                    </a:lnTo>
                    <a:lnTo>
                      <a:pt x="47" y="4"/>
                    </a:lnTo>
                    <a:lnTo>
                      <a:pt x="42" y="3"/>
                    </a:lnTo>
                    <a:lnTo>
                      <a:pt x="38" y="1"/>
                    </a:lnTo>
                    <a:lnTo>
                      <a:pt x="32" y="0"/>
                    </a:lnTo>
                    <a:lnTo>
                      <a:pt x="32" y="0"/>
                    </a:lnTo>
                    <a:lnTo>
                      <a:pt x="22" y="3"/>
                    </a:lnTo>
                    <a:lnTo>
                      <a:pt x="18" y="4"/>
                    </a:lnTo>
                    <a:lnTo>
                      <a:pt x="13" y="7"/>
                    </a:lnTo>
                    <a:lnTo>
                      <a:pt x="9" y="11"/>
                    </a:lnTo>
                    <a:lnTo>
                      <a:pt x="6" y="16"/>
                    </a:lnTo>
                    <a:lnTo>
                      <a:pt x="3" y="22"/>
                    </a:lnTo>
                    <a:lnTo>
                      <a:pt x="0" y="29"/>
                    </a:lnTo>
                    <a:lnTo>
                      <a:pt x="0" y="29"/>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mn-cs"/>
                </a:endParaRPr>
              </a:p>
            </p:txBody>
          </p:sp>
        </p:grpSp>
      </p:grpSp>
      <p:sp>
        <p:nvSpPr>
          <p:cNvPr id="256100" name="Rectangle 100"/>
          <p:cNvSpPr>
            <a:spLocks noChangeArrowheads="1"/>
          </p:cNvSpPr>
          <p:nvPr userDrawn="1"/>
        </p:nvSpPr>
        <p:spPr bwMode="auto">
          <a:xfrm>
            <a:off x="6604489" y="-4762"/>
            <a:ext cx="2552700" cy="696913"/>
          </a:xfrm>
          <a:prstGeom prst="rect">
            <a:avLst/>
          </a:prstGeom>
          <a:solidFill>
            <a:schemeClr val="accent1"/>
          </a:solidFill>
          <a:ln w="9525">
            <a:noFill/>
            <a:miter lim="800000"/>
            <a:headEnd/>
            <a:tailEnd/>
          </a:ln>
          <a:effectLst/>
        </p:spPr>
        <p:txBody>
          <a:bodyPr wrap="none" anchor="ctr"/>
          <a:lstStyle/>
          <a:p>
            <a:pPr marL="92075" indent="-92075" algn="ctr">
              <a:lnSpc>
                <a:spcPct val="95000"/>
              </a:lnSpc>
              <a:buClr>
                <a:srgbClr val="B7B8FF"/>
              </a:buClr>
              <a:buSzPct val="45000"/>
              <a:buFont typeface="Wingdings" pitchFamily="2" charset="2"/>
              <a:buNone/>
            </a:pPr>
            <a:endParaRPr lang="en-US" sz="1000">
              <a:solidFill>
                <a:srgbClr val="FFFFFF"/>
              </a:solidFill>
              <a:latin typeface="Times New Roman" pitchFamily="18" charset="0"/>
              <a:cs typeface="+mn-cs"/>
            </a:endParaRPr>
          </a:p>
        </p:txBody>
      </p:sp>
      <p:sp>
        <p:nvSpPr>
          <p:cNvPr id="256103" name="Rectangle 103"/>
          <p:cNvSpPr>
            <a:spLocks noChangeArrowheads="1"/>
          </p:cNvSpPr>
          <p:nvPr userDrawn="1"/>
        </p:nvSpPr>
        <p:spPr bwMode="auto">
          <a:xfrm>
            <a:off x="6699740" y="493713"/>
            <a:ext cx="2092569" cy="152400"/>
          </a:xfrm>
          <a:prstGeom prst="rect">
            <a:avLst/>
          </a:prstGeom>
          <a:noFill/>
          <a:ln w="9525">
            <a:noFill/>
            <a:miter lim="800000"/>
            <a:headEnd/>
            <a:tailEnd/>
          </a:ln>
          <a:effectLst/>
        </p:spPr>
        <p:txBody>
          <a:bodyPr lIns="0" tIns="0" rIns="0" bIns="0">
            <a:spAutoFit/>
          </a:bodyPr>
          <a:lstStyle/>
          <a:p>
            <a:pPr defTabSz="839788">
              <a:spcBef>
                <a:spcPct val="50000"/>
              </a:spcBef>
            </a:pPr>
            <a:r>
              <a:rPr lang="en-GB" sz="1000" b="1">
                <a:solidFill>
                  <a:srgbClr val="FFFFFF"/>
                </a:solidFill>
                <a:latin typeface="Times New Roman" pitchFamily="18" charset="0"/>
                <a:cs typeface="+mn-cs"/>
              </a:rPr>
              <a:t>FINANCIAL SERVICES</a:t>
            </a:r>
          </a:p>
        </p:txBody>
      </p:sp>
      <p:sp>
        <p:nvSpPr>
          <p:cNvPr id="256104" name="Rectangle 104"/>
          <p:cNvSpPr>
            <a:spLocks noGrp="1" noChangeArrowheads="1"/>
          </p:cNvSpPr>
          <p:nvPr>
            <p:ph type="dt" sz="quarter" idx="2"/>
          </p:nvPr>
        </p:nvSpPr>
        <p:spPr bwMode="auto">
          <a:xfrm>
            <a:off x="6699740" y="731893"/>
            <a:ext cx="2092569" cy="187325"/>
          </a:xfrm>
          <a:prstGeom prst="rect">
            <a:avLst/>
          </a:prstGeom>
          <a:noFill/>
          <a:ln>
            <a:miter lim="800000"/>
            <a:headEnd/>
            <a:tailEnd/>
          </a:ln>
        </p:spPr>
        <p:txBody>
          <a:bodyPr vert="horz" wrap="square" lIns="0" tIns="0" rIns="0" bIns="0" numCol="1" anchor="t" anchorCtr="0" compatLnSpc="1">
            <a:prstTxWarp prst="textNoShape">
              <a:avLst/>
            </a:prstTxWarp>
          </a:bodyPr>
          <a:lstStyle>
            <a:lvl1pPr algn="l">
              <a:spcBef>
                <a:spcPct val="0"/>
              </a:spcBef>
              <a:defRPr sz="1000">
                <a:solidFill>
                  <a:schemeClr val="bg1"/>
                </a:solidFill>
                <a:latin typeface="Times New Roman" pitchFamily="18" charset="0"/>
              </a:defRPr>
            </a:lvl1pPr>
          </a:lstStyle>
          <a:p>
            <a:fld id="{D422C103-1765-4524-92CC-53EB32375037}" type="datetime4">
              <a:rPr lang="en-GB">
                <a:solidFill>
                  <a:srgbClr val="FFFFFF"/>
                </a:solidFill>
                <a:cs typeface="+mn-cs"/>
              </a:rPr>
              <a:pPr/>
              <a:t>28 April 2015</a:t>
            </a:fld>
            <a:endParaRPr lang="en-GB">
              <a:solidFill>
                <a:srgbClr val="FFFFFF"/>
              </a:solidFill>
              <a:cs typeface="+mn-cs"/>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descr="logo.gif"/>
          <p:cNvPicPr>
            <a:picLocks noChangeAspect="1"/>
          </p:cNvPicPr>
          <p:nvPr userDrawn="1"/>
        </p:nvPicPr>
        <p:blipFill>
          <a:blip r:embed="rId2" cstate="print"/>
          <a:stretch>
            <a:fillRect/>
          </a:stretch>
        </p:blipFill>
        <p:spPr>
          <a:xfrm>
            <a:off x="6862943" y="249334"/>
            <a:ext cx="1903094" cy="543880"/>
          </a:xfrm>
          <a:prstGeom prst="rect">
            <a:avLst/>
          </a:prstGeom>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5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3158" y="1268420"/>
            <a:ext cx="4148503"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340" y="1268420"/>
            <a:ext cx="4149969"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97"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97"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8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43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8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620" y="435014"/>
            <a:ext cx="2108688" cy="58023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3164" y="435014"/>
            <a:ext cx="6189785" cy="58023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53158" y="435011"/>
            <a:ext cx="7477857" cy="5810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53158" y="1268420"/>
            <a:ext cx="4148503" cy="4968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2340" y="1268420"/>
            <a:ext cx="4149969" cy="4968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56109" name="Picture 109" descr="HBOSImage"/>
          <p:cNvPicPr>
            <a:picLocks noChangeAspect="1" noChangeArrowheads="1"/>
          </p:cNvPicPr>
          <p:nvPr userDrawn="1"/>
        </p:nvPicPr>
        <p:blipFill>
          <a:blip r:embed="rId2" cstate="print"/>
          <a:srcRect/>
          <a:stretch>
            <a:fillRect/>
          </a:stretch>
        </p:blipFill>
        <p:spPr bwMode="auto">
          <a:xfrm>
            <a:off x="0" y="2"/>
            <a:ext cx="9144000" cy="4418013"/>
          </a:xfrm>
          <a:prstGeom prst="rect">
            <a:avLst/>
          </a:prstGeom>
          <a:noFill/>
        </p:spPr>
      </p:pic>
      <p:sp>
        <p:nvSpPr>
          <p:cNvPr id="256002" name="Rectangle 2"/>
          <p:cNvSpPr>
            <a:spLocks noGrp="1" noChangeArrowheads="1"/>
          </p:cNvSpPr>
          <p:nvPr>
            <p:ph type="ctrTitle"/>
          </p:nvPr>
        </p:nvSpPr>
        <p:spPr>
          <a:xfrm>
            <a:off x="2145328" y="5084763"/>
            <a:ext cx="6646985" cy="431800"/>
          </a:xfrm>
          <a:ln algn="ctr"/>
        </p:spPr>
        <p:txBody>
          <a:bodyPr/>
          <a:lstStyle>
            <a:lvl1pPr>
              <a:defRPr sz="2800"/>
            </a:lvl1pPr>
          </a:lstStyle>
          <a:p>
            <a:r>
              <a:rPr lang="en-GB"/>
              <a:t>Click to edit Master title style</a:t>
            </a:r>
          </a:p>
        </p:txBody>
      </p:sp>
      <p:sp>
        <p:nvSpPr>
          <p:cNvPr id="256003" name="Rectangle 3"/>
          <p:cNvSpPr>
            <a:spLocks noGrp="1" noChangeArrowheads="1"/>
          </p:cNvSpPr>
          <p:nvPr>
            <p:ph type="subTitle" idx="1"/>
          </p:nvPr>
        </p:nvSpPr>
        <p:spPr>
          <a:xfrm>
            <a:off x="2145328" y="5527696"/>
            <a:ext cx="6646985" cy="709613"/>
          </a:xfrm>
          <a:ln algn="ctr"/>
        </p:spPr>
        <p:txBody>
          <a:bodyPr/>
          <a:lstStyle>
            <a:lvl1pPr marL="0" indent="0">
              <a:spcBef>
                <a:spcPct val="20000"/>
              </a:spcBef>
              <a:defRPr sz="1800" b="1"/>
            </a:lvl1pPr>
          </a:lstStyle>
          <a:p>
            <a:r>
              <a:rPr lang="en-GB"/>
              <a:t>Click to edit Master subtitle style</a:t>
            </a:r>
          </a:p>
        </p:txBody>
      </p:sp>
      <p:sp>
        <p:nvSpPr>
          <p:cNvPr id="256033" name="AutoShape 33"/>
          <p:cNvSpPr>
            <a:spLocks noChangeAspect="1" noChangeArrowheads="1" noTextEdit="1"/>
          </p:cNvSpPr>
          <p:nvPr userDrawn="1"/>
        </p:nvSpPr>
        <p:spPr bwMode="auto">
          <a:xfrm>
            <a:off x="6519507" y="4195763"/>
            <a:ext cx="2264019" cy="558800"/>
          </a:xfrm>
          <a:prstGeom prst="rect">
            <a:avLst/>
          </a:prstGeom>
          <a:noFill/>
          <a:ln w="9525">
            <a:noFill/>
            <a:miter lim="800000"/>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grpSp>
        <p:nvGrpSpPr>
          <p:cNvPr id="2" name="Group 72"/>
          <p:cNvGrpSpPr>
            <a:grpSpLocks/>
          </p:cNvGrpSpPr>
          <p:nvPr userDrawn="1"/>
        </p:nvGrpSpPr>
        <p:grpSpPr bwMode="auto">
          <a:xfrm>
            <a:off x="10" y="4113215"/>
            <a:ext cx="9148397" cy="642937"/>
            <a:chOff x="0" y="2591"/>
            <a:chExt cx="6243" cy="405"/>
          </a:xfrm>
        </p:grpSpPr>
        <p:sp>
          <p:nvSpPr>
            <p:cNvPr id="256073" name="Rectangle 73"/>
            <p:cNvSpPr>
              <a:spLocks noChangeArrowheads="1"/>
            </p:cNvSpPr>
            <p:nvPr/>
          </p:nvSpPr>
          <p:spPr bwMode="black">
            <a:xfrm>
              <a:off x="0" y="2591"/>
              <a:ext cx="6243" cy="272"/>
            </a:xfrm>
            <a:prstGeom prst="rect">
              <a:avLst/>
            </a:prstGeom>
            <a:solidFill>
              <a:schemeClr val="accent1"/>
            </a:solidFill>
            <a:ln w="9525">
              <a:noFill/>
              <a:miter lim="800000"/>
              <a:headEnd/>
              <a:tailEnd/>
            </a:ln>
            <a:effectLst/>
          </p:spPr>
          <p:txBody>
            <a:bodyPr wrap="none" anchor="ctr"/>
            <a:lstStyle/>
            <a:p>
              <a:pPr algn="ctr">
                <a:spcBef>
                  <a:spcPct val="50000"/>
                </a:spcBef>
              </a:pPr>
              <a:endParaRPr lang="en-US" sz="1200">
                <a:solidFill>
                  <a:srgbClr val="000000"/>
                </a:solidFill>
                <a:latin typeface="Arial" charset="0"/>
                <a:cs typeface="Times New Roman" pitchFamily="18" charset="0"/>
              </a:endParaRPr>
            </a:p>
          </p:txBody>
        </p:sp>
        <p:sp>
          <p:nvSpPr>
            <p:cNvPr id="256074" name="Freeform 74"/>
            <p:cNvSpPr>
              <a:spLocks noEditPoints="1"/>
            </p:cNvSpPr>
            <p:nvPr userDrawn="1"/>
          </p:nvSpPr>
          <p:spPr bwMode="auto">
            <a:xfrm>
              <a:off x="4453" y="2644"/>
              <a:ext cx="193" cy="162"/>
            </a:xfrm>
            <a:custGeom>
              <a:avLst/>
              <a:gdLst/>
              <a:ahLst/>
              <a:cxnLst>
                <a:cxn ang="0">
                  <a:pos x="150" y="0"/>
                </a:cxn>
                <a:cxn ang="0">
                  <a:pos x="127" y="118"/>
                </a:cxn>
                <a:cxn ang="0">
                  <a:pos x="99" y="118"/>
                </a:cxn>
                <a:cxn ang="0">
                  <a:pos x="121" y="0"/>
                </a:cxn>
                <a:cxn ang="0">
                  <a:pos x="150" y="0"/>
                </a:cxn>
                <a:cxn ang="0">
                  <a:pos x="106" y="0"/>
                </a:cxn>
                <a:cxn ang="0">
                  <a:pos x="101" y="29"/>
                </a:cxn>
                <a:cxn ang="0">
                  <a:pos x="25" y="29"/>
                </a:cxn>
                <a:cxn ang="0">
                  <a:pos x="31" y="0"/>
                </a:cxn>
                <a:cxn ang="0">
                  <a:pos x="106" y="0"/>
                </a:cxn>
                <a:cxn ang="0">
                  <a:pos x="194" y="0"/>
                </a:cxn>
                <a:cxn ang="0">
                  <a:pos x="162" y="162"/>
                </a:cxn>
                <a:cxn ang="0">
                  <a:pos x="0" y="162"/>
                </a:cxn>
                <a:cxn ang="0">
                  <a:pos x="6" y="133"/>
                </a:cxn>
                <a:cxn ang="0">
                  <a:pos x="140" y="133"/>
                </a:cxn>
                <a:cxn ang="0">
                  <a:pos x="166" y="0"/>
                </a:cxn>
                <a:cxn ang="0">
                  <a:pos x="194" y="0"/>
                </a:cxn>
                <a:cxn ang="0">
                  <a:pos x="98" y="44"/>
                </a:cxn>
                <a:cxn ang="0">
                  <a:pos x="92" y="73"/>
                </a:cxn>
                <a:cxn ang="0">
                  <a:pos x="16" y="73"/>
                </a:cxn>
                <a:cxn ang="0">
                  <a:pos x="22" y="44"/>
                </a:cxn>
                <a:cxn ang="0">
                  <a:pos x="98" y="44"/>
                </a:cxn>
                <a:cxn ang="0">
                  <a:pos x="89" y="89"/>
                </a:cxn>
                <a:cxn ang="0">
                  <a:pos x="83" y="118"/>
                </a:cxn>
                <a:cxn ang="0">
                  <a:pos x="9" y="118"/>
                </a:cxn>
                <a:cxn ang="0">
                  <a:pos x="13" y="89"/>
                </a:cxn>
                <a:cxn ang="0">
                  <a:pos x="89" y="89"/>
                </a:cxn>
              </a:cxnLst>
              <a:rect l="0" t="0" r="r" b="b"/>
              <a:pathLst>
                <a:path w="194" h="162">
                  <a:moveTo>
                    <a:pt x="150" y="0"/>
                  </a:moveTo>
                  <a:lnTo>
                    <a:pt x="127" y="118"/>
                  </a:lnTo>
                  <a:lnTo>
                    <a:pt x="99" y="118"/>
                  </a:lnTo>
                  <a:lnTo>
                    <a:pt x="121" y="0"/>
                  </a:lnTo>
                  <a:lnTo>
                    <a:pt x="150" y="0"/>
                  </a:lnTo>
                  <a:close/>
                  <a:moveTo>
                    <a:pt x="106" y="0"/>
                  </a:moveTo>
                  <a:lnTo>
                    <a:pt x="101" y="29"/>
                  </a:lnTo>
                  <a:lnTo>
                    <a:pt x="25" y="29"/>
                  </a:lnTo>
                  <a:lnTo>
                    <a:pt x="31" y="0"/>
                  </a:lnTo>
                  <a:lnTo>
                    <a:pt x="106" y="0"/>
                  </a:lnTo>
                  <a:close/>
                  <a:moveTo>
                    <a:pt x="194" y="0"/>
                  </a:moveTo>
                  <a:lnTo>
                    <a:pt x="162" y="162"/>
                  </a:lnTo>
                  <a:lnTo>
                    <a:pt x="0" y="162"/>
                  </a:lnTo>
                  <a:lnTo>
                    <a:pt x="6" y="133"/>
                  </a:lnTo>
                  <a:lnTo>
                    <a:pt x="140" y="133"/>
                  </a:lnTo>
                  <a:lnTo>
                    <a:pt x="166" y="0"/>
                  </a:lnTo>
                  <a:lnTo>
                    <a:pt x="194" y="0"/>
                  </a:lnTo>
                  <a:close/>
                  <a:moveTo>
                    <a:pt x="98" y="44"/>
                  </a:moveTo>
                  <a:lnTo>
                    <a:pt x="92" y="73"/>
                  </a:lnTo>
                  <a:lnTo>
                    <a:pt x="16" y="73"/>
                  </a:lnTo>
                  <a:lnTo>
                    <a:pt x="22" y="44"/>
                  </a:lnTo>
                  <a:lnTo>
                    <a:pt x="98" y="44"/>
                  </a:lnTo>
                  <a:close/>
                  <a:moveTo>
                    <a:pt x="89" y="89"/>
                  </a:moveTo>
                  <a:lnTo>
                    <a:pt x="83" y="118"/>
                  </a:lnTo>
                  <a:lnTo>
                    <a:pt x="9" y="118"/>
                  </a:lnTo>
                  <a:lnTo>
                    <a:pt x="13" y="89"/>
                  </a:lnTo>
                  <a:lnTo>
                    <a:pt x="89" y="89"/>
                  </a:lnTo>
                  <a:close/>
                </a:path>
              </a:pathLst>
            </a:custGeom>
            <a:solidFill>
              <a:srgbClr val="FFFFFF"/>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75" name="Freeform 75"/>
            <p:cNvSpPr>
              <a:spLocks noEditPoints="1"/>
            </p:cNvSpPr>
            <p:nvPr userDrawn="1"/>
          </p:nvSpPr>
          <p:spPr bwMode="auto">
            <a:xfrm>
              <a:off x="4677" y="2644"/>
              <a:ext cx="1314" cy="166"/>
            </a:xfrm>
            <a:custGeom>
              <a:avLst/>
              <a:gdLst/>
              <a:ahLst/>
              <a:cxnLst>
                <a:cxn ang="0">
                  <a:pos x="836" y="153"/>
                </a:cxn>
                <a:cxn ang="0">
                  <a:pos x="822" y="99"/>
                </a:cxn>
                <a:cxn ang="0">
                  <a:pos x="878" y="51"/>
                </a:cxn>
                <a:cxn ang="0">
                  <a:pos x="900" y="86"/>
                </a:cxn>
                <a:cxn ang="0">
                  <a:pos x="1241" y="45"/>
                </a:cxn>
                <a:cxn ang="0">
                  <a:pos x="1190" y="128"/>
                </a:cxn>
                <a:cxn ang="0">
                  <a:pos x="1247" y="166"/>
                </a:cxn>
                <a:cxn ang="0">
                  <a:pos x="1272" y="149"/>
                </a:cxn>
                <a:cxn ang="0">
                  <a:pos x="1229" y="149"/>
                </a:cxn>
                <a:cxn ang="0">
                  <a:pos x="1221" y="95"/>
                </a:cxn>
                <a:cxn ang="0">
                  <a:pos x="1282" y="51"/>
                </a:cxn>
                <a:cxn ang="0">
                  <a:pos x="1305" y="45"/>
                </a:cxn>
                <a:cxn ang="0">
                  <a:pos x="1095" y="42"/>
                </a:cxn>
                <a:cxn ang="0">
                  <a:pos x="1178" y="42"/>
                </a:cxn>
                <a:cxn ang="0">
                  <a:pos x="1021" y="140"/>
                </a:cxn>
                <a:cxn ang="0">
                  <a:pos x="980" y="153"/>
                </a:cxn>
                <a:cxn ang="0">
                  <a:pos x="964" y="123"/>
                </a:cxn>
                <a:cxn ang="0">
                  <a:pos x="938" y="131"/>
                </a:cxn>
                <a:cxn ang="0">
                  <a:pos x="984" y="166"/>
                </a:cxn>
                <a:cxn ang="0">
                  <a:pos x="1040" y="131"/>
                </a:cxn>
                <a:cxn ang="0">
                  <a:pos x="895" y="42"/>
                </a:cxn>
                <a:cxn ang="0">
                  <a:pos x="806" y="73"/>
                </a:cxn>
                <a:cxn ang="0">
                  <a:pos x="808" y="153"/>
                </a:cxn>
                <a:cxn ang="0">
                  <a:pos x="904" y="143"/>
                </a:cxn>
                <a:cxn ang="0">
                  <a:pos x="919" y="58"/>
                </a:cxn>
                <a:cxn ang="0">
                  <a:pos x="761" y="73"/>
                </a:cxn>
                <a:cxn ang="0">
                  <a:pos x="731" y="92"/>
                </a:cxn>
                <a:cxn ang="0">
                  <a:pos x="662" y="90"/>
                </a:cxn>
                <a:cxn ang="0">
                  <a:pos x="642" y="60"/>
                </a:cxn>
                <a:cxn ang="0">
                  <a:pos x="614" y="36"/>
                </a:cxn>
                <a:cxn ang="0">
                  <a:pos x="579" y="63"/>
                </a:cxn>
                <a:cxn ang="0">
                  <a:pos x="554" y="115"/>
                </a:cxn>
                <a:cxn ang="0">
                  <a:pos x="553" y="158"/>
                </a:cxn>
                <a:cxn ang="0">
                  <a:pos x="605" y="156"/>
                </a:cxn>
                <a:cxn ang="0">
                  <a:pos x="439" y="41"/>
                </a:cxn>
                <a:cxn ang="0">
                  <a:pos x="513" y="55"/>
                </a:cxn>
                <a:cxn ang="0">
                  <a:pos x="399" y="39"/>
                </a:cxn>
                <a:cxn ang="0">
                  <a:pos x="351" y="74"/>
                </a:cxn>
                <a:cxn ang="0">
                  <a:pos x="382" y="118"/>
                </a:cxn>
                <a:cxn ang="0">
                  <a:pos x="386" y="149"/>
                </a:cxn>
                <a:cxn ang="0">
                  <a:pos x="347" y="136"/>
                </a:cxn>
                <a:cxn ang="0">
                  <a:pos x="373" y="165"/>
                </a:cxn>
                <a:cxn ang="0">
                  <a:pos x="415" y="120"/>
                </a:cxn>
                <a:cxn ang="0">
                  <a:pos x="376" y="77"/>
                </a:cxn>
                <a:cxn ang="0">
                  <a:pos x="388" y="51"/>
                </a:cxn>
                <a:cxn ang="0">
                  <a:pos x="426" y="48"/>
                </a:cxn>
                <a:cxn ang="0">
                  <a:pos x="251" y="42"/>
                </a:cxn>
                <a:cxn ang="0">
                  <a:pos x="334" y="42"/>
                </a:cxn>
                <a:cxn ang="0">
                  <a:pos x="198" y="162"/>
                </a:cxn>
                <a:cxn ang="0">
                  <a:pos x="207" y="67"/>
                </a:cxn>
                <a:cxn ang="0">
                  <a:pos x="178" y="42"/>
                </a:cxn>
                <a:cxn ang="0">
                  <a:pos x="93" y="143"/>
                </a:cxn>
                <a:cxn ang="0">
                  <a:pos x="108" y="67"/>
                </a:cxn>
                <a:cxn ang="0">
                  <a:pos x="116" y="20"/>
                </a:cxn>
                <a:cxn ang="0">
                  <a:pos x="601" y="63"/>
                </a:cxn>
                <a:cxn ang="0">
                  <a:pos x="624" y="48"/>
                </a:cxn>
                <a:cxn ang="0">
                  <a:pos x="592" y="150"/>
                </a:cxn>
                <a:cxn ang="0">
                  <a:pos x="570" y="121"/>
                </a:cxn>
                <a:cxn ang="0">
                  <a:pos x="592" y="150"/>
                </a:cxn>
                <a:cxn ang="0">
                  <a:pos x="166" y="54"/>
                </a:cxn>
                <a:cxn ang="0">
                  <a:pos x="176" y="86"/>
                </a:cxn>
              </a:cxnLst>
              <a:rect l="0" t="0" r="r" b="b"/>
              <a:pathLst>
                <a:path w="1314" h="166">
                  <a:moveTo>
                    <a:pt x="887" y="131"/>
                  </a:moveTo>
                  <a:lnTo>
                    <a:pt x="887" y="131"/>
                  </a:lnTo>
                  <a:lnTo>
                    <a:pt x="878" y="142"/>
                  </a:lnTo>
                  <a:lnTo>
                    <a:pt x="869" y="150"/>
                  </a:lnTo>
                  <a:lnTo>
                    <a:pt x="859" y="155"/>
                  </a:lnTo>
                  <a:lnTo>
                    <a:pt x="849" y="156"/>
                  </a:lnTo>
                  <a:lnTo>
                    <a:pt x="849" y="156"/>
                  </a:lnTo>
                  <a:lnTo>
                    <a:pt x="841" y="156"/>
                  </a:lnTo>
                  <a:lnTo>
                    <a:pt x="836" y="153"/>
                  </a:lnTo>
                  <a:lnTo>
                    <a:pt x="831" y="152"/>
                  </a:lnTo>
                  <a:lnTo>
                    <a:pt x="827" y="147"/>
                  </a:lnTo>
                  <a:lnTo>
                    <a:pt x="824" y="143"/>
                  </a:lnTo>
                  <a:lnTo>
                    <a:pt x="821" y="137"/>
                  </a:lnTo>
                  <a:lnTo>
                    <a:pt x="820" y="131"/>
                  </a:lnTo>
                  <a:lnTo>
                    <a:pt x="820" y="123"/>
                  </a:lnTo>
                  <a:lnTo>
                    <a:pt x="820" y="123"/>
                  </a:lnTo>
                  <a:lnTo>
                    <a:pt x="820" y="111"/>
                  </a:lnTo>
                  <a:lnTo>
                    <a:pt x="822" y="99"/>
                  </a:lnTo>
                  <a:lnTo>
                    <a:pt x="827" y="88"/>
                  </a:lnTo>
                  <a:lnTo>
                    <a:pt x="833" y="76"/>
                  </a:lnTo>
                  <a:lnTo>
                    <a:pt x="833" y="76"/>
                  </a:lnTo>
                  <a:lnTo>
                    <a:pt x="841" y="66"/>
                  </a:lnTo>
                  <a:lnTo>
                    <a:pt x="850" y="57"/>
                  </a:lnTo>
                  <a:lnTo>
                    <a:pt x="860" y="53"/>
                  </a:lnTo>
                  <a:lnTo>
                    <a:pt x="872" y="51"/>
                  </a:lnTo>
                  <a:lnTo>
                    <a:pt x="872" y="51"/>
                  </a:lnTo>
                  <a:lnTo>
                    <a:pt x="878" y="51"/>
                  </a:lnTo>
                  <a:lnTo>
                    <a:pt x="884" y="54"/>
                  </a:lnTo>
                  <a:lnTo>
                    <a:pt x="890" y="57"/>
                  </a:lnTo>
                  <a:lnTo>
                    <a:pt x="894" y="61"/>
                  </a:lnTo>
                  <a:lnTo>
                    <a:pt x="894" y="61"/>
                  </a:lnTo>
                  <a:lnTo>
                    <a:pt x="897" y="67"/>
                  </a:lnTo>
                  <a:lnTo>
                    <a:pt x="898" y="73"/>
                  </a:lnTo>
                  <a:lnTo>
                    <a:pt x="900" y="79"/>
                  </a:lnTo>
                  <a:lnTo>
                    <a:pt x="900" y="86"/>
                  </a:lnTo>
                  <a:lnTo>
                    <a:pt x="900" y="86"/>
                  </a:lnTo>
                  <a:lnTo>
                    <a:pt x="900" y="98"/>
                  </a:lnTo>
                  <a:lnTo>
                    <a:pt x="897" y="109"/>
                  </a:lnTo>
                  <a:lnTo>
                    <a:pt x="892" y="121"/>
                  </a:lnTo>
                  <a:lnTo>
                    <a:pt x="887" y="131"/>
                  </a:lnTo>
                  <a:lnTo>
                    <a:pt x="887" y="131"/>
                  </a:lnTo>
                  <a:close/>
                  <a:moveTo>
                    <a:pt x="1273" y="39"/>
                  </a:moveTo>
                  <a:lnTo>
                    <a:pt x="1273" y="39"/>
                  </a:lnTo>
                  <a:lnTo>
                    <a:pt x="1256" y="41"/>
                  </a:lnTo>
                  <a:lnTo>
                    <a:pt x="1241" y="45"/>
                  </a:lnTo>
                  <a:lnTo>
                    <a:pt x="1227" y="51"/>
                  </a:lnTo>
                  <a:lnTo>
                    <a:pt x="1215" y="61"/>
                  </a:lnTo>
                  <a:lnTo>
                    <a:pt x="1215" y="61"/>
                  </a:lnTo>
                  <a:lnTo>
                    <a:pt x="1203" y="73"/>
                  </a:lnTo>
                  <a:lnTo>
                    <a:pt x="1196" y="86"/>
                  </a:lnTo>
                  <a:lnTo>
                    <a:pt x="1190" y="102"/>
                  </a:lnTo>
                  <a:lnTo>
                    <a:pt x="1189" y="118"/>
                  </a:lnTo>
                  <a:lnTo>
                    <a:pt x="1189" y="118"/>
                  </a:lnTo>
                  <a:lnTo>
                    <a:pt x="1190" y="128"/>
                  </a:lnTo>
                  <a:lnTo>
                    <a:pt x="1193" y="139"/>
                  </a:lnTo>
                  <a:lnTo>
                    <a:pt x="1199" y="147"/>
                  </a:lnTo>
                  <a:lnTo>
                    <a:pt x="1208" y="155"/>
                  </a:lnTo>
                  <a:lnTo>
                    <a:pt x="1208" y="155"/>
                  </a:lnTo>
                  <a:lnTo>
                    <a:pt x="1216" y="159"/>
                  </a:lnTo>
                  <a:lnTo>
                    <a:pt x="1225" y="164"/>
                  </a:lnTo>
                  <a:lnTo>
                    <a:pt x="1235" y="165"/>
                  </a:lnTo>
                  <a:lnTo>
                    <a:pt x="1247" y="166"/>
                  </a:lnTo>
                  <a:lnTo>
                    <a:pt x="1247" y="166"/>
                  </a:lnTo>
                  <a:lnTo>
                    <a:pt x="1257" y="165"/>
                  </a:lnTo>
                  <a:lnTo>
                    <a:pt x="1269" y="164"/>
                  </a:lnTo>
                  <a:lnTo>
                    <a:pt x="1295" y="156"/>
                  </a:lnTo>
                  <a:lnTo>
                    <a:pt x="1305" y="109"/>
                  </a:lnTo>
                  <a:lnTo>
                    <a:pt x="1305" y="109"/>
                  </a:lnTo>
                  <a:lnTo>
                    <a:pt x="1294" y="111"/>
                  </a:lnTo>
                  <a:lnTo>
                    <a:pt x="1294" y="111"/>
                  </a:lnTo>
                  <a:lnTo>
                    <a:pt x="1279" y="109"/>
                  </a:lnTo>
                  <a:lnTo>
                    <a:pt x="1272" y="149"/>
                  </a:lnTo>
                  <a:lnTo>
                    <a:pt x="1272" y="149"/>
                  </a:lnTo>
                  <a:lnTo>
                    <a:pt x="1269" y="152"/>
                  </a:lnTo>
                  <a:lnTo>
                    <a:pt x="1263" y="153"/>
                  </a:lnTo>
                  <a:lnTo>
                    <a:pt x="1257" y="155"/>
                  </a:lnTo>
                  <a:lnTo>
                    <a:pt x="1247" y="155"/>
                  </a:lnTo>
                  <a:lnTo>
                    <a:pt x="1247" y="155"/>
                  </a:lnTo>
                  <a:lnTo>
                    <a:pt x="1241" y="153"/>
                  </a:lnTo>
                  <a:lnTo>
                    <a:pt x="1234" y="152"/>
                  </a:lnTo>
                  <a:lnTo>
                    <a:pt x="1229" y="149"/>
                  </a:lnTo>
                  <a:lnTo>
                    <a:pt x="1225" y="145"/>
                  </a:lnTo>
                  <a:lnTo>
                    <a:pt x="1225" y="145"/>
                  </a:lnTo>
                  <a:lnTo>
                    <a:pt x="1222" y="140"/>
                  </a:lnTo>
                  <a:lnTo>
                    <a:pt x="1219" y="134"/>
                  </a:lnTo>
                  <a:lnTo>
                    <a:pt x="1218" y="127"/>
                  </a:lnTo>
                  <a:lnTo>
                    <a:pt x="1218" y="120"/>
                  </a:lnTo>
                  <a:lnTo>
                    <a:pt x="1218" y="120"/>
                  </a:lnTo>
                  <a:lnTo>
                    <a:pt x="1218" y="108"/>
                  </a:lnTo>
                  <a:lnTo>
                    <a:pt x="1221" y="95"/>
                  </a:lnTo>
                  <a:lnTo>
                    <a:pt x="1225" y="85"/>
                  </a:lnTo>
                  <a:lnTo>
                    <a:pt x="1232" y="73"/>
                  </a:lnTo>
                  <a:lnTo>
                    <a:pt x="1232" y="73"/>
                  </a:lnTo>
                  <a:lnTo>
                    <a:pt x="1241" y="63"/>
                  </a:lnTo>
                  <a:lnTo>
                    <a:pt x="1250" y="55"/>
                  </a:lnTo>
                  <a:lnTo>
                    <a:pt x="1262" y="51"/>
                  </a:lnTo>
                  <a:lnTo>
                    <a:pt x="1273" y="50"/>
                  </a:lnTo>
                  <a:lnTo>
                    <a:pt x="1273" y="50"/>
                  </a:lnTo>
                  <a:lnTo>
                    <a:pt x="1282" y="51"/>
                  </a:lnTo>
                  <a:lnTo>
                    <a:pt x="1291" y="54"/>
                  </a:lnTo>
                  <a:lnTo>
                    <a:pt x="1291" y="54"/>
                  </a:lnTo>
                  <a:lnTo>
                    <a:pt x="1299" y="60"/>
                  </a:lnTo>
                  <a:lnTo>
                    <a:pt x="1302" y="64"/>
                  </a:lnTo>
                  <a:lnTo>
                    <a:pt x="1304" y="67"/>
                  </a:lnTo>
                  <a:lnTo>
                    <a:pt x="1307" y="67"/>
                  </a:lnTo>
                  <a:lnTo>
                    <a:pt x="1314" y="51"/>
                  </a:lnTo>
                  <a:lnTo>
                    <a:pt x="1314" y="51"/>
                  </a:lnTo>
                  <a:lnTo>
                    <a:pt x="1305" y="45"/>
                  </a:lnTo>
                  <a:lnTo>
                    <a:pt x="1297" y="42"/>
                  </a:lnTo>
                  <a:lnTo>
                    <a:pt x="1285" y="41"/>
                  </a:lnTo>
                  <a:lnTo>
                    <a:pt x="1273" y="39"/>
                  </a:lnTo>
                  <a:lnTo>
                    <a:pt x="1273" y="39"/>
                  </a:lnTo>
                  <a:close/>
                  <a:moveTo>
                    <a:pt x="1178" y="42"/>
                  </a:moveTo>
                  <a:lnTo>
                    <a:pt x="1178" y="42"/>
                  </a:lnTo>
                  <a:lnTo>
                    <a:pt x="1173" y="42"/>
                  </a:lnTo>
                  <a:lnTo>
                    <a:pt x="1155" y="123"/>
                  </a:lnTo>
                  <a:lnTo>
                    <a:pt x="1095" y="42"/>
                  </a:lnTo>
                  <a:lnTo>
                    <a:pt x="1079" y="42"/>
                  </a:lnTo>
                  <a:lnTo>
                    <a:pt x="1056" y="162"/>
                  </a:lnTo>
                  <a:lnTo>
                    <a:pt x="1070" y="162"/>
                  </a:lnTo>
                  <a:lnTo>
                    <a:pt x="1086" y="76"/>
                  </a:lnTo>
                  <a:lnTo>
                    <a:pt x="1148" y="162"/>
                  </a:lnTo>
                  <a:lnTo>
                    <a:pt x="1161" y="162"/>
                  </a:lnTo>
                  <a:lnTo>
                    <a:pt x="1186" y="42"/>
                  </a:lnTo>
                  <a:lnTo>
                    <a:pt x="1186" y="42"/>
                  </a:lnTo>
                  <a:lnTo>
                    <a:pt x="1178" y="42"/>
                  </a:lnTo>
                  <a:lnTo>
                    <a:pt x="1178" y="42"/>
                  </a:lnTo>
                  <a:close/>
                  <a:moveTo>
                    <a:pt x="1051" y="44"/>
                  </a:moveTo>
                  <a:lnTo>
                    <a:pt x="1051" y="44"/>
                  </a:lnTo>
                  <a:lnTo>
                    <a:pt x="1046" y="42"/>
                  </a:lnTo>
                  <a:lnTo>
                    <a:pt x="1030" y="121"/>
                  </a:lnTo>
                  <a:lnTo>
                    <a:pt x="1030" y="121"/>
                  </a:lnTo>
                  <a:lnTo>
                    <a:pt x="1027" y="128"/>
                  </a:lnTo>
                  <a:lnTo>
                    <a:pt x="1024" y="134"/>
                  </a:lnTo>
                  <a:lnTo>
                    <a:pt x="1021" y="140"/>
                  </a:lnTo>
                  <a:lnTo>
                    <a:pt x="1015" y="145"/>
                  </a:lnTo>
                  <a:lnTo>
                    <a:pt x="1015" y="145"/>
                  </a:lnTo>
                  <a:lnTo>
                    <a:pt x="1011" y="149"/>
                  </a:lnTo>
                  <a:lnTo>
                    <a:pt x="1003" y="152"/>
                  </a:lnTo>
                  <a:lnTo>
                    <a:pt x="997" y="153"/>
                  </a:lnTo>
                  <a:lnTo>
                    <a:pt x="990" y="155"/>
                  </a:lnTo>
                  <a:lnTo>
                    <a:pt x="990" y="155"/>
                  </a:lnTo>
                  <a:lnTo>
                    <a:pt x="984" y="155"/>
                  </a:lnTo>
                  <a:lnTo>
                    <a:pt x="980" y="153"/>
                  </a:lnTo>
                  <a:lnTo>
                    <a:pt x="976" y="150"/>
                  </a:lnTo>
                  <a:lnTo>
                    <a:pt x="971" y="147"/>
                  </a:lnTo>
                  <a:lnTo>
                    <a:pt x="971" y="147"/>
                  </a:lnTo>
                  <a:lnTo>
                    <a:pt x="968" y="145"/>
                  </a:lnTo>
                  <a:lnTo>
                    <a:pt x="965" y="140"/>
                  </a:lnTo>
                  <a:lnTo>
                    <a:pt x="964" y="134"/>
                  </a:lnTo>
                  <a:lnTo>
                    <a:pt x="964" y="130"/>
                  </a:lnTo>
                  <a:lnTo>
                    <a:pt x="964" y="130"/>
                  </a:lnTo>
                  <a:lnTo>
                    <a:pt x="964" y="123"/>
                  </a:lnTo>
                  <a:lnTo>
                    <a:pt x="980" y="44"/>
                  </a:lnTo>
                  <a:lnTo>
                    <a:pt x="980" y="44"/>
                  </a:lnTo>
                  <a:lnTo>
                    <a:pt x="970" y="44"/>
                  </a:lnTo>
                  <a:lnTo>
                    <a:pt x="970" y="44"/>
                  </a:lnTo>
                  <a:lnTo>
                    <a:pt x="954" y="44"/>
                  </a:lnTo>
                  <a:lnTo>
                    <a:pt x="939" y="123"/>
                  </a:lnTo>
                  <a:lnTo>
                    <a:pt x="939" y="123"/>
                  </a:lnTo>
                  <a:lnTo>
                    <a:pt x="938" y="131"/>
                  </a:lnTo>
                  <a:lnTo>
                    <a:pt x="938" y="131"/>
                  </a:lnTo>
                  <a:lnTo>
                    <a:pt x="939" y="140"/>
                  </a:lnTo>
                  <a:lnTo>
                    <a:pt x="942" y="147"/>
                  </a:lnTo>
                  <a:lnTo>
                    <a:pt x="946" y="153"/>
                  </a:lnTo>
                  <a:lnTo>
                    <a:pt x="952" y="159"/>
                  </a:lnTo>
                  <a:lnTo>
                    <a:pt x="952" y="159"/>
                  </a:lnTo>
                  <a:lnTo>
                    <a:pt x="960" y="162"/>
                  </a:lnTo>
                  <a:lnTo>
                    <a:pt x="967" y="164"/>
                  </a:lnTo>
                  <a:lnTo>
                    <a:pt x="976" y="165"/>
                  </a:lnTo>
                  <a:lnTo>
                    <a:pt x="984" y="166"/>
                  </a:lnTo>
                  <a:lnTo>
                    <a:pt x="984" y="166"/>
                  </a:lnTo>
                  <a:lnTo>
                    <a:pt x="995" y="165"/>
                  </a:lnTo>
                  <a:lnTo>
                    <a:pt x="1005" y="164"/>
                  </a:lnTo>
                  <a:lnTo>
                    <a:pt x="1014" y="159"/>
                  </a:lnTo>
                  <a:lnTo>
                    <a:pt x="1022" y="155"/>
                  </a:lnTo>
                  <a:lnTo>
                    <a:pt x="1022" y="155"/>
                  </a:lnTo>
                  <a:lnTo>
                    <a:pt x="1030" y="147"/>
                  </a:lnTo>
                  <a:lnTo>
                    <a:pt x="1035" y="140"/>
                  </a:lnTo>
                  <a:lnTo>
                    <a:pt x="1040" y="131"/>
                  </a:lnTo>
                  <a:lnTo>
                    <a:pt x="1043" y="121"/>
                  </a:lnTo>
                  <a:lnTo>
                    <a:pt x="1059" y="44"/>
                  </a:lnTo>
                  <a:lnTo>
                    <a:pt x="1059" y="44"/>
                  </a:lnTo>
                  <a:lnTo>
                    <a:pt x="1051" y="44"/>
                  </a:lnTo>
                  <a:lnTo>
                    <a:pt x="1051" y="44"/>
                  </a:lnTo>
                  <a:close/>
                  <a:moveTo>
                    <a:pt x="913" y="51"/>
                  </a:moveTo>
                  <a:lnTo>
                    <a:pt x="913" y="51"/>
                  </a:lnTo>
                  <a:lnTo>
                    <a:pt x="904" y="47"/>
                  </a:lnTo>
                  <a:lnTo>
                    <a:pt x="895" y="42"/>
                  </a:lnTo>
                  <a:lnTo>
                    <a:pt x="885" y="41"/>
                  </a:lnTo>
                  <a:lnTo>
                    <a:pt x="873" y="39"/>
                  </a:lnTo>
                  <a:lnTo>
                    <a:pt x="873" y="39"/>
                  </a:lnTo>
                  <a:lnTo>
                    <a:pt x="857" y="41"/>
                  </a:lnTo>
                  <a:lnTo>
                    <a:pt x="843" y="45"/>
                  </a:lnTo>
                  <a:lnTo>
                    <a:pt x="830" y="51"/>
                  </a:lnTo>
                  <a:lnTo>
                    <a:pt x="818" y="61"/>
                  </a:lnTo>
                  <a:lnTo>
                    <a:pt x="818" y="61"/>
                  </a:lnTo>
                  <a:lnTo>
                    <a:pt x="806" y="73"/>
                  </a:lnTo>
                  <a:lnTo>
                    <a:pt x="799" y="86"/>
                  </a:lnTo>
                  <a:lnTo>
                    <a:pt x="795" y="101"/>
                  </a:lnTo>
                  <a:lnTo>
                    <a:pt x="793" y="117"/>
                  </a:lnTo>
                  <a:lnTo>
                    <a:pt x="793" y="117"/>
                  </a:lnTo>
                  <a:lnTo>
                    <a:pt x="793" y="127"/>
                  </a:lnTo>
                  <a:lnTo>
                    <a:pt x="796" y="137"/>
                  </a:lnTo>
                  <a:lnTo>
                    <a:pt x="801" y="146"/>
                  </a:lnTo>
                  <a:lnTo>
                    <a:pt x="808" y="153"/>
                  </a:lnTo>
                  <a:lnTo>
                    <a:pt x="808" y="153"/>
                  </a:lnTo>
                  <a:lnTo>
                    <a:pt x="815" y="159"/>
                  </a:lnTo>
                  <a:lnTo>
                    <a:pt x="824" y="162"/>
                  </a:lnTo>
                  <a:lnTo>
                    <a:pt x="834" y="165"/>
                  </a:lnTo>
                  <a:lnTo>
                    <a:pt x="846" y="166"/>
                  </a:lnTo>
                  <a:lnTo>
                    <a:pt x="846" y="166"/>
                  </a:lnTo>
                  <a:lnTo>
                    <a:pt x="862" y="165"/>
                  </a:lnTo>
                  <a:lnTo>
                    <a:pt x="876" y="161"/>
                  </a:lnTo>
                  <a:lnTo>
                    <a:pt x="891" y="153"/>
                  </a:lnTo>
                  <a:lnTo>
                    <a:pt x="904" y="143"/>
                  </a:lnTo>
                  <a:lnTo>
                    <a:pt x="904" y="143"/>
                  </a:lnTo>
                  <a:lnTo>
                    <a:pt x="914" y="131"/>
                  </a:lnTo>
                  <a:lnTo>
                    <a:pt x="922" y="118"/>
                  </a:lnTo>
                  <a:lnTo>
                    <a:pt x="926" y="104"/>
                  </a:lnTo>
                  <a:lnTo>
                    <a:pt x="927" y="88"/>
                  </a:lnTo>
                  <a:lnTo>
                    <a:pt x="927" y="88"/>
                  </a:lnTo>
                  <a:lnTo>
                    <a:pt x="927" y="77"/>
                  </a:lnTo>
                  <a:lnTo>
                    <a:pt x="925" y="67"/>
                  </a:lnTo>
                  <a:lnTo>
                    <a:pt x="919" y="58"/>
                  </a:lnTo>
                  <a:lnTo>
                    <a:pt x="913" y="51"/>
                  </a:lnTo>
                  <a:lnTo>
                    <a:pt x="913" y="51"/>
                  </a:lnTo>
                  <a:close/>
                  <a:moveTo>
                    <a:pt x="821" y="1"/>
                  </a:moveTo>
                  <a:lnTo>
                    <a:pt x="821" y="1"/>
                  </a:lnTo>
                  <a:lnTo>
                    <a:pt x="817" y="1"/>
                  </a:lnTo>
                  <a:lnTo>
                    <a:pt x="811" y="0"/>
                  </a:lnTo>
                  <a:lnTo>
                    <a:pt x="811" y="0"/>
                  </a:lnTo>
                  <a:lnTo>
                    <a:pt x="786" y="39"/>
                  </a:lnTo>
                  <a:lnTo>
                    <a:pt x="761" y="73"/>
                  </a:lnTo>
                  <a:lnTo>
                    <a:pt x="761" y="73"/>
                  </a:lnTo>
                  <a:lnTo>
                    <a:pt x="739" y="0"/>
                  </a:lnTo>
                  <a:lnTo>
                    <a:pt x="739" y="0"/>
                  </a:lnTo>
                  <a:lnTo>
                    <a:pt x="731" y="1"/>
                  </a:lnTo>
                  <a:lnTo>
                    <a:pt x="722" y="1"/>
                  </a:lnTo>
                  <a:lnTo>
                    <a:pt x="722" y="1"/>
                  </a:lnTo>
                  <a:lnTo>
                    <a:pt x="710" y="1"/>
                  </a:lnTo>
                  <a:lnTo>
                    <a:pt x="698" y="0"/>
                  </a:lnTo>
                  <a:lnTo>
                    <a:pt x="731" y="92"/>
                  </a:lnTo>
                  <a:lnTo>
                    <a:pt x="717" y="162"/>
                  </a:lnTo>
                  <a:lnTo>
                    <a:pt x="752" y="162"/>
                  </a:lnTo>
                  <a:lnTo>
                    <a:pt x="766" y="89"/>
                  </a:lnTo>
                  <a:lnTo>
                    <a:pt x="766" y="89"/>
                  </a:lnTo>
                  <a:lnTo>
                    <a:pt x="834" y="0"/>
                  </a:lnTo>
                  <a:lnTo>
                    <a:pt x="834" y="0"/>
                  </a:lnTo>
                  <a:lnTo>
                    <a:pt x="821" y="1"/>
                  </a:lnTo>
                  <a:lnTo>
                    <a:pt x="821" y="1"/>
                  </a:lnTo>
                  <a:close/>
                  <a:moveTo>
                    <a:pt x="662" y="90"/>
                  </a:moveTo>
                  <a:lnTo>
                    <a:pt x="662" y="90"/>
                  </a:lnTo>
                  <a:lnTo>
                    <a:pt x="647" y="109"/>
                  </a:lnTo>
                  <a:lnTo>
                    <a:pt x="634" y="124"/>
                  </a:lnTo>
                  <a:lnTo>
                    <a:pt x="612" y="90"/>
                  </a:lnTo>
                  <a:lnTo>
                    <a:pt x="612" y="90"/>
                  </a:lnTo>
                  <a:lnTo>
                    <a:pt x="625" y="82"/>
                  </a:lnTo>
                  <a:lnTo>
                    <a:pt x="634" y="73"/>
                  </a:lnTo>
                  <a:lnTo>
                    <a:pt x="640" y="64"/>
                  </a:lnTo>
                  <a:lnTo>
                    <a:pt x="642" y="60"/>
                  </a:lnTo>
                  <a:lnTo>
                    <a:pt x="642" y="57"/>
                  </a:lnTo>
                  <a:lnTo>
                    <a:pt x="642" y="57"/>
                  </a:lnTo>
                  <a:lnTo>
                    <a:pt x="642" y="51"/>
                  </a:lnTo>
                  <a:lnTo>
                    <a:pt x="640" y="48"/>
                  </a:lnTo>
                  <a:lnTo>
                    <a:pt x="639" y="44"/>
                  </a:lnTo>
                  <a:lnTo>
                    <a:pt x="636" y="41"/>
                  </a:lnTo>
                  <a:lnTo>
                    <a:pt x="631" y="39"/>
                  </a:lnTo>
                  <a:lnTo>
                    <a:pt x="627" y="38"/>
                  </a:lnTo>
                  <a:lnTo>
                    <a:pt x="614" y="36"/>
                  </a:lnTo>
                  <a:lnTo>
                    <a:pt x="614" y="36"/>
                  </a:lnTo>
                  <a:lnTo>
                    <a:pt x="607" y="36"/>
                  </a:lnTo>
                  <a:lnTo>
                    <a:pt x="601" y="38"/>
                  </a:lnTo>
                  <a:lnTo>
                    <a:pt x="593" y="41"/>
                  </a:lnTo>
                  <a:lnTo>
                    <a:pt x="589" y="45"/>
                  </a:lnTo>
                  <a:lnTo>
                    <a:pt x="589" y="45"/>
                  </a:lnTo>
                  <a:lnTo>
                    <a:pt x="583" y="51"/>
                  </a:lnTo>
                  <a:lnTo>
                    <a:pt x="580" y="57"/>
                  </a:lnTo>
                  <a:lnTo>
                    <a:pt x="579" y="63"/>
                  </a:lnTo>
                  <a:lnTo>
                    <a:pt x="577" y="70"/>
                  </a:lnTo>
                  <a:lnTo>
                    <a:pt x="577" y="70"/>
                  </a:lnTo>
                  <a:lnTo>
                    <a:pt x="577" y="76"/>
                  </a:lnTo>
                  <a:lnTo>
                    <a:pt x="579" y="82"/>
                  </a:lnTo>
                  <a:lnTo>
                    <a:pt x="585" y="95"/>
                  </a:lnTo>
                  <a:lnTo>
                    <a:pt x="585" y="95"/>
                  </a:lnTo>
                  <a:lnTo>
                    <a:pt x="567" y="105"/>
                  </a:lnTo>
                  <a:lnTo>
                    <a:pt x="560" y="109"/>
                  </a:lnTo>
                  <a:lnTo>
                    <a:pt x="554" y="115"/>
                  </a:lnTo>
                  <a:lnTo>
                    <a:pt x="550" y="121"/>
                  </a:lnTo>
                  <a:lnTo>
                    <a:pt x="547" y="126"/>
                  </a:lnTo>
                  <a:lnTo>
                    <a:pt x="544" y="131"/>
                  </a:lnTo>
                  <a:lnTo>
                    <a:pt x="544" y="137"/>
                  </a:lnTo>
                  <a:lnTo>
                    <a:pt x="544" y="137"/>
                  </a:lnTo>
                  <a:lnTo>
                    <a:pt x="544" y="143"/>
                  </a:lnTo>
                  <a:lnTo>
                    <a:pt x="547" y="149"/>
                  </a:lnTo>
                  <a:lnTo>
                    <a:pt x="550" y="153"/>
                  </a:lnTo>
                  <a:lnTo>
                    <a:pt x="553" y="158"/>
                  </a:lnTo>
                  <a:lnTo>
                    <a:pt x="553" y="158"/>
                  </a:lnTo>
                  <a:lnTo>
                    <a:pt x="557" y="161"/>
                  </a:lnTo>
                  <a:lnTo>
                    <a:pt x="563" y="162"/>
                  </a:lnTo>
                  <a:lnTo>
                    <a:pt x="569" y="164"/>
                  </a:lnTo>
                  <a:lnTo>
                    <a:pt x="574" y="164"/>
                  </a:lnTo>
                  <a:lnTo>
                    <a:pt x="574" y="164"/>
                  </a:lnTo>
                  <a:lnTo>
                    <a:pt x="585" y="164"/>
                  </a:lnTo>
                  <a:lnTo>
                    <a:pt x="595" y="161"/>
                  </a:lnTo>
                  <a:lnTo>
                    <a:pt x="605" y="156"/>
                  </a:lnTo>
                  <a:lnTo>
                    <a:pt x="617" y="149"/>
                  </a:lnTo>
                  <a:lnTo>
                    <a:pt x="624" y="162"/>
                  </a:lnTo>
                  <a:lnTo>
                    <a:pt x="659" y="162"/>
                  </a:lnTo>
                  <a:lnTo>
                    <a:pt x="639" y="133"/>
                  </a:lnTo>
                  <a:lnTo>
                    <a:pt x="639" y="133"/>
                  </a:lnTo>
                  <a:lnTo>
                    <a:pt x="671" y="101"/>
                  </a:lnTo>
                  <a:lnTo>
                    <a:pt x="662" y="90"/>
                  </a:lnTo>
                  <a:close/>
                  <a:moveTo>
                    <a:pt x="439" y="41"/>
                  </a:moveTo>
                  <a:lnTo>
                    <a:pt x="439" y="41"/>
                  </a:lnTo>
                  <a:lnTo>
                    <a:pt x="437" y="50"/>
                  </a:lnTo>
                  <a:lnTo>
                    <a:pt x="436" y="55"/>
                  </a:lnTo>
                  <a:lnTo>
                    <a:pt x="436" y="55"/>
                  </a:lnTo>
                  <a:lnTo>
                    <a:pt x="468" y="54"/>
                  </a:lnTo>
                  <a:lnTo>
                    <a:pt x="447" y="162"/>
                  </a:lnTo>
                  <a:lnTo>
                    <a:pt x="472" y="162"/>
                  </a:lnTo>
                  <a:lnTo>
                    <a:pt x="494" y="54"/>
                  </a:lnTo>
                  <a:lnTo>
                    <a:pt x="494" y="54"/>
                  </a:lnTo>
                  <a:lnTo>
                    <a:pt x="513" y="55"/>
                  </a:lnTo>
                  <a:lnTo>
                    <a:pt x="525" y="57"/>
                  </a:lnTo>
                  <a:lnTo>
                    <a:pt x="525" y="57"/>
                  </a:lnTo>
                  <a:lnTo>
                    <a:pt x="525" y="48"/>
                  </a:lnTo>
                  <a:lnTo>
                    <a:pt x="528" y="41"/>
                  </a:lnTo>
                  <a:lnTo>
                    <a:pt x="439" y="41"/>
                  </a:lnTo>
                  <a:close/>
                  <a:moveTo>
                    <a:pt x="412" y="42"/>
                  </a:moveTo>
                  <a:lnTo>
                    <a:pt x="412" y="42"/>
                  </a:lnTo>
                  <a:lnTo>
                    <a:pt x="405" y="39"/>
                  </a:lnTo>
                  <a:lnTo>
                    <a:pt x="399" y="39"/>
                  </a:lnTo>
                  <a:lnTo>
                    <a:pt x="399" y="39"/>
                  </a:lnTo>
                  <a:lnTo>
                    <a:pt x="389" y="41"/>
                  </a:lnTo>
                  <a:lnTo>
                    <a:pt x="380" y="42"/>
                  </a:lnTo>
                  <a:lnTo>
                    <a:pt x="373" y="47"/>
                  </a:lnTo>
                  <a:lnTo>
                    <a:pt x="366" y="51"/>
                  </a:lnTo>
                  <a:lnTo>
                    <a:pt x="366" y="51"/>
                  </a:lnTo>
                  <a:lnTo>
                    <a:pt x="358" y="58"/>
                  </a:lnTo>
                  <a:lnTo>
                    <a:pt x="354" y="66"/>
                  </a:lnTo>
                  <a:lnTo>
                    <a:pt x="351" y="74"/>
                  </a:lnTo>
                  <a:lnTo>
                    <a:pt x="351" y="83"/>
                  </a:lnTo>
                  <a:lnTo>
                    <a:pt x="351" y="83"/>
                  </a:lnTo>
                  <a:lnTo>
                    <a:pt x="351" y="89"/>
                  </a:lnTo>
                  <a:lnTo>
                    <a:pt x="354" y="95"/>
                  </a:lnTo>
                  <a:lnTo>
                    <a:pt x="357" y="101"/>
                  </a:lnTo>
                  <a:lnTo>
                    <a:pt x="361" y="105"/>
                  </a:lnTo>
                  <a:lnTo>
                    <a:pt x="361" y="105"/>
                  </a:lnTo>
                  <a:lnTo>
                    <a:pt x="382" y="118"/>
                  </a:lnTo>
                  <a:lnTo>
                    <a:pt x="382" y="118"/>
                  </a:lnTo>
                  <a:lnTo>
                    <a:pt x="386" y="121"/>
                  </a:lnTo>
                  <a:lnTo>
                    <a:pt x="391" y="126"/>
                  </a:lnTo>
                  <a:lnTo>
                    <a:pt x="392" y="130"/>
                  </a:lnTo>
                  <a:lnTo>
                    <a:pt x="394" y="133"/>
                  </a:lnTo>
                  <a:lnTo>
                    <a:pt x="394" y="133"/>
                  </a:lnTo>
                  <a:lnTo>
                    <a:pt x="392" y="137"/>
                  </a:lnTo>
                  <a:lnTo>
                    <a:pt x="391" y="142"/>
                  </a:lnTo>
                  <a:lnTo>
                    <a:pt x="389" y="146"/>
                  </a:lnTo>
                  <a:lnTo>
                    <a:pt x="386" y="149"/>
                  </a:lnTo>
                  <a:lnTo>
                    <a:pt x="386" y="149"/>
                  </a:lnTo>
                  <a:lnTo>
                    <a:pt x="377" y="153"/>
                  </a:lnTo>
                  <a:lnTo>
                    <a:pt x="369" y="155"/>
                  </a:lnTo>
                  <a:lnTo>
                    <a:pt x="369" y="155"/>
                  </a:lnTo>
                  <a:lnTo>
                    <a:pt x="358" y="153"/>
                  </a:lnTo>
                  <a:lnTo>
                    <a:pt x="353" y="150"/>
                  </a:lnTo>
                  <a:lnTo>
                    <a:pt x="350" y="147"/>
                  </a:lnTo>
                  <a:lnTo>
                    <a:pt x="348" y="145"/>
                  </a:lnTo>
                  <a:lnTo>
                    <a:pt x="347" y="136"/>
                  </a:lnTo>
                  <a:lnTo>
                    <a:pt x="345" y="136"/>
                  </a:lnTo>
                  <a:lnTo>
                    <a:pt x="335" y="158"/>
                  </a:lnTo>
                  <a:lnTo>
                    <a:pt x="335" y="158"/>
                  </a:lnTo>
                  <a:lnTo>
                    <a:pt x="340" y="162"/>
                  </a:lnTo>
                  <a:lnTo>
                    <a:pt x="347" y="164"/>
                  </a:lnTo>
                  <a:lnTo>
                    <a:pt x="354" y="165"/>
                  </a:lnTo>
                  <a:lnTo>
                    <a:pt x="363" y="166"/>
                  </a:lnTo>
                  <a:lnTo>
                    <a:pt x="363" y="166"/>
                  </a:lnTo>
                  <a:lnTo>
                    <a:pt x="373" y="165"/>
                  </a:lnTo>
                  <a:lnTo>
                    <a:pt x="383" y="164"/>
                  </a:lnTo>
                  <a:lnTo>
                    <a:pt x="392" y="159"/>
                  </a:lnTo>
                  <a:lnTo>
                    <a:pt x="399" y="153"/>
                  </a:lnTo>
                  <a:lnTo>
                    <a:pt x="399" y="153"/>
                  </a:lnTo>
                  <a:lnTo>
                    <a:pt x="407" y="147"/>
                  </a:lnTo>
                  <a:lnTo>
                    <a:pt x="412" y="139"/>
                  </a:lnTo>
                  <a:lnTo>
                    <a:pt x="415" y="130"/>
                  </a:lnTo>
                  <a:lnTo>
                    <a:pt x="415" y="120"/>
                  </a:lnTo>
                  <a:lnTo>
                    <a:pt x="415" y="120"/>
                  </a:lnTo>
                  <a:lnTo>
                    <a:pt x="415" y="114"/>
                  </a:lnTo>
                  <a:lnTo>
                    <a:pt x="412" y="108"/>
                  </a:lnTo>
                  <a:lnTo>
                    <a:pt x="410" y="102"/>
                  </a:lnTo>
                  <a:lnTo>
                    <a:pt x="405" y="98"/>
                  </a:lnTo>
                  <a:lnTo>
                    <a:pt x="405" y="98"/>
                  </a:lnTo>
                  <a:lnTo>
                    <a:pt x="385" y="85"/>
                  </a:lnTo>
                  <a:lnTo>
                    <a:pt x="385" y="85"/>
                  </a:lnTo>
                  <a:lnTo>
                    <a:pt x="380" y="82"/>
                  </a:lnTo>
                  <a:lnTo>
                    <a:pt x="376" y="77"/>
                  </a:lnTo>
                  <a:lnTo>
                    <a:pt x="375" y="73"/>
                  </a:lnTo>
                  <a:lnTo>
                    <a:pt x="373" y="69"/>
                  </a:lnTo>
                  <a:lnTo>
                    <a:pt x="373" y="69"/>
                  </a:lnTo>
                  <a:lnTo>
                    <a:pt x="375" y="66"/>
                  </a:lnTo>
                  <a:lnTo>
                    <a:pt x="375" y="61"/>
                  </a:lnTo>
                  <a:lnTo>
                    <a:pt x="377" y="58"/>
                  </a:lnTo>
                  <a:lnTo>
                    <a:pt x="380" y="55"/>
                  </a:lnTo>
                  <a:lnTo>
                    <a:pt x="380" y="55"/>
                  </a:lnTo>
                  <a:lnTo>
                    <a:pt x="388" y="51"/>
                  </a:lnTo>
                  <a:lnTo>
                    <a:pt x="396" y="50"/>
                  </a:lnTo>
                  <a:lnTo>
                    <a:pt x="396" y="50"/>
                  </a:lnTo>
                  <a:lnTo>
                    <a:pt x="402" y="51"/>
                  </a:lnTo>
                  <a:lnTo>
                    <a:pt x="408" y="54"/>
                  </a:lnTo>
                  <a:lnTo>
                    <a:pt x="408" y="54"/>
                  </a:lnTo>
                  <a:lnTo>
                    <a:pt x="412" y="58"/>
                  </a:lnTo>
                  <a:lnTo>
                    <a:pt x="414" y="66"/>
                  </a:lnTo>
                  <a:lnTo>
                    <a:pt x="417" y="66"/>
                  </a:lnTo>
                  <a:lnTo>
                    <a:pt x="426" y="48"/>
                  </a:lnTo>
                  <a:lnTo>
                    <a:pt x="426" y="48"/>
                  </a:lnTo>
                  <a:lnTo>
                    <a:pt x="421" y="45"/>
                  </a:lnTo>
                  <a:lnTo>
                    <a:pt x="412" y="42"/>
                  </a:lnTo>
                  <a:lnTo>
                    <a:pt x="412" y="42"/>
                  </a:lnTo>
                  <a:close/>
                  <a:moveTo>
                    <a:pt x="334" y="42"/>
                  </a:moveTo>
                  <a:lnTo>
                    <a:pt x="334" y="42"/>
                  </a:lnTo>
                  <a:lnTo>
                    <a:pt x="328" y="42"/>
                  </a:lnTo>
                  <a:lnTo>
                    <a:pt x="312" y="124"/>
                  </a:lnTo>
                  <a:lnTo>
                    <a:pt x="251" y="42"/>
                  </a:lnTo>
                  <a:lnTo>
                    <a:pt x="236" y="42"/>
                  </a:lnTo>
                  <a:lnTo>
                    <a:pt x="211" y="162"/>
                  </a:lnTo>
                  <a:lnTo>
                    <a:pt x="226" y="162"/>
                  </a:lnTo>
                  <a:lnTo>
                    <a:pt x="242" y="76"/>
                  </a:lnTo>
                  <a:lnTo>
                    <a:pt x="303" y="162"/>
                  </a:lnTo>
                  <a:lnTo>
                    <a:pt x="318" y="162"/>
                  </a:lnTo>
                  <a:lnTo>
                    <a:pt x="341" y="42"/>
                  </a:lnTo>
                  <a:lnTo>
                    <a:pt x="341" y="42"/>
                  </a:lnTo>
                  <a:lnTo>
                    <a:pt x="334" y="42"/>
                  </a:lnTo>
                  <a:lnTo>
                    <a:pt x="334" y="42"/>
                  </a:lnTo>
                  <a:close/>
                  <a:moveTo>
                    <a:pt x="178" y="42"/>
                  </a:moveTo>
                  <a:lnTo>
                    <a:pt x="131" y="42"/>
                  </a:lnTo>
                  <a:lnTo>
                    <a:pt x="108" y="162"/>
                  </a:lnTo>
                  <a:lnTo>
                    <a:pt x="134" y="162"/>
                  </a:lnTo>
                  <a:lnTo>
                    <a:pt x="144" y="108"/>
                  </a:lnTo>
                  <a:lnTo>
                    <a:pt x="147" y="108"/>
                  </a:lnTo>
                  <a:lnTo>
                    <a:pt x="167" y="162"/>
                  </a:lnTo>
                  <a:lnTo>
                    <a:pt x="198" y="162"/>
                  </a:lnTo>
                  <a:lnTo>
                    <a:pt x="172" y="104"/>
                  </a:lnTo>
                  <a:lnTo>
                    <a:pt x="172" y="104"/>
                  </a:lnTo>
                  <a:lnTo>
                    <a:pt x="186" y="98"/>
                  </a:lnTo>
                  <a:lnTo>
                    <a:pt x="197" y="90"/>
                  </a:lnTo>
                  <a:lnTo>
                    <a:pt x="197" y="90"/>
                  </a:lnTo>
                  <a:lnTo>
                    <a:pt x="201" y="86"/>
                  </a:lnTo>
                  <a:lnTo>
                    <a:pt x="204" y="80"/>
                  </a:lnTo>
                  <a:lnTo>
                    <a:pt x="207" y="74"/>
                  </a:lnTo>
                  <a:lnTo>
                    <a:pt x="207" y="67"/>
                  </a:lnTo>
                  <a:lnTo>
                    <a:pt x="207" y="67"/>
                  </a:lnTo>
                  <a:lnTo>
                    <a:pt x="207" y="61"/>
                  </a:lnTo>
                  <a:lnTo>
                    <a:pt x="205" y="55"/>
                  </a:lnTo>
                  <a:lnTo>
                    <a:pt x="202" y="53"/>
                  </a:lnTo>
                  <a:lnTo>
                    <a:pt x="199" y="48"/>
                  </a:lnTo>
                  <a:lnTo>
                    <a:pt x="195" y="45"/>
                  </a:lnTo>
                  <a:lnTo>
                    <a:pt x="191" y="44"/>
                  </a:lnTo>
                  <a:lnTo>
                    <a:pt x="178" y="42"/>
                  </a:lnTo>
                  <a:lnTo>
                    <a:pt x="178" y="42"/>
                  </a:lnTo>
                  <a:close/>
                  <a:moveTo>
                    <a:pt x="30" y="0"/>
                  </a:moveTo>
                  <a:lnTo>
                    <a:pt x="0" y="162"/>
                  </a:lnTo>
                  <a:lnTo>
                    <a:pt x="90" y="162"/>
                  </a:lnTo>
                  <a:lnTo>
                    <a:pt x="90" y="162"/>
                  </a:lnTo>
                  <a:lnTo>
                    <a:pt x="89" y="156"/>
                  </a:lnTo>
                  <a:lnTo>
                    <a:pt x="89" y="152"/>
                  </a:lnTo>
                  <a:lnTo>
                    <a:pt x="90" y="147"/>
                  </a:lnTo>
                  <a:lnTo>
                    <a:pt x="93" y="143"/>
                  </a:lnTo>
                  <a:lnTo>
                    <a:pt x="93" y="143"/>
                  </a:lnTo>
                  <a:lnTo>
                    <a:pt x="45" y="146"/>
                  </a:lnTo>
                  <a:lnTo>
                    <a:pt x="38" y="146"/>
                  </a:lnTo>
                  <a:lnTo>
                    <a:pt x="49" y="83"/>
                  </a:lnTo>
                  <a:lnTo>
                    <a:pt x="49" y="83"/>
                  </a:lnTo>
                  <a:lnTo>
                    <a:pt x="80" y="85"/>
                  </a:lnTo>
                  <a:lnTo>
                    <a:pt x="103" y="88"/>
                  </a:lnTo>
                  <a:lnTo>
                    <a:pt x="103" y="88"/>
                  </a:lnTo>
                  <a:lnTo>
                    <a:pt x="103" y="74"/>
                  </a:lnTo>
                  <a:lnTo>
                    <a:pt x="108" y="67"/>
                  </a:lnTo>
                  <a:lnTo>
                    <a:pt x="108" y="67"/>
                  </a:lnTo>
                  <a:lnTo>
                    <a:pt x="68" y="69"/>
                  </a:lnTo>
                  <a:lnTo>
                    <a:pt x="68" y="69"/>
                  </a:lnTo>
                  <a:lnTo>
                    <a:pt x="54" y="69"/>
                  </a:lnTo>
                  <a:lnTo>
                    <a:pt x="62" y="17"/>
                  </a:lnTo>
                  <a:lnTo>
                    <a:pt x="75" y="17"/>
                  </a:lnTo>
                  <a:lnTo>
                    <a:pt x="75" y="17"/>
                  </a:lnTo>
                  <a:lnTo>
                    <a:pt x="96" y="17"/>
                  </a:lnTo>
                  <a:lnTo>
                    <a:pt x="116" y="20"/>
                  </a:lnTo>
                  <a:lnTo>
                    <a:pt x="116" y="20"/>
                  </a:lnTo>
                  <a:lnTo>
                    <a:pt x="118" y="9"/>
                  </a:lnTo>
                  <a:lnTo>
                    <a:pt x="121" y="0"/>
                  </a:lnTo>
                  <a:lnTo>
                    <a:pt x="30" y="0"/>
                  </a:lnTo>
                  <a:close/>
                  <a:moveTo>
                    <a:pt x="608" y="83"/>
                  </a:moveTo>
                  <a:lnTo>
                    <a:pt x="608" y="83"/>
                  </a:lnTo>
                  <a:lnTo>
                    <a:pt x="604" y="71"/>
                  </a:lnTo>
                  <a:lnTo>
                    <a:pt x="601" y="63"/>
                  </a:lnTo>
                  <a:lnTo>
                    <a:pt x="601" y="63"/>
                  </a:lnTo>
                  <a:lnTo>
                    <a:pt x="602" y="55"/>
                  </a:lnTo>
                  <a:lnTo>
                    <a:pt x="605" y="51"/>
                  </a:lnTo>
                  <a:lnTo>
                    <a:pt x="605" y="51"/>
                  </a:lnTo>
                  <a:lnTo>
                    <a:pt x="611" y="47"/>
                  </a:lnTo>
                  <a:lnTo>
                    <a:pt x="617" y="45"/>
                  </a:lnTo>
                  <a:lnTo>
                    <a:pt x="617" y="45"/>
                  </a:lnTo>
                  <a:lnTo>
                    <a:pt x="621" y="47"/>
                  </a:lnTo>
                  <a:lnTo>
                    <a:pt x="624" y="48"/>
                  </a:lnTo>
                  <a:lnTo>
                    <a:pt x="624" y="48"/>
                  </a:lnTo>
                  <a:lnTo>
                    <a:pt x="627" y="53"/>
                  </a:lnTo>
                  <a:lnTo>
                    <a:pt x="627" y="57"/>
                  </a:lnTo>
                  <a:lnTo>
                    <a:pt x="627" y="57"/>
                  </a:lnTo>
                  <a:lnTo>
                    <a:pt x="627" y="64"/>
                  </a:lnTo>
                  <a:lnTo>
                    <a:pt x="623" y="70"/>
                  </a:lnTo>
                  <a:lnTo>
                    <a:pt x="617" y="77"/>
                  </a:lnTo>
                  <a:lnTo>
                    <a:pt x="608" y="83"/>
                  </a:lnTo>
                  <a:lnTo>
                    <a:pt x="608" y="83"/>
                  </a:lnTo>
                  <a:close/>
                  <a:moveTo>
                    <a:pt x="592" y="150"/>
                  </a:moveTo>
                  <a:lnTo>
                    <a:pt x="592" y="150"/>
                  </a:lnTo>
                  <a:lnTo>
                    <a:pt x="582" y="149"/>
                  </a:lnTo>
                  <a:lnTo>
                    <a:pt x="577" y="147"/>
                  </a:lnTo>
                  <a:lnTo>
                    <a:pt x="574" y="145"/>
                  </a:lnTo>
                  <a:lnTo>
                    <a:pt x="573" y="142"/>
                  </a:lnTo>
                  <a:lnTo>
                    <a:pt x="570" y="139"/>
                  </a:lnTo>
                  <a:lnTo>
                    <a:pt x="569" y="128"/>
                  </a:lnTo>
                  <a:lnTo>
                    <a:pt x="569" y="128"/>
                  </a:lnTo>
                  <a:lnTo>
                    <a:pt x="570" y="121"/>
                  </a:lnTo>
                  <a:lnTo>
                    <a:pt x="576" y="114"/>
                  </a:lnTo>
                  <a:lnTo>
                    <a:pt x="576" y="114"/>
                  </a:lnTo>
                  <a:lnTo>
                    <a:pt x="582" y="107"/>
                  </a:lnTo>
                  <a:lnTo>
                    <a:pt x="588" y="104"/>
                  </a:lnTo>
                  <a:lnTo>
                    <a:pt x="612" y="143"/>
                  </a:lnTo>
                  <a:lnTo>
                    <a:pt x="612" y="143"/>
                  </a:lnTo>
                  <a:lnTo>
                    <a:pt x="601" y="149"/>
                  </a:lnTo>
                  <a:lnTo>
                    <a:pt x="592" y="150"/>
                  </a:lnTo>
                  <a:lnTo>
                    <a:pt x="592" y="150"/>
                  </a:lnTo>
                  <a:close/>
                  <a:moveTo>
                    <a:pt x="173" y="90"/>
                  </a:moveTo>
                  <a:lnTo>
                    <a:pt x="173" y="90"/>
                  </a:lnTo>
                  <a:lnTo>
                    <a:pt x="169" y="95"/>
                  </a:lnTo>
                  <a:lnTo>
                    <a:pt x="164" y="98"/>
                  </a:lnTo>
                  <a:lnTo>
                    <a:pt x="159" y="99"/>
                  </a:lnTo>
                  <a:lnTo>
                    <a:pt x="151" y="101"/>
                  </a:lnTo>
                  <a:lnTo>
                    <a:pt x="147" y="101"/>
                  </a:lnTo>
                  <a:lnTo>
                    <a:pt x="156" y="54"/>
                  </a:lnTo>
                  <a:lnTo>
                    <a:pt x="166" y="54"/>
                  </a:lnTo>
                  <a:lnTo>
                    <a:pt x="166" y="54"/>
                  </a:lnTo>
                  <a:lnTo>
                    <a:pt x="172" y="55"/>
                  </a:lnTo>
                  <a:lnTo>
                    <a:pt x="176" y="57"/>
                  </a:lnTo>
                  <a:lnTo>
                    <a:pt x="179" y="61"/>
                  </a:lnTo>
                  <a:lnTo>
                    <a:pt x="180" y="67"/>
                  </a:lnTo>
                  <a:lnTo>
                    <a:pt x="180" y="67"/>
                  </a:lnTo>
                  <a:lnTo>
                    <a:pt x="179" y="74"/>
                  </a:lnTo>
                  <a:lnTo>
                    <a:pt x="178" y="80"/>
                  </a:lnTo>
                  <a:lnTo>
                    <a:pt x="176" y="86"/>
                  </a:lnTo>
                  <a:lnTo>
                    <a:pt x="173" y="90"/>
                  </a:lnTo>
                  <a:lnTo>
                    <a:pt x="173" y="90"/>
                  </a:lnTo>
                  <a:close/>
                </a:path>
              </a:pathLst>
            </a:custGeom>
            <a:solidFill>
              <a:srgbClr val="FFFFFF"/>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grpSp>
          <p:nvGrpSpPr>
            <p:cNvPr id="3" name="Group 76"/>
            <p:cNvGrpSpPr>
              <a:grpSpLocks/>
            </p:cNvGrpSpPr>
            <p:nvPr userDrawn="1"/>
          </p:nvGrpSpPr>
          <p:grpSpPr bwMode="auto">
            <a:xfrm>
              <a:off x="4648" y="2889"/>
              <a:ext cx="1310" cy="107"/>
              <a:chOff x="4648" y="2889"/>
              <a:chExt cx="1310" cy="107"/>
            </a:xfrm>
          </p:grpSpPr>
          <p:sp>
            <p:nvSpPr>
              <p:cNvPr id="256077" name="Freeform 77"/>
              <p:cNvSpPr>
                <a:spLocks noEditPoints="1"/>
              </p:cNvSpPr>
              <p:nvPr userDrawn="1"/>
            </p:nvSpPr>
            <p:spPr bwMode="auto">
              <a:xfrm>
                <a:off x="4648" y="2895"/>
                <a:ext cx="82" cy="95"/>
              </a:xfrm>
              <a:custGeom>
                <a:avLst/>
                <a:gdLst/>
                <a:ahLst/>
                <a:cxnLst>
                  <a:cxn ang="0">
                    <a:pos x="65" y="35"/>
                  </a:cxn>
                  <a:cxn ang="0">
                    <a:pos x="60" y="50"/>
                  </a:cxn>
                  <a:cxn ang="0">
                    <a:pos x="53" y="60"/>
                  </a:cxn>
                  <a:cxn ang="0">
                    <a:pos x="44" y="66"/>
                  </a:cxn>
                  <a:cxn ang="0">
                    <a:pos x="34" y="69"/>
                  </a:cxn>
                  <a:cxn ang="0">
                    <a:pos x="30" y="67"/>
                  </a:cxn>
                  <a:cxn ang="0">
                    <a:pos x="22" y="65"/>
                  </a:cxn>
                  <a:cxn ang="0">
                    <a:pos x="18" y="57"/>
                  </a:cxn>
                  <a:cxn ang="0">
                    <a:pos x="18" y="46"/>
                  </a:cxn>
                  <a:cxn ang="0">
                    <a:pos x="18" y="38"/>
                  </a:cxn>
                  <a:cxn ang="0">
                    <a:pos x="28" y="15"/>
                  </a:cxn>
                  <a:cxn ang="0">
                    <a:pos x="37" y="9"/>
                  </a:cxn>
                  <a:cxn ang="0">
                    <a:pos x="47" y="6"/>
                  </a:cxn>
                  <a:cxn ang="0">
                    <a:pos x="51" y="6"/>
                  </a:cxn>
                  <a:cxn ang="0">
                    <a:pos x="60" y="11"/>
                  </a:cxn>
                  <a:cxn ang="0">
                    <a:pos x="65" y="18"/>
                  </a:cxn>
                  <a:cxn ang="0">
                    <a:pos x="65" y="28"/>
                  </a:cxn>
                  <a:cxn ang="0">
                    <a:pos x="65" y="35"/>
                  </a:cxn>
                  <a:cxn ang="0">
                    <a:pos x="49" y="0"/>
                  </a:cxn>
                  <a:cxn ang="0">
                    <a:pos x="31" y="3"/>
                  </a:cxn>
                  <a:cxn ang="0">
                    <a:pos x="18" y="11"/>
                  </a:cxn>
                  <a:cxn ang="0">
                    <a:pos x="8" y="22"/>
                  </a:cxn>
                  <a:cxn ang="0">
                    <a:pos x="2" y="37"/>
                  </a:cxn>
                  <a:cxn ang="0">
                    <a:pos x="0" y="47"/>
                  </a:cxn>
                  <a:cxn ang="0">
                    <a:pos x="3" y="60"/>
                  </a:cxn>
                  <a:cxn ang="0">
                    <a:pos x="12" y="70"/>
                  </a:cxn>
                  <a:cxn ang="0">
                    <a:pos x="25" y="75"/>
                  </a:cxn>
                  <a:cxn ang="0">
                    <a:pos x="33" y="75"/>
                  </a:cxn>
                  <a:cxn ang="0">
                    <a:pos x="56" y="95"/>
                  </a:cxn>
                  <a:cxn ang="0">
                    <a:pos x="65" y="91"/>
                  </a:cxn>
                  <a:cxn ang="0">
                    <a:pos x="72" y="89"/>
                  </a:cxn>
                  <a:cxn ang="0">
                    <a:pos x="47" y="73"/>
                  </a:cxn>
                  <a:cxn ang="0">
                    <a:pos x="70" y="59"/>
                  </a:cxn>
                  <a:cxn ang="0">
                    <a:pos x="79" y="43"/>
                  </a:cxn>
                  <a:cxn ang="0">
                    <a:pos x="81" y="37"/>
                  </a:cxn>
                  <a:cxn ang="0">
                    <a:pos x="81" y="21"/>
                  </a:cxn>
                  <a:cxn ang="0">
                    <a:pos x="75" y="9"/>
                  </a:cxn>
                  <a:cxn ang="0">
                    <a:pos x="65" y="2"/>
                  </a:cxn>
                  <a:cxn ang="0">
                    <a:pos x="49" y="0"/>
                  </a:cxn>
                </a:cxnLst>
                <a:rect l="0" t="0" r="r" b="b"/>
                <a:pathLst>
                  <a:path w="82" h="95">
                    <a:moveTo>
                      <a:pt x="65" y="35"/>
                    </a:moveTo>
                    <a:lnTo>
                      <a:pt x="65" y="35"/>
                    </a:lnTo>
                    <a:lnTo>
                      <a:pt x="62" y="43"/>
                    </a:lnTo>
                    <a:lnTo>
                      <a:pt x="60" y="50"/>
                    </a:lnTo>
                    <a:lnTo>
                      <a:pt x="56" y="56"/>
                    </a:lnTo>
                    <a:lnTo>
                      <a:pt x="53" y="60"/>
                    </a:lnTo>
                    <a:lnTo>
                      <a:pt x="49" y="65"/>
                    </a:lnTo>
                    <a:lnTo>
                      <a:pt x="44" y="66"/>
                    </a:lnTo>
                    <a:lnTo>
                      <a:pt x="40" y="67"/>
                    </a:lnTo>
                    <a:lnTo>
                      <a:pt x="34" y="69"/>
                    </a:lnTo>
                    <a:lnTo>
                      <a:pt x="34" y="69"/>
                    </a:lnTo>
                    <a:lnTo>
                      <a:pt x="30" y="67"/>
                    </a:lnTo>
                    <a:lnTo>
                      <a:pt x="27" y="67"/>
                    </a:lnTo>
                    <a:lnTo>
                      <a:pt x="22" y="65"/>
                    </a:lnTo>
                    <a:lnTo>
                      <a:pt x="21" y="62"/>
                    </a:lnTo>
                    <a:lnTo>
                      <a:pt x="18" y="57"/>
                    </a:lnTo>
                    <a:lnTo>
                      <a:pt x="18" y="53"/>
                    </a:lnTo>
                    <a:lnTo>
                      <a:pt x="18" y="46"/>
                    </a:lnTo>
                    <a:lnTo>
                      <a:pt x="18" y="38"/>
                    </a:lnTo>
                    <a:lnTo>
                      <a:pt x="18" y="38"/>
                    </a:lnTo>
                    <a:lnTo>
                      <a:pt x="22" y="25"/>
                    </a:lnTo>
                    <a:lnTo>
                      <a:pt x="28" y="15"/>
                    </a:lnTo>
                    <a:lnTo>
                      <a:pt x="33" y="12"/>
                    </a:lnTo>
                    <a:lnTo>
                      <a:pt x="37" y="9"/>
                    </a:lnTo>
                    <a:lnTo>
                      <a:pt x="43" y="6"/>
                    </a:lnTo>
                    <a:lnTo>
                      <a:pt x="47" y="6"/>
                    </a:lnTo>
                    <a:lnTo>
                      <a:pt x="47" y="6"/>
                    </a:lnTo>
                    <a:lnTo>
                      <a:pt x="51" y="6"/>
                    </a:lnTo>
                    <a:lnTo>
                      <a:pt x="56" y="8"/>
                    </a:lnTo>
                    <a:lnTo>
                      <a:pt x="60" y="11"/>
                    </a:lnTo>
                    <a:lnTo>
                      <a:pt x="62" y="13"/>
                    </a:lnTo>
                    <a:lnTo>
                      <a:pt x="65" y="18"/>
                    </a:lnTo>
                    <a:lnTo>
                      <a:pt x="65" y="22"/>
                    </a:lnTo>
                    <a:lnTo>
                      <a:pt x="65" y="28"/>
                    </a:lnTo>
                    <a:lnTo>
                      <a:pt x="65" y="35"/>
                    </a:lnTo>
                    <a:lnTo>
                      <a:pt x="65" y="35"/>
                    </a:lnTo>
                    <a:close/>
                    <a:moveTo>
                      <a:pt x="49" y="0"/>
                    </a:moveTo>
                    <a:lnTo>
                      <a:pt x="49" y="0"/>
                    </a:lnTo>
                    <a:lnTo>
                      <a:pt x="40" y="0"/>
                    </a:lnTo>
                    <a:lnTo>
                      <a:pt x="31" y="3"/>
                    </a:lnTo>
                    <a:lnTo>
                      <a:pt x="24" y="6"/>
                    </a:lnTo>
                    <a:lnTo>
                      <a:pt x="18" y="11"/>
                    </a:lnTo>
                    <a:lnTo>
                      <a:pt x="12" y="16"/>
                    </a:lnTo>
                    <a:lnTo>
                      <a:pt x="8" y="22"/>
                    </a:lnTo>
                    <a:lnTo>
                      <a:pt x="3" y="30"/>
                    </a:lnTo>
                    <a:lnTo>
                      <a:pt x="2" y="37"/>
                    </a:lnTo>
                    <a:lnTo>
                      <a:pt x="2" y="37"/>
                    </a:lnTo>
                    <a:lnTo>
                      <a:pt x="0" y="47"/>
                    </a:lnTo>
                    <a:lnTo>
                      <a:pt x="0" y="54"/>
                    </a:lnTo>
                    <a:lnTo>
                      <a:pt x="3" y="60"/>
                    </a:lnTo>
                    <a:lnTo>
                      <a:pt x="8" y="66"/>
                    </a:lnTo>
                    <a:lnTo>
                      <a:pt x="12" y="70"/>
                    </a:lnTo>
                    <a:lnTo>
                      <a:pt x="18" y="73"/>
                    </a:lnTo>
                    <a:lnTo>
                      <a:pt x="25" y="75"/>
                    </a:lnTo>
                    <a:lnTo>
                      <a:pt x="33" y="75"/>
                    </a:lnTo>
                    <a:lnTo>
                      <a:pt x="33" y="75"/>
                    </a:lnTo>
                    <a:lnTo>
                      <a:pt x="46" y="85"/>
                    </a:lnTo>
                    <a:lnTo>
                      <a:pt x="56" y="95"/>
                    </a:lnTo>
                    <a:lnTo>
                      <a:pt x="56" y="95"/>
                    </a:lnTo>
                    <a:lnTo>
                      <a:pt x="65" y="91"/>
                    </a:lnTo>
                    <a:lnTo>
                      <a:pt x="72" y="89"/>
                    </a:lnTo>
                    <a:lnTo>
                      <a:pt x="72" y="89"/>
                    </a:lnTo>
                    <a:lnTo>
                      <a:pt x="47" y="73"/>
                    </a:lnTo>
                    <a:lnTo>
                      <a:pt x="47" y="73"/>
                    </a:lnTo>
                    <a:lnTo>
                      <a:pt x="60" y="67"/>
                    </a:lnTo>
                    <a:lnTo>
                      <a:pt x="70" y="59"/>
                    </a:lnTo>
                    <a:lnTo>
                      <a:pt x="78" y="48"/>
                    </a:lnTo>
                    <a:lnTo>
                      <a:pt x="79" y="43"/>
                    </a:lnTo>
                    <a:lnTo>
                      <a:pt x="81" y="37"/>
                    </a:lnTo>
                    <a:lnTo>
                      <a:pt x="81" y="37"/>
                    </a:lnTo>
                    <a:lnTo>
                      <a:pt x="82" y="28"/>
                    </a:lnTo>
                    <a:lnTo>
                      <a:pt x="81" y="21"/>
                    </a:lnTo>
                    <a:lnTo>
                      <a:pt x="79" y="15"/>
                    </a:lnTo>
                    <a:lnTo>
                      <a:pt x="75" y="9"/>
                    </a:lnTo>
                    <a:lnTo>
                      <a:pt x="70" y="5"/>
                    </a:lnTo>
                    <a:lnTo>
                      <a:pt x="65" y="2"/>
                    </a:lnTo>
                    <a:lnTo>
                      <a:pt x="57" y="0"/>
                    </a:lnTo>
                    <a:lnTo>
                      <a:pt x="49" y="0"/>
                    </a:lnTo>
                    <a:lnTo>
                      <a:pt x="49" y="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78" name="Freeform 78"/>
              <p:cNvSpPr>
                <a:spLocks/>
              </p:cNvSpPr>
              <p:nvPr userDrawn="1"/>
            </p:nvSpPr>
            <p:spPr bwMode="auto">
              <a:xfrm>
                <a:off x="4736" y="2917"/>
                <a:ext cx="54" cy="53"/>
              </a:xfrm>
              <a:custGeom>
                <a:avLst/>
                <a:gdLst/>
                <a:ahLst/>
                <a:cxnLst>
                  <a:cxn ang="0">
                    <a:pos x="31" y="44"/>
                  </a:cxn>
                  <a:cxn ang="0">
                    <a:pos x="31" y="44"/>
                  </a:cxn>
                  <a:cxn ang="0">
                    <a:pos x="31" y="44"/>
                  </a:cxn>
                  <a:cxn ang="0">
                    <a:pos x="26" y="47"/>
                  </a:cxn>
                  <a:cxn ang="0">
                    <a:pos x="22" y="50"/>
                  </a:cxn>
                  <a:cxn ang="0">
                    <a:pos x="17" y="53"/>
                  </a:cxn>
                  <a:cxn ang="0">
                    <a:pos x="13" y="53"/>
                  </a:cxn>
                  <a:cxn ang="0">
                    <a:pos x="13" y="53"/>
                  </a:cxn>
                  <a:cxn ang="0">
                    <a:pos x="6" y="51"/>
                  </a:cxn>
                  <a:cxn ang="0">
                    <a:pos x="1" y="48"/>
                  </a:cxn>
                  <a:cxn ang="0">
                    <a:pos x="0" y="43"/>
                  </a:cxn>
                  <a:cxn ang="0">
                    <a:pos x="0" y="34"/>
                  </a:cxn>
                  <a:cxn ang="0">
                    <a:pos x="0" y="34"/>
                  </a:cxn>
                  <a:cxn ang="0">
                    <a:pos x="4" y="16"/>
                  </a:cxn>
                  <a:cxn ang="0">
                    <a:pos x="4" y="16"/>
                  </a:cxn>
                  <a:cxn ang="0">
                    <a:pos x="7" y="0"/>
                  </a:cxn>
                  <a:cxn ang="0">
                    <a:pos x="7" y="0"/>
                  </a:cxn>
                  <a:cxn ang="0">
                    <a:pos x="15" y="2"/>
                  </a:cxn>
                  <a:cxn ang="0">
                    <a:pos x="15" y="2"/>
                  </a:cxn>
                  <a:cxn ang="0">
                    <a:pos x="22" y="0"/>
                  </a:cxn>
                  <a:cxn ang="0">
                    <a:pos x="22" y="0"/>
                  </a:cxn>
                  <a:cxn ang="0">
                    <a:pos x="19" y="13"/>
                  </a:cxn>
                  <a:cxn ang="0">
                    <a:pos x="16" y="31"/>
                  </a:cxn>
                  <a:cxn ang="0">
                    <a:pos x="16" y="31"/>
                  </a:cxn>
                  <a:cxn ang="0">
                    <a:pos x="15" y="37"/>
                  </a:cxn>
                  <a:cxn ang="0">
                    <a:pos x="16" y="41"/>
                  </a:cxn>
                  <a:cxn ang="0">
                    <a:pos x="17" y="43"/>
                  </a:cxn>
                  <a:cxn ang="0">
                    <a:pos x="22" y="44"/>
                  </a:cxn>
                  <a:cxn ang="0">
                    <a:pos x="22" y="44"/>
                  </a:cxn>
                  <a:cxn ang="0">
                    <a:pos x="26" y="43"/>
                  </a:cxn>
                  <a:cxn ang="0">
                    <a:pos x="29" y="40"/>
                  </a:cxn>
                  <a:cxn ang="0">
                    <a:pos x="32" y="35"/>
                  </a:cxn>
                  <a:cxn ang="0">
                    <a:pos x="34" y="28"/>
                  </a:cxn>
                  <a:cxn ang="0">
                    <a:pos x="35" y="24"/>
                  </a:cxn>
                  <a:cxn ang="0">
                    <a:pos x="35" y="24"/>
                  </a:cxn>
                  <a:cxn ang="0">
                    <a:pos x="38" y="0"/>
                  </a:cxn>
                  <a:cxn ang="0">
                    <a:pos x="38" y="0"/>
                  </a:cxn>
                  <a:cxn ang="0">
                    <a:pos x="47" y="2"/>
                  </a:cxn>
                  <a:cxn ang="0">
                    <a:pos x="47" y="2"/>
                  </a:cxn>
                  <a:cxn ang="0">
                    <a:pos x="54" y="0"/>
                  </a:cxn>
                  <a:cxn ang="0">
                    <a:pos x="54" y="0"/>
                  </a:cxn>
                  <a:cxn ang="0">
                    <a:pos x="48" y="24"/>
                  </a:cxn>
                  <a:cxn ang="0">
                    <a:pos x="48" y="28"/>
                  </a:cxn>
                  <a:cxn ang="0">
                    <a:pos x="48" y="28"/>
                  </a:cxn>
                  <a:cxn ang="0">
                    <a:pos x="44" y="51"/>
                  </a:cxn>
                  <a:cxn ang="0">
                    <a:pos x="44" y="51"/>
                  </a:cxn>
                  <a:cxn ang="0">
                    <a:pos x="36" y="51"/>
                  </a:cxn>
                  <a:cxn ang="0">
                    <a:pos x="36" y="51"/>
                  </a:cxn>
                  <a:cxn ang="0">
                    <a:pos x="29" y="51"/>
                  </a:cxn>
                  <a:cxn ang="0">
                    <a:pos x="31" y="44"/>
                  </a:cxn>
                </a:cxnLst>
                <a:rect l="0" t="0" r="r" b="b"/>
                <a:pathLst>
                  <a:path w="54" h="53">
                    <a:moveTo>
                      <a:pt x="31" y="44"/>
                    </a:moveTo>
                    <a:lnTo>
                      <a:pt x="31" y="44"/>
                    </a:lnTo>
                    <a:lnTo>
                      <a:pt x="31" y="44"/>
                    </a:lnTo>
                    <a:lnTo>
                      <a:pt x="26" y="47"/>
                    </a:lnTo>
                    <a:lnTo>
                      <a:pt x="22" y="50"/>
                    </a:lnTo>
                    <a:lnTo>
                      <a:pt x="17" y="53"/>
                    </a:lnTo>
                    <a:lnTo>
                      <a:pt x="13" y="53"/>
                    </a:lnTo>
                    <a:lnTo>
                      <a:pt x="13" y="53"/>
                    </a:lnTo>
                    <a:lnTo>
                      <a:pt x="6" y="51"/>
                    </a:lnTo>
                    <a:lnTo>
                      <a:pt x="1" y="48"/>
                    </a:lnTo>
                    <a:lnTo>
                      <a:pt x="0" y="43"/>
                    </a:lnTo>
                    <a:lnTo>
                      <a:pt x="0" y="34"/>
                    </a:lnTo>
                    <a:lnTo>
                      <a:pt x="0" y="34"/>
                    </a:lnTo>
                    <a:lnTo>
                      <a:pt x="4" y="16"/>
                    </a:lnTo>
                    <a:lnTo>
                      <a:pt x="4" y="16"/>
                    </a:lnTo>
                    <a:lnTo>
                      <a:pt x="7" y="0"/>
                    </a:lnTo>
                    <a:lnTo>
                      <a:pt x="7" y="0"/>
                    </a:lnTo>
                    <a:lnTo>
                      <a:pt x="15" y="2"/>
                    </a:lnTo>
                    <a:lnTo>
                      <a:pt x="15" y="2"/>
                    </a:lnTo>
                    <a:lnTo>
                      <a:pt x="22" y="0"/>
                    </a:lnTo>
                    <a:lnTo>
                      <a:pt x="22" y="0"/>
                    </a:lnTo>
                    <a:lnTo>
                      <a:pt x="19" y="13"/>
                    </a:lnTo>
                    <a:lnTo>
                      <a:pt x="16" y="31"/>
                    </a:lnTo>
                    <a:lnTo>
                      <a:pt x="16" y="31"/>
                    </a:lnTo>
                    <a:lnTo>
                      <a:pt x="15" y="37"/>
                    </a:lnTo>
                    <a:lnTo>
                      <a:pt x="16" y="41"/>
                    </a:lnTo>
                    <a:lnTo>
                      <a:pt x="17" y="43"/>
                    </a:lnTo>
                    <a:lnTo>
                      <a:pt x="22" y="44"/>
                    </a:lnTo>
                    <a:lnTo>
                      <a:pt x="22" y="44"/>
                    </a:lnTo>
                    <a:lnTo>
                      <a:pt x="26" y="43"/>
                    </a:lnTo>
                    <a:lnTo>
                      <a:pt x="29" y="40"/>
                    </a:lnTo>
                    <a:lnTo>
                      <a:pt x="32" y="35"/>
                    </a:lnTo>
                    <a:lnTo>
                      <a:pt x="34" y="28"/>
                    </a:lnTo>
                    <a:lnTo>
                      <a:pt x="35" y="24"/>
                    </a:lnTo>
                    <a:lnTo>
                      <a:pt x="35" y="24"/>
                    </a:lnTo>
                    <a:lnTo>
                      <a:pt x="38" y="0"/>
                    </a:lnTo>
                    <a:lnTo>
                      <a:pt x="38" y="0"/>
                    </a:lnTo>
                    <a:lnTo>
                      <a:pt x="47" y="2"/>
                    </a:lnTo>
                    <a:lnTo>
                      <a:pt x="47" y="2"/>
                    </a:lnTo>
                    <a:lnTo>
                      <a:pt x="54" y="0"/>
                    </a:lnTo>
                    <a:lnTo>
                      <a:pt x="54" y="0"/>
                    </a:lnTo>
                    <a:lnTo>
                      <a:pt x="48" y="24"/>
                    </a:lnTo>
                    <a:lnTo>
                      <a:pt x="48" y="28"/>
                    </a:lnTo>
                    <a:lnTo>
                      <a:pt x="48" y="28"/>
                    </a:lnTo>
                    <a:lnTo>
                      <a:pt x="44" y="51"/>
                    </a:lnTo>
                    <a:lnTo>
                      <a:pt x="44" y="51"/>
                    </a:lnTo>
                    <a:lnTo>
                      <a:pt x="36" y="51"/>
                    </a:lnTo>
                    <a:lnTo>
                      <a:pt x="36" y="51"/>
                    </a:lnTo>
                    <a:lnTo>
                      <a:pt x="29" y="51"/>
                    </a:lnTo>
                    <a:lnTo>
                      <a:pt x="31" y="44"/>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79" name="Freeform 79"/>
              <p:cNvSpPr>
                <a:spLocks noEditPoints="1"/>
              </p:cNvSpPr>
              <p:nvPr userDrawn="1"/>
            </p:nvSpPr>
            <p:spPr bwMode="auto">
              <a:xfrm>
                <a:off x="4793" y="2916"/>
                <a:ext cx="47" cy="54"/>
              </a:xfrm>
              <a:custGeom>
                <a:avLst/>
                <a:gdLst/>
                <a:ahLst/>
                <a:cxnLst>
                  <a:cxn ang="0">
                    <a:pos x="29" y="36"/>
                  </a:cxn>
                  <a:cxn ang="0">
                    <a:pos x="26" y="44"/>
                  </a:cxn>
                  <a:cxn ang="0">
                    <a:pos x="19" y="46"/>
                  </a:cxn>
                  <a:cxn ang="0">
                    <a:pos x="17" y="46"/>
                  </a:cxn>
                  <a:cxn ang="0">
                    <a:pos x="14" y="42"/>
                  </a:cxn>
                  <a:cxn ang="0">
                    <a:pos x="14" y="39"/>
                  </a:cxn>
                  <a:cxn ang="0">
                    <a:pos x="22" y="29"/>
                  </a:cxn>
                  <a:cxn ang="0">
                    <a:pos x="32" y="25"/>
                  </a:cxn>
                  <a:cxn ang="0">
                    <a:pos x="29" y="36"/>
                  </a:cxn>
                  <a:cxn ang="0">
                    <a:pos x="12" y="14"/>
                  </a:cxn>
                  <a:cxn ang="0">
                    <a:pos x="17" y="10"/>
                  </a:cxn>
                  <a:cxn ang="0">
                    <a:pos x="25" y="9"/>
                  </a:cxn>
                  <a:cxn ang="0">
                    <a:pos x="32" y="11"/>
                  </a:cxn>
                  <a:cxn ang="0">
                    <a:pos x="33" y="17"/>
                  </a:cxn>
                  <a:cxn ang="0">
                    <a:pos x="32" y="20"/>
                  </a:cxn>
                  <a:cxn ang="0">
                    <a:pos x="19" y="25"/>
                  </a:cxn>
                  <a:cxn ang="0">
                    <a:pos x="12" y="27"/>
                  </a:cxn>
                  <a:cxn ang="0">
                    <a:pos x="3" y="35"/>
                  </a:cxn>
                  <a:cxn ang="0">
                    <a:pos x="0" y="41"/>
                  </a:cxn>
                  <a:cxn ang="0">
                    <a:pos x="1" y="49"/>
                  </a:cxn>
                  <a:cxn ang="0">
                    <a:pos x="13" y="54"/>
                  </a:cxn>
                  <a:cxn ang="0">
                    <a:pos x="17" y="54"/>
                  </a:cxn>
                  <a:cxn ang="0">
                    <a:pos x="28" y="46"/>
                  </a:cxn>
                  <a:cxn ang="0">
                    <a:pos x="29" y="49"/>
                  </a:cxn>
                  <a:cxn ang="0">
                    <a:pos x="32" y="54"/>
                  </a:cxn>
                  <a:cxn ang="0">
                    <a:pos x="36" y="54"/>
                  </a:cxn>
                  <a:cxn ang="0">
                    <a:pos x="47" y="51"/>
                  </a:cxn>
                  <a:cxn ang="0">
                    <a:pos x="47" y="48"/>
                  </a:cxn>
                  <a:cxn ang="0">
                    <a:pos x="42" y="48"/>
                  </a:cxn>
                  <a:cxn ang="0">
                    <a:pos x="42" y="41"/>
                  </a:cxn>
                  <a:cxn ang="0">
                    <a:pos x="47" y="17"/>
                  </a:cxn>
                  <a:cxn ang="0">
                    <a:pos x="47" y="10"/>
                  </a:cxn>
                  <a:cxn ang="0">
                    <a:pos x="44" y="4"/>
                  </a:cxn>
                  <a:cxn ang="0">
                    <a:pos x="30" y="0"/>
                  </a:cxn>
                  <a:cxn ang="0">
                    <a:pos x="26" y="1"/>
                  </a:cxn>
                  <a:cxn ang="0">
                    <a:pos x="10" y="9"/>
                  </a:cxn>
                </a:cxnLst>
                <a:rect l="0" t="0" r="r" b="b"/>
                <a:pathLst>
                  <a:path w="47" h="54">
                    <a:moveTo>
                      <a:pt x="29" y="36"/>
                    </a:moveTo>
                    <a:lnTo>
                      <a:pt x="29" y="36"/>
                    </a:lnTo>
                    <a:lnTo>
                      <a:pt x="28" y="41"/>
                    </a:lnTo>
                    <a:lnTo>
                      <a:pt x="26" y="44"/>
                    </a:lnTo>
                    <a:lnTo>
                      <a:pt x="23" y="46"/>
                    </a:lnTo>
                    <a:lnTo>
                      <a:pt x="19" y="46"/>
                    </a:lnTo>
                    <a:lnTo>
                      <a:pt x="19" y="46"/>
                    </a:lnTo>
                    <a:lnTo>
                      <a:pt x="17" y="46"/>
                    </a:lnTo>
                    <a:lnTo>
                      <a:pt x="16" y="45"/>
                    </a:lnTo>
                    <a:lnTo>
                      <a:pt x="14" y="42"/>
                    </a:lnTo>
                    <a:lnTo>
                      <a:pt x="14" y="39"/>
                    </a:lnTo>
                    <a:lnTo>
                      <a:pt x="14" y="39"/>
                    </a:lnTo>
                    <a:lnTo>
                      <a:pt x="17" y="33"/>
                    </a:lnTo>
                    <a:lnTo>
                      <a:pt x="22" y="29"/>
                    </a:lnTo>
                    <a:lnTo>
                      <a:pt x="32" y="25"/>
                    </a:lnTo>
                    <a:lnTo>
                      <a:pt x="32" y="25"/>
                    </a:lnTo>
                    <a:lnTo>
                      <a:pt x="29" y="36"/>
                    </a:lnTo>
                    <a:lnTo>
                      <a:pt x="29" y="36"/>
                    </a:lnTo>
                    <a:close/>
                    <a:moveTo>
                      <a:pt x="10" y="14"/>
                    </a:moveTo>
                    <a:lnTo>
                      <a:pt x="12" y="14"/>
                    </a:lnTo>
                    <a:lnTo>
                      <a:pt x="12" y="14"/>
                    </a:lnTo>
                    <a:lnTo>
                      <a:pt x="17" y="10"/>
                    </a:lnTo>
                    <a:lnTo>
                      <a:pt x="25" y="9"/>
                    </a:lnTo>
                    <a:lnTo>
                      <a:pt x="25" y="9"/>
                    </a:lnTo>
                    <a:lnTo>
                      <a:pt x="29" y="9"/>
                    </a:lnTo>
                    <a:lnTo>
                      <a:pt x="32" y="11"/>
                    </a:lnTo>
                    <a:lnTo>
                      <a:pt x="33" y="14"/>
                    </a:lnTo>
                    <a:lnTo>
                      <a:pt x="33" y="17"/>
                    </a:lnTo>
                    <a:lnTo>
                      <a:pt x="33" y="17"/>
                    </a:lnTo>
                    <a:lnTo>
                      <a:pt x="32" y="20"/>
                    </a:lnTo>
                    <a:lnTo>
                      <a:pt x="30" y="22"/>
                    </a:lnTo>
                    <a:lnTo>
                      <a:pt x="19" y="25"/>
                    </a:lnTo>
                    <a:lnTo>
                      <a:pt x="19" y="25"/>
                    </a:lnTo>
                    <a:lnTo>
                      <a:pt x="12" y="27"/>
                    </a:lnTo>
                    <a:lnTo>
                      <a:pt x="6" y="30"/>
                    </a:lnTo>
                    <a:lnTo>
                      <a:pt x="3" y="35"/>
                    </a:lnTo>
                    <a:lnTo>
                      <a:pt x="0" y="41"/>
                    </a:lnTo>
                    <a:lnTo>
                      <a:pt x="0" y="41"/>
                    </a:lnTo>
                    <a:lnTo>
                      <a:pt x="0" y="45"/>
                    </a:lnTo>
                    <a:lnTo>
                      <a:pt x="1" y="49"/>
                    </a:lnTo>
                    <a:lnTo>
                      <a:pt x="6" y="52"/>
                    </a:lnTo>
                    <a:lnTo>
                      <a:pt x="13" y="54"/>
                    </a:lnTo>
                    <a:lnTo>
                      <a:pt x="13" y="54"/>
                    </a:lnTo>
                    <a:lnTo>
                      <a:pt x="17" y="54"/>
                    </a:lnTo>
                    <a:lnTo>
                      <a:pt x="20" y="52"/>
                    </a:lnTo>
                    <a:lnTo>
                      <a:pt x="28" y="46"/>
                    </a:lnTo>
                    <a:lnTo>
                      <a:pt x="28" y="46"/>
                    </a:lnTo>
                    <a:lnTo>
                      <a:pt x="29" y="49"/>
                    </a:lnTo>
                    <a:lnTo>
                      <a:pt x="30" y="52"/>
                    </a:lnTo>
                    <a:lnTo>
                      <a:pt x="32" y="54"/>
                    </a:lnTo>
                    <a:lnTo>
                      <a:pt x="36" y="54"/>
                    </a:lnTo>
                    <a:lnTo>
                      <a:pt x="36" y="54"/>
                    </a:lnTo>
                    <a:lnTo>
                      <a:pt x="41" y="54"/>
                    </a:lnTo>
                    <a:lnTo>
                      <a:pt x="47" y="51"/>
                    </a:lnTo>
                    <a:lnTo>
                      <a:pt x="47" y="48"/>
                    </a:lnTo>
                    <a:lnTo>
                      <a:pt x="47" y="48"/>
                    </a:lnTo>
                    <a:lnTo>
                      <a:pt x="44" y="48"/>
                    </a:lnTo>
                    <a:lnTo>
                      <a:pt x="42" y="48"/>
                    </a:lnTo>
                    <a:lnTo>
                      <a:pt x="42" y="45"/>
                    </a:lnTo>
                    <a:lnTo>
                      <a:pt x="42" y="41"/>
                    </a:lnTo>
                    <a:lnTo>
                      <a:pt x="42" y="41"/>
                    </a:lnTo>
                    <a:lnTo>
                      <a:pt x="47" y="17"/>
                    </a:lnTo>
                    <a:lnTo>
                      <a:pt x="47" y="17"/>
                    </a:lnTo>
                    <a:lnTo>
                      <a:pt x="47" y="10"/>
                    </a:lnTo>
                    <a:lnTo>
                      <a:pt x="45" y="7"/>
                    </a:lnTo>
                    <a:lnTo>
                      <a:pt x="44" y="4"/>
                    </a:lnTo>
                    <a:lnTo>
                      <a:pt x="38" y="1"/>
                    </a:lnTo>
                    <a:lnTo>
                      <a:pt x="30" y="0"/>
                    </a:lnTo>
                    <a:lnTo>
                      <a:pt x="30" y="0"/>
                    </a:lnTo>
                    <a:lnTo>
                      <a:pt x="26" y="1"/>
                    </a:lnTo>
                    <a:lnTo>
                      <a:pt x="20" y="3"/>
                    </a:lnTo>
                    <a:lnTo>
                      <a:pt x="10" y="9"/>
                    </a:lnTo>
                    <a:lnTo>
                      <a:pt x="10" y="14"/>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80" name="Freeform 80"/>
              <p:cNvSpPr>
                <a:spLocks/>
              </p:cNvSpPr>
              <p:nvPr userDrawn="1"/>
            </p:nvSpPr>
            <p:spPr bwMode="auto">
              <a:xfrm>
                <a:off x="4848" y="2889"/>
                <a:ext cx="32" cy="79"/>
              </a:xfrm>
              <a:custGeom>
                <a:avLst/>
                <a:gdLst/>
                <a:ahLst/>
                <a:cxnLst>
                  <a:cxn ang="0">
                    <a:pos x="10" y="37"/>
                  </a:cxn>
                  <a:cxn ang="0">
                    <a:pos x="10" y="37"/>
                  </a:cxn>
                  <a:cxn ang="0">
                    <a:pos x="16" y="0"/>
                  </a:cxn>
                  <a:cxn ang="0">
                    <a:pos x="16" y="0"/>
                  </a:cxn>
                  <a:cxn ang="0">
                    <a:pos x="24" y="0"/>
                  </a:cxn>
                  <a:cxn ang="0">
                    <a:pos x="24" y="0"/>
                  </a:cxn>
                  <a:cxn ang="0">
                    <a:pos x="32" y="0"/>
                  </a:cxn>
                  <a:cxn ang="0">
                    <a:pos x="32" y="0"/>
                  </a:cxn>
                  <a:cxn ang="0">
                    <a:pos x="24" y="37"/>
                  </a:cxn>
                  <a:cxn ang="0">
                    <a:pos x="22" y="43"/>
                  </a:cxn>
                  <a:cxn ang="0">
                    <a:pos x="22" y="43"/>
                  </a:cxn>
                  <a:cxn ang="0">
                    <a:pos x="16" y="79"/>
                  </a:cxn>
                  <a:cxn ang="0">
                    <a:pos x="16" y="79"/>
                  </a:cxn>
                  <a:cxn ang="0">
                    <a:pos x="9" y="79"/>
                  </a:cxn>
                  <a:cxn ang="0">
                    <a:pos x="9" y="79"/>
                  </a:cxn>
                  <a:cxn ang="0">
                    <a:pos x="0" y="79"/>
                  </a:cxn>
                  <a:cxn ang="0">
                    <a:pos x="0" y="79"/>
                  </a:cxn>
                  <a:cxn ang="0">
                    <a:pos x="9" y="43"/>
                  </a:cxn>
                  <a:cxn ang="0">
                    <a:pos x="10" y="37"/>
                  </a:cxn>
                </a:cxnLst>
                <a:rect l="0" t="0" r="r" b="b"/>
                <a:pathLst>
                  <a:path w="32" h="79">
                    <a:moveTo>
                      <a:pt x="10" y="37"/>
                    </a:moveTo>
                    <a:lnTo>
                      <a:pt x="10" y="37"/>
                    </a:lnTo>
                    <a:lnTo>
                      <a:pt x="16" y="0"/>
                    </a:lnTo>
                    <a:lnTo>
                      <a:pt x="16" y="0"/>
                    </a:lnTo>
                    <a:lnTo>
                      <a:pt x="24" y="0"/>
                    </a:lnTo>
                    <a:lnTo>
                      <a:pt x="24" y="0"/>
                    </a:lnTo>
                    <a:lnTo>
                      <a:pt x="32" y="0"/>
                    </a:lnTo>
                    <a:lnTo>
                      <a:pt x="32" y="0"/>
                    </a:lnTo>
                    <a:lnTo>
                      <a:pt x="24" y="37"/>
                    </a:lnTo>
                    <a:lnTo>
                      <a:pt x="22" y="43"/>
                    </a:lnTo>
                    <a:lnTo>
                      <a:pt x="22" y="43"/>
                    </a:lnTo>
                    <a:lnTo>
                      <a:pt x="16" y="79"/>
                    </a:lnTo>
                    <a:lnTo>
                      <a:pt x="16" y="79"/>
                    </a:lnTo>
                    <a:lnTo>
                      <a:pt x="9" y="79"/>
                    </a:lnTo>
                    <a:lnTo>
                      <a:pt x="9" y="79"/>
                    </a:lnTo>
                    <a:lnTo>
                      <a:pt x="0" y="79"/>
                    </a:lnTo>
                    <a:lnTo>
                      <a:pt x="0" y="79"/>
                    </a:lnTo>
                    <a:lnTo>
                      <a:pt x="9" y="43"/>
                    </a:lnTo>
                    <a:lnTo>
                      <a:pt x="10" y="37"/>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81" name="Freeform 81"/>
              <p:cNvSpPr>
                <a:spLocks noEditPoints="1"/>
              </p:cNvSpPr>
              <p:nvPr userDrawn="1"/>
            </p:nvSpPr>
            <p:spPr bwMode="auto">
              <a:xfrm>
                <a:off x="4879" y="2889"/>
                <a:ext cx="31" cy="79"/>
              </a:xfrm>
              <a:custGeom>
                <a:avLst/>
                <a:gdLst/>
                <a:ahLst/>
                <a:cxnLst>
                  <a:cxn ang="0">
                    <a:pos x="7" y="52"/>
                  </a:cxn>
                  <a:cxn ang="0">
                    <a:pos x="7" y="52"/>
                  </a:cxn>
                  <a:cxn ang="0">
                    <a:pos x="10" y="28"/>
                  </a:cxn>
                  <a:cxn ang="0">
                    <a:pos x="10" y="28"/>
                  </a:cxn>
                  <a:cxn ang="0">
                    <a:pos x="17" y="30"/>
                  </a:cxn>
                  <a:cxn ang="0">
                    <a:pos x="17" y="30"/>
                  </a:cxn>
                  <a:cxn ang="0">
                    <a:pos x="26" y="28"/>
                  </a:cxn>
                  <a:cxn ang="0">
                    <a:pos x="26" y="28"/>
                  </a:cxn>
                  <a:cxn ang="0">
                    <a:pos x="20" y="52"/>
                  </a:cxn>
                  <a:cxn ang="0">
                    <a:pos x="20" y="56"/>
                  </a:cxn>
                  <a:cxn ang="0">
                    <a:pos x="20" y="56"/>
                  </a:cxn>
                  <a:cxn ang="0">
                    <a:pos x="16" y="79"/>
                  </a:cxn>
                  <a:cxn ang="0">
                    <a:pos x="16" y="79"/>
                  </a:cxn>
                  <a:cxn ang="0">
                    <a:pos x="9" y="79"/>
                  </a:cxn>
                  <a:cxn ang="0">
                    <a:pos x="9" y="79"/>
                  </a:cxn>
                  <a:cxn ang="0">
                    <a:pos x="0" y="79"/>
                  </a:cxn>
                  <a:cxn ang="0">
                    <a:pos x="0" y="79"/>
                  </a:cxn>
                  <a:cxn ang="0">
                    <a:pos x="6" y="56"/>
                  </a:cxn>
                  <a:cxn ang="0">
                    <a:pos x="7" y="52"/>
                  </a:cxn>
                  <a:cxn ang="0">
                    <a:pos x="23" y="0"/>
                  </a:cxn>
                  <a:cxn ang="0">
                    <a:pos x="23" y="0"/>
                  </a:cxn>
                  <a:cxn ang="0">
                    <a:pos x="26" y="2"/>
                  </a:cxn>
                  <a:cxn ang="0">
                    <a:pos x="29" y="3"/>
                  </a:cxn>
                  <a:cxn ang="0">
                    <a:pos x="31" y="6"/>
                  </a:cxn>
                  <a:cxn ang="0">
                    <a:pos x="31" y="9"/>
                  </a:cxn>
                  <a:cxn ang="0">
                    <a:pos x="31" y="9"/>
                  </a:cxn>
                  <a:cxn ang="0">
                    <a:pos x="29" y="12"/>
                  </a:cxn>
                  <a:cxn ang="0">
                    <a:pos x="26" y="15"/>
                  </a:cxn>
                  <a:cxn ang="0">
                    <a:pos x="23" y="17"/>
                  </a:cxn>
                  <a:cxn ang="0">
                    <a:pos x="20" y="18"/>
                  </a:cxn>
                  <a:cxn ang="0">
                    <a:pos x="20" y="18"/>
                  </a:cxn>
                  <a:cxn ang="0">
                    <a:pos x="17" y="17"/>
                  </a:cxn>
                  <a:cxn ang="0">
                    <a:pos x="15" y="15"/>
                  </a:cxn>
                  <a:cxn ang="0">
                    <a:pos x="15" y="12"/>
                  </a:cxn>
                  <a:cxn ang="0">
                    <a:pos x="13" y="9"/>
                  </a:cxn>
                  <a:cxn ang="0">
                    <a:pos x="13" y="9"/>
                  </a:cxn>
                  <a:cxn ang="0">
                    <a:pos x="15" y="6"/>
                  </a:cxn>
                  <a:cxn ang="0">
                    <a:pos x="17" y="3"/>
                  </a:cxn>
                  <a:cxn ang="0">
                    <a:pos x="20" y="2"/>
                  </a:cxn>
                  <a:cxn ang="0">
                    <a:pos x="23" y="0"/>
                  </a:cxn>
                  <a:cxn ang="0">
                    <a:pos x="23" y="0"/>
                  </a:cxn>
                </a:cxnLst>
                <a:rect l="0" t="0" r="r" b="b"/>
                <a:pathLst>
                  <a:path w="31" h="79">
                    <a:moveTo>
                      <a:pt x="7" y="52"/>
                    </a:moveTo>
                    <a:lnTo>
                      <a:pt x="7" y="52"/>
                    </a:lnTo>
                    <a:lnTo>
                      <a:pt x="10" y="28"/>
                    </a:lnTo>
                    <a:lnTo>
                      <a:pt x="10" y="28"/>
                    </a:lnTo>
                    <a:lnTo>
                      <a:pt x="17" y="30"/>
                    </a:lnTo>
                    <a:lnTo>
                      <a:pt x="17" y="30"/>
                    </a:lnTo>
                    <a:lnTo>
                      <a:pt x="26" y="28"/>
                    </a:lnTo>
                    <a:lnTo>
                      <a:pt x="26" y="28"/>
                    </a:lnTo>
                    <a:lnTo>
                      <a:pt x="20" y="52"/>
                    </a:lnTo>
                    <a:lnTo>
                      <a:pt x="20" y="56"/>
                    </a:lnTo>
                    <a:lnTo>
                      <a:pt x="20" y="56"/>
                    </a:lnTo>
                    <a:lnTo>
                      <a:pt x="16" y="79"/>
                    </a:lnTo>
                    <a:lnTo>
                      <a:pt x="16" y="79"/>
                    </a:lnTo>
                    <a:lnTo>
                      <a:pt x="9" y="79"/>
                    </a:lnTo>
                    <a:lnTo>
                      <a:pt x="9" y="79"/>
                    </a:lnTo>
                    <a:lnTo>
                      <a:pt x="0" y="79"/>
                    </a:lnTo>
                    <a:lnTo>
                      <a:pt x="0" y="79"/>
                    </a:lnTo>
                    <a:lnTo>
                      <a:pt x="6" y="56"/>
                    </a:lnTo>
                    <a:lnTo>
                      <a:pt x="7" y="52"/>
                    </a:lnTo>
                    <a:close/>
                    <a:moveTo>
                      <a:pt x="23" y="0"/>
                    </a:moveTo>
                    <a:lnTo>
                      <a:pt x="23" y="0"/>
                    </a:lnTo>
                    <a:lnTo>
                      <a:pt x="26" y="2"/>
                    </a:lnTo>
                    <a:lnTo>
                      <a:pt x="29" y="3"/>
                    </a:lnTo>
                    <a:lnTo>
                      <a:pt x="31" y="6"/>
                    </a:lnTo>
                    <a:lnTo>
                      <a:pt x="31" y="9"/>
                    </a:lnTo>
                    <a:lnTo>
                      <a:pt x="31" y="9"/>
                    </a:lnTo>
                    <a:lnTo>
                      <a:pt x="29" y="12"/>
                    </a:lnTo>
                    <a:lnTo>
                      <a:pt x="26" y="15"/>
                    </a:lnTo>
                    <a:lnTo>
                      <a:pt x="23" y="17"/>
                    </a:lnTo>
                    <a:lnTo>
                      <a:pt x="20" y="18"/>
                    </a:lnTo>
                    <a:lnTo>
                      <a:pt x="20" y="18"/>
                    </a:lnTo>
                    <a:lnTo>
                      <a:pt x="17" y="17"/>
                    </a:lnTo>
                    <a:lnTo>
                      <a:pt x="15" y="15"/>
                    </a:lnTo>
                    <a:lnTo>
                      <a:pt x="15" y="12"/>
                    </a:lnTo>
                    <a:lnTo>
                      <a:pt x="13" y="9"/>
                    </a:lnTo>
                    <a:lnTo>
                      <a:pt x="13" y="9"/>
                    </a:lnTo>
                    <a:lnTo>
                      <a:pt x="15" y="6"/>
                    </a:lnTo>
                    <a:lnTo>
                      <a:pt x="17" y="3"/>
                    </a:lnTo>
                    <a:lnTo>
                      <a:pt x="20" y="2"/>
                    </a:lnTo>
                    <a:lnTo>
                      <a:pt x="23" y="0"/>
                    </a:lnTo>
                    <a:lnTo>
                      <a:pt x="23" y="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82" name="Freeform 82"/>
              <p:cNvSpPr>
                <a:spLocks/>
              </p:cNvSpPr>
              <p:nvPr userDrawn="1"/>
            </p:nvSpPr>
            <p:spPr bwMode="auto">
              <a:xfrm>
                <a:off x="4915" y="2900"/>
                <a:ext cx="31" cy="70"/>
              </a:xfrm>
              <a:custGeom>
                <a:avLst/>
                <a:gdLst/>
                <a:ahLst/>
                <a:cxnLst>
                  <a:cxn ang="0">
                    <a:pos x="31" y="19"/>
                  </a:cxn>
                  <a:cxn ang="0">
                    <a:pos x="31" y="19"/>
                  </a:cxn>
                  <a:cxn ang="0">
                    <a:pos x="31" y="22"/>
                  </a:cxn>
                  <a:cxn ang="0">
                    <a:pos x="31" y="22"/>
                  </a:cxn>
                  <a:cxn ang="0">
                    <a:pos x="30" y="25"/>
                  </a:cxn>
                  <a:cxn ang="0">
                    <a:pos x="21" y="23"/>
                  </a:cxn>
                  <a:cxn ang="0">
                    <a:pos x="21" y="23"/>
                  </a:cxn>
                  <a:cxn ang="0">
                    <a:pos x="16" y="46"/>
                  </a:cxn>
                  <a:cxn ang="0">
                    <a:pos x="16" y="46"/>
                  </a:cxn>
                  <a:cxn ang="0">
                    <a:pos x="15" y="55"/>
                  </a:cxn>
                  <a:cxn ang="0">
                    <a:pos x="14" y="61"/>
                  </a:cxn>
                  <a:cxn ang="0">
                    <a:pos x="15" y="64"/>
                  </a:cxn>
                  <a:cxn ang="0">
                    <a:pos x="18" y="64"/>
                  </a:cxn>
                  <a:cxn ang="0">
                    <a:pos x="18" y="64"/>
                  </a:cxn>
                  <a:cxn ang="0">
                    <a:pos x="24" y="62"/>
                  </a:cxn>
                  <a:cxn ang="0">
                    <a:pos x="22" y="67"/>
                  </a:cxn>
                  <a:cxn ang="0">
                    <a:pos x="22" y="67"/>
                  </a:cxn>
                  <a:cxn ang="0">
                    <a:pos x="16" y="70"/>
                  </a:cxn>
                  <a:cxn ang="0">
                    <a:pos x="11" y="70"/>
                  </a:cxn>
                  <a:cxn ang="0">
                    <a:pos x="11" y="70"/>
                  </a:cxn>
                  <a:cxn ang="0">
                    <a:pos x="5" y="68"/>
                  </a:cxn>
                  <a:cxn ang="0">
                    <a:pos x="2" y="65"/>
                  </a:cxn>
                  <a:cxn ang="0">
                    <a:pos x="0" y="61"/>
                  </a:cxn>
                  <a:cxn ang="0">
                    <a:pos x="0" y="54"/>
                  </a:cxn>
                  <a:cxn ang="0">
                    <a:pos x="0" y="54"/>
                  </a:cxn>
                  <a:cxn ang="0">
                    <a:pos x="8" y="23"/>
                  </a:cxn>
                  <a:cxn ang="0">
                    <a:pos x="0" y="25"/>
                  </a:cxn>
                  <a:cxn ang="0">
                    <a:pos x="0" y="25"/>
                  </a:cxn>
                  <a:cxn ang="0">
                    <a:pos x="0" y="22"/>
                  </a:cxn>
                  <a:cxn ang="0">
                    <a:pos x="0" y="22"/>
                  </a:cxn>
                  <a:cxn ang="0">
                    <a:pos x="0" y="19"/>
                  </a:cxn>
                  <a:cxn ang="0">
                    <a:pos x="8" y="19"/>
                  </a:cxn>
                  <a:cxn ang="0">
                    <a:pos x="8" y="19"/>
                  </a:cxn>
                  <a:cxn ang="0">
                    <a:pos x="11" y="6"/>
                  </a:cxn>
                  <a:cxn ang="0">
                    <a:pos x="11" y="6"/>
                  </a:cxn>
                  <a:cxn ang="0">
                    <a:pos x="25" y="0"/>
                  </a:cxn>
                  <a:cxn ang="0">
                    <a:pos x="27" y="0"/>
                  </a:cxn>
                  <a:cxn ang="0">
                    <a:pos x="27" y="0"/>
                  </a:cxn>
                  <a:cxn ang="0">
                    <a:pos x="22" y="19"/>
                  </a:cxn>
                  <a:cxn ang="0">
                    <a:pos x="31" y="19"/>
                  </a:cxn>
                </a:cxnLst>
                <a:rect l="0" t="0" r="r" b="b"/>
                <a:pathLst>
                  <a:path w="31" h="70">
                    <a:moveTo>
                      <a:pt x="31" y="19"/>
                    </a:moveTo>
                    <a:lnTo>
                      <a:pt x="31" y="19"/>
                    </a:lnTo>
                    <a:lnTo>
                      <a:pt x="31" y="22"/>
                    </a:lnTo>
                    <a:lnTo>
                      <a:pt x="31" y="22"/>
                    </a:lnTo>
                    <a:lnTo>
                      <a:pt x="30" y="25"/>
                    </a:lnTo>
                    <a:lnTo>
                      <a:pt x="21" y="23"/>
                    </a:lnTo>
                    <a:lnTo>
                      <a:pt x="21" y="23"/>
                    </a:lnTo>
                    <a:lnTo>
                      <a:pt x="16" y="46"/>
                    </a:lnTo>
                    <a:lnTo>
                      <a:pt x="16" y="46"/>
                    </a:lnTo>
                    <a:lnTo>
                      <a:pt x="15" y="55"/>
                    </a:lnTo>
                    <a:lnTo>
                      <a:pt x="14" y="61"/>
                    </a:lnTo>
                    <a:lnTo>
                      <a:pt x="15" y="64"/>
                    </a:lnTo>
                    <a:lnTo>
                      <a:pt x="18" y="64"/>
                    </a:lnTo>
                    <a:lnTo>
                      <a:pt x="18" y="64"/>
                    </a:lnTo>
                    <a:lnTo>
                      <a:pt x="24" y="62"/>
                    </a:lnTo>
                    <a:lnTo>
                      <a:pt x="22" y="67"/>
                    </a:lnTo>
                    <a:lnTo>
                      <a:pt x="22" y="67"/>
                    </a:lnTo>
                    <a:lnTo>
                      <a:pt x="16" y="70"/>
                    </a:lnTo>
                    <a:lnTo>
                      <a:pt x="11" y="70"/>
                    </a:lnTo>
                    <a:lnTo>
                      <a:pt x="11" y="70"/>
                    </a:lnTo>
                    <a:lnTo>
                      <a:pt x="5" y="68"/>
                    </a:lnTo>
                    <a:lnTo>
                      <a:pt x="2" y="65"/>
                    </a:lnTo>
                    <a:lnTo>
                      <a:pt x="0" y="61"/>
                    </a:lnTo>
                    <a:lnTo>
                      <a:pt x="0" y="54"/>
                    </a:lnTo>
                    <a:lnTo>
                      <a:pt x="0" y="54"/>
                    </a:lnTo>
                    <a:lnTo>
                      <a:pt x="8" y="23"/>
                    </a:lnTo>
                    <a:lnTo>
                      <a:pt x="0" y="25"/>
                    </a:lnTo>
                    <a:lnTo>
                      <a:pt x="0" y="25"/>
                    </a:lnTo>
                    <a:lnTo>
                      <a:pt x="0" y="22"/>
                    </a:lnTo>
                    <a:lnTo>
                      <a:pt x="0" y="22"/>
                    </a:lnTo>
                    <a:lnTo>
                      <a:pt x="0" y="19"/>
                    </a:lnTo>
                    <a:lnTo>
                      <a:pt x="8" y="19"/>
                    </a:lnTo>
                    <a:lnTo>
                      <a:pt x="8" y="19"/>
                    </a:lnTo>
                    <a:lnTo>
                      <a:pt x="11" y="6"/>
                    </a:lnTo>
                    <a:lnTo>
                      <a:pt x="11" y="6"/>
                    </a:lnTo>
                    <a:lnTo>
                      <a:pt x="25" y="0"/>
                    </a:lnTo>
                    <a:lnTo>
                      <a:pt x="27" y="0"/>
                    </a:lnTo>
                    <a:lnTo>
                      <a:pt x="27" y="0"/>
                    </a:lnTo>
                    <a:lnTo>
                      <a:pt x="22" y="19"/>
                    </a:lnTo>
                    <a:lnTo>
                      <a:pt x="31" y="19"/>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83" name="Freeform 83"/>
              <p:cNvSpPr>
                <a:spLocks/>
              </p:cNvSpPr>
              <p:nvPr userDrawn="1"/>
            </p:nvSpPr>
            <p:spPr bwMode="auto">
              <a:xfrm>
                <a:off x="4945" y="2917"/>
                <a:ext cx="56" cy="79"/>
              </a:xfrm>
              <a:custGeom>
                <a:avLst/>
                <a:gdLst/>
                <a:ahLst/>
                <a:cxnLst>
                  <a:cxn ang="0">
                    <a:pos x="46" y="0"/>
                  </a:cxn>
                  <a:cxn ang="0">
                    <a:pos x="46" y="0"/>
                  </a:cxn>
                  <a:cxn ang="0">
                    <a:pos x="51" y="2"/>
                  </a:cxn>
                  <a:cxn ang="0">
                    <a:pos x="51" y="2"/>
                  </a:cxn>
                  <a:cxn ang="0">
                    <a:pos x="56" y="0"/>
                  </a:cxn>
                  <a:cxn ang="0">
                    <a:pos x="56" y="0"/>
                  </a:cxn>
                  <a:cxn ang="0">
                    <a:pos x="38" y="32"/>
                  </a:cxn>
                  <a:cxn ang="0">
                    <a:pos x="8" y="79"/>
                  </a:cxn>
                  <a:cxn ang="0">
                    <a:pos x="8" y="79"/>
                  </a:cxn>
                  <a:cxn ang="0">
                    <a:pos x="4" y="79"/>
                  </a:cxn>
                  <a:cxn ang="0">
                    <a:pos x="4" y="79"/>
                  </a:cxn>
                  <a:cxn ang="0">
                    <a:pos x="0" y="79"/>
                  </a:cxn>
                  <a:cxn ang="0">
                    <a:pos x="0" y="79"/>
                  </a:cxn>
                  <a:cxn ang="0">
                    <a:pos x="17" y="51"/>
                  </a:cxn>
                  <a:cxn ang="0">
                    <a:pos x="17" y="51"/>
                  </a:cxn>
                  <a:cxn ang="0">
                    <a:pos x="7" y="0"/>
                  </a:cxn>
                  <a:cxn ang="0">
                    <a:pos x="7" y="0"/>
                  </a:cxn>
                  <a:cxn ang="0">
                    <a:pos x="14" y="2"/>
                  </a:cxn>
                  <a:cxn ang="0">
                    <a:pos x="14" y="2"/>
                  </a:cxn>
                  <a:cxn ang="0">
                    <a:pos x="23" y="0"/>
                  </a:cxn>
                  <a:cxn ang="0">
                    <a:pos x="23" y="0"/>
                  </a:cxn>
                  <a:cxn ang="0">
                    <a:pos x="29" y="34"/>
                  </a:cxn>
                  <a:cxn ang="0">
                    <a:pos x="29" y="34"/>
                  </a:cxn>
                  <a:cxn ang="0">
                    <a:pos x="46" y="0"/>
                  </a:cxn>
                  <a:cxn ang="0">
                    <a:pos x="46" y="0"/>
                  </a:cxn>
                </a:cxnLst>
                <a:rect l="0" t="0" r="r" b="b"/>
                <a:pathLst>
                  <a:path w="56" h="79">
                    <a:moveTo>
                      <a:pt x="46" y="0"/>
                    </a:moveTo>
                    <a:lnTo>
                      <a:pt x="46" y="0"/>
                    </a:lnTo>
                    <a:lnTo>
                      <a:pt x="51" y="2"/>
                    </a:lnTo>
                    <a:lnTo>
                      <a:pt x="51" y="2"/>
                    </a:lnTo>
                    <a:lnTo>
                      <a:pt x="56" y="0"/>
                    </a:lnTo>
                    <a:lnTo>
                      <a:pt x="56" y="0"/>
                    </a:lnTo>
                    <a:lnTo>
                      <a:pt x="38" y="32"/>
                    </a:lnTo>
                    <a:lnTo>
                      <a:pt x="8" y="79"/>
                    </a:lnTo>
                    <a:lnTo>
                      <a:pt x="8" y="79"/>
                    </a:lnTo>
                    <a:lnTo>
                      <a:pt x="4" y="79"/>
                    </a:lnTo>
                    <a:lnTo>
                      <a:pt x="4" y="79"/>
                    </a:lnTo>
                    <a:lnTo>
                      <a:pt x="0" y="79"/>
                    </a:lnTo>
                    <a:lnTo>
                      <a:pt x="0" y="79"/>
                    </a:lnTo>
                    <a:lnTo>
                      <a:pt x="17" y="51"/>
                    </a:lnTo>
                    <a:lnTo>
                      <a:pt x="17" y="51"/>
                    </a:lnTo>
                    <a:lnTo>
                      <a:pt x="7" y="0"/>
                    </a:lnTo>
                    <a:lnTo>
                      <a:pt x="7" y="0"/>
                    </a:lnTo>
                    <a:lnTo>
                      <a:pt x="14" y="2"/>
                    </a:lnTo>
                    <a:lnTo>
                      <a:pt x="14" y="2"/>
                    </a:lnTo>
                    <a:lnTo>
                      <a:pt x="23" y="0"/>
                    </a:lnTo>
                    <a:lnTo>
                      <a:pt x="23" y="0"/>
                    </a:lnTo>
                    <a:lnTo>
                      <a:pt x="29" y="34"/>
                    </a:lnTo>
                    <a:lnTo>
                      <a:pt x="29" y="34"/>
                    </a:lnTo>
                    <a:lnTo>
                      <a:pt x="46" y="0"/>
                    </a:lnTo>
                    <a:lnTo>
                      <a:pt x="46" y="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84" name="Freeform 84"/>
              <p:cNvSpPr>
                <a:spLocks/>
              </p:cNvSpPr>
              <p:nvPr userDrawn="1"/>
            </p:nvSpPr>
            <p:spPr bwMode="auto">
              <a:xfrm>
                <a:off x="5018" y="2897"/>
                <a:ext cx="32" cy="71"/>
              </a:xfrm>
              <a:custGeom>
                <a:avLst/>
                <a:gdLst/>
                <a:ahLst/>
                <a:cxnLst>
                  <a:cxn ang="0">
                    <a:pos x="8" y="29"/>
                  </a:cxn>
                  <a:cxn ang="0">
                    <a:pos x="8" y="29"/>
                  </a:cxn>
                  <a:cxn ang="0">
                    <a:pos x="14" y="0"/>
                  </a:cxn>
                  <a:cxn ang="0">
                    <a:pos x="14" y="0"/>
                  </a:cxn>
                  <a:cxn ang="0">
                    <a:pos x="23" y="0"/>
                  </a:cxn>
                  <a:cxn ang="0">
                    <a:pos x="23" y="0"/>
                  </a:cxn>
                  <a:cxn ang="0">
                    <a:pos x="32" y="0"/>
                  </a:cxn>
                  <a:cxn ang="0">
                    <a:pos x="32" y="0"/>
                  </a:cxn>
                  <a:cxn ang="0">
                    <a:pos x="24" y="29"/>
                  </a:cxn>
                  <a:cxn ang="0">
                    <a:pos x="21" y="42"/>
                  </a:cxn>
                  <a:cxn ang="0">
                    <a:pos x="21" y="42"/>
                  </a:cxn>
                  <a:cxn ang="0">
                    <a:pos x="17" y="71"/>
                  </a:cxn>
                  <a:cxn ang="0">
                    <a:pos x="17" y="71"/>
                  </a:cxn>
                  <a:cxn ang="0">
                    <a:pos x="8" y="71"/>
                  </a:cxn>
                  <a:cxn ang="0">
                    <a:pos x="8" y="71"/>
                  </a:cxn>
                  <a:cxn ang="0">
                    <a:pos x="0" y="71"/>
                  </a:cxn>
                  <a:cxn ang="0">
                    <a:pos x="0" y="71"/>
                  </a:cxn>
                  <a:cxn ang="0">
                    <a:pos x="7" y="42"/>
                  </a:cxn>
                  <a:cxn ang="0">
                    <a:pos x="8" y="29"/>
                  </a:cxn>
                </a:cxnLst>
                <a:rect l="0" t="0" r="r" b="b"/>
                <a:pathLst>
                  <a:path w="32" h="71">
                    <a:moveTo>
                      <a:pt x="8" y="29"/>
                    </a:moveTo>
                    <a:lnTo>
                      <a:pt x="8" y="29"/>
                    </a:lnTo>
                    <a:lnTo>
                      <a:pt x="14" y="0"/>
                    </a:lnTo>
                    <a:lnTo>
                      <a:pt x="14" y="0"/>
                    </a:lnTo>
                    <a:lnTo>
                      <a:pt x="23" y="0"/>
                    </a:lnTo>
                    <a:lnTo>
                      <a:pt x="23" y="0"/>
                    </a:lnTo>
                    <a:lnTo>
                      <a:pt x="32" y="0"/>
                    </a:lnTo>
                    <a:lnTo>
                      <a:pt x="32" y="0"/>
                    </a:lnTo>
                    <a:lnTo>
                      <a:pt x="24" y="29"/>
                    </a:lnTo>
                    <a:lnTo>
                      <a:pt x="21" y="42"/>
                    </a:lnTo>
                    <a:lnTo>
                      <a:pt x="21" y="42"/>
                    </a:lnTo>
                    <a:lnTo>
                      <a:pt x="17" y="71"/>
                    </a:lnTo>
                    <a:lnTo>
                      <a:pt x="17" y="71"/>
                    </a:lnTo>
                    <a:lnTo>
                      <a:pt x="8" y="71"/>
                    </a:lnTo>
                    <a:lnTo>
                      <a:pt x="8" y="71"/>
                    </a:lnTo>
                    <a:lnTo>
                      <a:pt x="0" y="71"/>
                    </a:lnTo>
                    <a:lnTo>
                      <a:pt x="0" y="71"/>
                    </a:lnTo>
                    <a:lnTo>
                      <a:pt x="7" y="42"/>
                    </a:lnTo>
                    <a:lnTo>
                      <a:pt x="8" y="29"/>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85" name="Freeform 85"/>
              <p:cNvSpPr>
                <a:spLocks/>
              </p:cNvSpPr>
              <p:nvPr userDrawn="1"/>
            </p:nvSpPr>
            <p:spPr bwMode="auto">
              <a:xfrm>
                <a:off x="5048" y="2916"/>
                <a:ext cx="54" cy="52"/>
              </a:xfrm>
              <a:custGeom>
                <a:avLst/>
                <a:gdLst/>
                <a:ahLst/>
                <a:cxnLst>
                  <a:cxn ang="0">
                    <a:pos x="24" y="10"/>
                  </a:cxn>
                  <a:cxn ang="0">
                    <a:pos x="24" y="10"/>
                  </a:cxn>
                  <a:cxn ang="0">
                    <a:pos x="24" y="10"/>
                  </a:cxn>
                  <a:cxn ang="0">
                    <a:pos x="28" y="6"/>
                  </a:cxn>
                  <a:cxn ang="0">
                    <a:pos x="32" y="3"/>
                  </a:cxn>
                  <a:cxn ang="0">
                    <a:pos x="37" y="1"/>
                  </a:cxn>
                  <a:cxn ang="0">
                    <a:pos x="41" y="0"/>
                  </a:cxn>
                  <a:cxn ang="0">
                    <a:pos x="41" y="0"/>
                  </a:cxn>
                  <a:cxn ang="0">
                    <a:pos x="48" y="1"/>
                  </a:cxn>
                  <a:cxn ang="0">
                    <a:pos x="53" y="6"/>
                  </a:cxn>
                  <a:cxn ang="0">
                    <a:pos x="54" y="11"/>
                  </a:cxn>
                  <a:cxn ang="0">
                    <a:pos x="54" y="20"/>
                  </a:cxn>
                  <a:cxn ang="0">
                    <a:pos x="54" y="20"/>
                  </a:cxn>
                  <a:cxn ang="0">
                    <a:pos x="50" y="38"/>
                  </a:cxn>
                  <a:cxn ang="0">
                    <a:pos x="50" y="38"/>
                  </a:cxn>
                  <a:cxn ang="0">
                    <a:pos x="47" y="52"/>
                  </a:cxn>
                  <a:cxn ang="0">
                    <a:pos x="47" y="52"/>
                  </a:cxn>
                  <a:cxn ang="0">
                    <a:pos x="40" y="52"/>
                  </a:cxn>
                  <a:cxn ang="0">
                    <a:pos x="40" y="52"/>
                  </a:cxn>
                  <a:cxn ang="0">
                    <a:pos x="32" y="52"/>
                  </a:cxn>
                  <a:cxn ang="0">
                    <a:pos x="32" y="52"/>
                  </a:cxn>
                  <a:cxn ang="0">
                    <a:pos x="35" y="39"/>
                  </a:cxn>
                  <a:cxn ang="0">
                    <a:pos x="38" y="23"/>
                  </a:cxn>
                  <a:cxn ang="0">
                    <a:pos x="38" y="23"/>
                  </a:cxn>
                  <a:cxn ang="0">
                    <a:pos x="40" y="17"/>
                  </a:cxn>
                  <a:cxn ang="0">
                    <a:pos x="38" y="13"/>
                  </a:cxn>
                  <a:cxn ang="0">
                    <a:pos x="37" y="10"/>
                  </a:cxn>
                  <a:cxn ang="0">
                    <a:pos x="32" y="10"/>
                  </a:cxn>
                  <a:cxn ang="0">
                    <a:pos x="32" y="10"/>
                  </a:cxn>
                  <a:cxn ang="0">
                    <a:pos x="28" y="11"/>
                  </a:cxn>
                  <a:cxn ang="0">
                    <a:pos x="25" y="14"/>
                  </a:cxn>
                  <a:cxn ang="0">
                    <a:pos x="22" y="19"/>
                  </a:cxn>
                  <a:cxn ang="0">
                    <a:pos x="21" y="25"/>
                  </a:cxn>
                  <a:cxn ang="0">
                    <a:pos x="19" y="29"/>
                  </a:cxn>
                  <a:cxn ang="0">
                    <a:pos x="19" y="29"/>
                  </a:cxn>
                  <a:cxn ang="0">
                    <a:pos x="16" y="52"/>
                  </a:cxn>
                  <a:cxn ang="0">
                    <a:pos x="16" y="52"/>
                  </a:cxn>
                  <a:cxn ang="0">
                    <a:pos x="7" y="52"/>
                  </a:cxn>
                  <a:cxn ang="0">
                    <a:pos x="7" y="52"/>
                  </a:cxn>
                  <a:cxn ang="0">
                    <a:pos x="0" y="52"/>
                  </a:cxn>
                  <a:cxn ang="0">
                    <a:pos x="0" y="52"/>
                  </a:cxn>
                  <a:cxn ang="0">
                    <a:pos x="6" y="29"/>
                  </a:cxn>
                  <a:cxn ang="0">
                    <a:pos x="6" y="25"/>
                  </a:cxn>
                  <a:cxn ang="0">
                    <a:pos x="6" y="25"/>
                  </a:cxn>
                  <a:cxn ang="0">
                    <a:pos x="10" y="1"/>
                  </a:cxn>
                  <a:cxn ang="0">
                    <a:pos x="10" y="1"/>
                  </a:cxn>
                  <a:cxn ang="0">
                    <a:pos x="18" y="3"/>
                  </a:cxn>
                  <a:cxn ang="0">
                    <a:pos x="18" y="3"/>
                  </a:cxn>
                  <a:cxn ang="0">
                    <a:pos x="25" y="1"/>
                  </a:cxn>
                  <a:cxn ang="0">
                    <a:pos x="24" y="10"/>
                  </a:cxn>
                </a:cxnLst>
                <a:rect l="0" t="0" r="r" b="b"/>
                <a:pathLst>
                  <a:path w="54" h="52">
                    <a:moveTo>
                      <a:pt x="24" y="10"/>
                    </a:moveTo>
                    <a:lnTo>
                      <a:pt x="24" y="10"/>
                    </a:lnTo>
                    <a:lnTo>
                      <a:pt x="24" y="10"/>
                    </a:lnTo>
                    <a:lnTo>
                      <a:pt x="28" y="6"/>
                    </a:lnTo>
                    <a:lnTo>
                      <a:pt x="32" y="3"/>
                    </a:lnTo>
                    <a:lnTo>
                      <a:pt x="37" y="1"/>
                    </a:lnTo>
                    <a:lnTo>
                      <a:pt x="41" y="0"/>
                    </a:lnTo>
                    <a:lnTo>
                      <a:pt x="41" y="0"/>
                    </a:lnTo>
                    <a:lnTo>
                      <a:pt x="48" y="1"/>
                    </a:lnTo>
                    <a:lnTo>
                      <a:pt x="53" y="6"/>
                    </a:lnTo>
                    <a:lnTo>
                      <a:pt x="54" y="11"/>
                    </a:lnTo>
                    <a:lnTo>
                      <a:pt x="54" y="20"/>
                    </a:lnTo>
                    <a:lnTo>
                      <a:pt x="54" y="20"/>
                    </a:lnTo>
                    <a:lnTo>
                      <a:pt x="50" y="38"/>
                    </a:lnTo>
                    <a:lnTo>
                      <a:pt x="50" y="38"/>
                    </a:lnTo>
                    <a:lnTo>
                      <a:pt x="47" y="52"/>
                    </a:lnTo>
                    <a:lnTo>
                      <a:pt x="47" y="52"/>
                    </a:lnTo>
                    <a:lnTo>
                      <a:pt x="40" y="52"/>
                    </a:lnTo>
                    <a:lnTo>
                      <a:pt x="40" y="52"/>
                    </a:lnTo>
                    <a:lnTo>
                      <a:pt x="32" y="52"/>
                    </a:lnTo>
                    <a:lnTo>
                      <a:pt x="32" y="52"/>
                    </a:lnTo>
                    <a:lnTo>
                      <a:pt x="35" y="39"/>
                    </a:lnTo>
                    <a:lnTo>
                      <a:pt x="38" y="23"/>
                    </a:lnTo>
                    <a:lnTo>
                      <a:pt x="38" y="23"/>
                    </a:lnTo>
                    <a:lnTo>
                      <a:pt x="40" y="17"/>
                    </a:lnTo>
                    <a:lnTo>
                      <a:pt x="38" y="13"/>
                    </a:lnTo>
                    <a:lnTo>
                      <a:pt x="37" y="10"/>
                    </a:lnTo>
                    <a:lnTo>
                      <a:pt x="32" y="10"/>
                    </a:lnTo>
                    <a:lnTo>
                      <a:pt x="32" y="10"/>
                    </a:lnTo>
                    <a:lnTo>
                      <a:pt x="28" y="11"/>
                    </a:lnTo>
                    <a:lnTo>
                      <a:pt x="25" y="14"/>
                    </a:lnTo>
                    <a:lnTo>
                      <a:pt x="22" y="19"/>
                    </a:lnTo>
                    <a:lnTo>
                      <a:pt x="21" y="25"/>
                    </a:lnTo>
                    <a:lnTo>
                      <a:pt x="19" y="29"/>
                    </a:lnTo>
                    <a:lnTo>
                      <a:pt x="19" y="29"/>
                    </a:lnTo>
                    <a:lnTo>
                      <a:pt x="16" y="52"/>
                    </a:lnTo>
                    <a:lnTo>
                      <a:pt x="16" y="52"/>
                    </a:lnTo>
                    <a:lnTo>
                      <a:pt x="7" y="52"/>
                    </a:lnTo>
                    <a:lnTo>
                      <a:pt x="7" y="52"/>
                    </a:lnTo>
                    <a:lnTo>
                      <a:pt x="0" y="52"/>
                    </a:lnTo>
                    <a:lnTo>
                      <a:pt x="0" y="52"/>
                    </a:lnTo>
                    <a:lnTo>
                      <a:pt x="6" y="29"/>
                    </a:lnTo>
                    <a:lnTo>
                      <a:pt x="6" y="25"/>
                    </a:lnTo>
                    <a:lnTo>
                      <a:pt x="6" y="25"/>
                    </a:lnTo>
                    <a:lnTo>
                      <a:pt x="10" y="1"/>
                    </a:lnTo>
                    <a:lnTo>
                      <a:pt x="10" y="1"/>
                    </a:lnTo>
                    <a:lnTo>
                      <a:pt x="18" y="3"/>
                    </a:lnTo>
                    <a:lnTo>
                      <a:pt x="18" y="3"/>
                    </a:lnTo>
                    <a:lnTo>
                      <a:pt x="25" y="1"/>
                    </a:lnTo>
                    <a:lnTo>
                      <a:pt x="24" y="1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86" name="Freeform 86"/>
              <p:cNvSpPr>
                <a:spLocks/>
              </p:cNvSpPr>
              <p:nvPr userDrawn="1"/>
            </p:nvSpPr>
            <p:spPr bwMode="auto">
              <a:xfrm>
                <a:off x="5131" y="2897"/>
                <a:ext cx="54" cy="71"/>
              </a:xfrm>
              <a:custGeom>
                <a:avLst/>
                <a:gdLst/>
                <a:ahLst/>
                <a:cxnLst>
                  <a:cxn ang="0">
                    <a:pos x="9" y="29"/>
                  </a:cxn>
                  <a:cxn ang="0">
                    <a:pos x="9" y="29"/>
                  </a:cxn>
                  <a:cxn ang="0">
                    <a:pos x="15" y="0"/>
                  </a:cxn>
                  <a:cxn ang="0">
                    <a:pos x="15" y="0"/>
                  </a:cxn>
                  <a:cxn ang="0">
                    <a:pos x="32" y="0"/>
                  </a:cxn>
                  <a:cxn ang="0">
                    <a:pos x="32" y="0"/>
                  </a:cxn>
                  <a:cxn ang="0">
                    <a:pos x="54" y="0"/>
                  </a:cxn>
                  <a:cxn ang="0">
                    <a:pos x="54" y="0"/>
                  </a:cxn>
                  <a:cxn ang="0">
                    <a:pos x="53" y="4"/>
                  </a:cxn>
                  <a:cxn ang="0">
                    <a:pos x="53" y="4"/>
                  </a:cxn>
                  <a:cxn ang="0">
                    <a:pos x="53" y="9"/>
                  </a:cxn>
                  <a:cxn ang="0">
                    <a:pos x="53" y="9"/>
                  </a:cxn>
                  <a:cxn ang="0">
                    <a:pos x="29" y="7"/>
                  </a:cxn>
                  <a:cxn ang="0">
                    <a:pos x="29" y="7"/>
                  </a:cxn>
                  <a:cxn ang="0">
                    <a:pos x="25" y="30"/>
                  </a:cxn>
                  <a:cxn ang="0">
                    <a:pos x="25" y="30"/>
                  </a:cxn>
                  <a:cxn ang="0">
                    <a:pos x="48" y="29"/>
                  </a:cxn>
                  <a:cxn ang="0">
                    <a:pos x="48" y="29"/>
                  </a:cxn>
                  <a:cxn ang="0">
                    <a:pos x="47" y="33"/>
                  </a:cxn>
                  <a:cxn ang="0">
                    <a:pos x="47" y="33"/>
                  </a:cxn>
                  <a:cxn ang="0">
                    <a:pos x="47" y="38"/>
                  </a:cxn>
                  <a:cxn ang="0">
                    <a:pos x="47" y="38"/>
                  </a:cxn>
                  <a:cxn ang="0">
                    <a:pos x="24" y="38"/>
                  </a:cxn>
                  <a:cxn ang="0">
                    <a:pos x="24" y="38"/>
                  </a:cxn>
                  <a:cxn ang="0">
                    <a:pos x="21" y="51"/>
                  </a:cxn>
                  <a:cxn ang="0">
                    <a:pos x="21" y="51"/>
                  </a:cxn>
                  <a:cxn ang="0">
                    <a:pos x="18" y="64"/>
                  </a:cxn>
                  <a:cxn ang="0">
                    <a:pos x="18" y="64"/>
                  </a:cxn>
                  <a:cxn ang="0">
                    <a:pos x="43" y="63"/>
                  </a:cxn>
                  <a:cxn ang="0">
                    <a:pos x="43" y="63"/>
                  </a:cxn>
                  <a:cxn ang="0">
                    <a:pos x="41" y="67"/>
                  </a:cxn>
                  <a:cxn ang="0">
                    <a:pos x="41" y="67"/>
                  </a:cxn>
                  <a:cxn ang="0">
                    <a:pos x="41" y="71"/>
                  </a:cxn>
                  <a:cxn ang="0">
                    <a:pos x="41" y="71"/>
                  </a:cxn>
                  <a:cxn ang="0">
                    <a:pos x="22" y="71"/>
                  </a:cxn>
                  <a:cxn ang="0">
                    <a:pos x="22" y="71"/>
                  </a:cxn>
                  <a:cxn ang="0">
                    <a:pos x="0" y="71"/>
                  </a:cxn>
                  <a:cxn ang="0">
                    <a:pos x="0" y="71"/>
                  </a:cxn>
                  <a:cxn ang="0">
                    <a:pos x="6" y="42"/>
                  </a:cxn>
                  <a:cxn ang="0">
                    <a:pos x="9" y="29"/>
                  </a:cxn>
                </a:cxnLst>
                <a:rect l="0" t="0" r="r" b="b"/>
                <a:pathLst>
                  <a:path w="54" h="71">
                    <a:moveTo>
                      <a:pt x="9" y="29"/>
                    </a:moveTo>
                    <a:lnTo>
                      <a:pt x="9" y="29"/>
                    </a:lnTo>
                    <a:lnTo>
                      <a:pt x="15" y="0"/>
                    </a:lnTo>
                    <a:lnTo>
                      <a:pt x="15" y="0"/>
                    </a:lnTo>
                    <a:lnTo>
                      <a:pt x="32" y="0"/>
                    </a:lnTo>
                    <a:lnTo>
                      <a:pt x="32" y="0"/>
                    </a:lnTo>
                    <a:lnTo>
                      <a:pt x="54" y="0"/>
                    </a:lnTo>
                    <a:lnTo>
                      <a:pt x="54" y="0"/>
                    </a:lnTo>
                    <a:lnTo>
                      <a:pt x="53" y="4"/>
                    </a:lnTo>
                    <a:lnTo>
                      <a:pt x="53" y="4"/>
                    </a:lnTo>
                    <a:lnTo>
                      <a:pt x="53" y="9"/>
                    </a:lnTo>
                    <a:lnTo>
                      <a:pt x="53" y="9"/>
                    </a:lnTo>
                    <a:lnTo>
                      <a:pt x="29" y="7"/>
                    </a:lnTo>
                    <a:lnTo>
                      <a:pt x="29" y="7"/>
                    </a:lnTo>
                    <a:lnTo>
                      <a:pt x="25" y="30"/>
                    </a:lnTo>
                    <a:lnTo>
                      <a:pt x="25" y="30"/>
                    </a:lnTo>
                    <a:lnTo>
                      <a:pt x="48" y="29"/>
                    </a:lnTo>
                    <a:lnTo>
                      <a:pt x="48" y="29"/>
                    </a:lnTo>
                    <a:lnTo>
                      <a:pt x="47" y="33"/>
                    </a:lnTo>
                    <a:lnTo>
                      <a:pt x="47" y="33"/>
                    </a:lnTo>
                    <a:lnTo>
                      <a:pt x="47" y="38"/>
                    </a:lnTo>
                    <a:lnTo>
                      <a:pt x="47" y="38"/>
                    </a:lnTo>
                    <a:lnTo>
                      <a:pt x="24" y="38"/>
                    </a:lnTo>
                    <a:lnTo>
                      <a:pt x="24" y="38"/>
                    </a:lnTo>
                    <a:lnTo>
                      <a:pt x="21" y="51"/>
                    </a:lnTo>
                    <a:lnTo>
                      <a:pt x="21" y="51"/>
                    </a:lnTo>
                    <a:lnTo>
                      <a:pt x="18" y="64"/>
                    </a:lnTo>
                    <a:lnTo>
                      <a:pt x="18" y="64"/>
                    </a:lnTo>
                    <a:lnTo>
                      <a:pt x="43" y="63"/>
                    </a:lnTo>
                    <a:lnTo>
                      <a:pt x="43" y="63"/>
                    </a:lnTo>
                    <a:lnTo>
                      <a:pt x="41" y="67"/>
                    </a:lnTo>
                    <a:lnTo>
                      <a:pt x="41" y="67"/>
                    </a:lnTo>
                    <a:lnTo>
                      <a:pt x="41" y="71"/>
                    </a:lnTo>
                    <a:lnTo>
                      <a:pt x="41" y="71"/>
                    </a:lnTo>
                    <a:lnTo>
                      <a:pt x="22" y="71"/>
                    </a:lnTo>
                    <a:lnTo>
                      <a:pt x="22" y="71"/>
                    </a:lnTo>
                    <a:lnTo>
                      <a:pt x="0" y="71"/>
                    </a:lnTo>
                    <a:lnTo>
                      <a:pt x="0" y="71"/>
                    </a:lnTo>
                    <a:lnTo>
                      <a:pt x="6" y="42"/>
                    </a:lnTo>
                    <a:lnTo>
                      <a:pt x="9" y="29"/>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87" name="Freeform 87"/>
              <p:cNvSpPr>
                <a:spLocks/>
              </p:cNvSpPr>
              <p:nvPr userDrawn="1"/>
            </p:nvSpPr>
            <p:spPr bwMode="auto">
              <a:xfrm>
                <a:off x="5190" y="2917"/>
                <a:ext cx="48" cy="51"/>
              </a:xfrm>
              <a:custGeom>
                <a:avLst/>
                <a:gdLst/>
                <a:ahLst/>
                <a:cxnLst>
                  <a:cxn ang="0">
                    <a:pos x="20" y="38"/>
                  </a:cxn>
                  <a:cxn ang="0">
                    <a:pos x="20" y="38"/>
                  </a:cxn>
                  <a:cxn ang="0">
                    <a:pos x="39" y="0"/>
                  </a:cxn>
                  <a:cxn ang="0">
                    <a:pos x="39" y="0"/>
                  </a:cxn>
                  <a:cxn ang="0">
                    <a:pos x="43" y="2"/>
                  </a:cxn>
                  <a:cxn ang="0">
                    <a:pos x="43" y="2"/>
                  </a:cxn>
                  <a:cxn ang="0">
                    <a:pos x="48" y="0"/>
                  </a:cxn>
                  <a:cxn ang="0">
                    <a:pos x="48" y="0"/>
                  </a:cxn>
                  <a:cxn ang="0">
                    <a:pos x="35" y="22"/>
                  </a:cxn>
                  <a:cxn ang="0">
                    <a:pos x="27" y="35"/>
                  </a:cxn>
                  <a:cxn ang="0">
                    <a:pos x="19" y="51"/>
                  </a:cxn>
                  <a:cxn ang="0">
                    <a:pos x="19" y="51"/>
                  </a:cxn>
                  <a:cxn ang="0">
                    <a:pos x="13" y="51"/>
                  </a:cxn>
                  <a:cxn ang="0">
                    <a:pos x="13" y="51"/>
                  </a:cxn>
                  <a:cxn ang="0">
                    <a:pos x="7" y="51"/>
                  </a:cxn>
                  <a:cxn ang="0">
                    <a:pos x="7" y="51"/>
                  </a:cxn>
                  <a:cxn ang="0">
                    <a:pos x="0" y="0"/>
                  </a:cxn>
                  <a:cxn ang="0">
                    <a:pos x="0" y="0"/>
                  </a:cxn>
                  <a:cxn ang="0">
                    <a:pos x="7" y="2"/>
                  </a:cxn>
                  <a:cxn ang="0">
                    <a:pos x="7" y="2"/>
                  </a:cxn>
                  <a:cxn ang="0">
                    <a:pos x="16" y="0"/>
                  </a:cxn>
                  <a:cxn ang="0">
                    <a:pos x="16" y="0"/>
                  </a:cxn>
                  <a:cxn ang="0">
                    <a:pos x="20" y="38"/>
                  </a:cxn>
                  <a:cxn ang="0">
                    <a:pos x="20" y="38"/>
                  </a:cxn>
                </a:cxnLst>
                <a:rect l="0" t="0" r="r" b="b"/>
                <a:pathLst>
                  <a:path w="48" h="51">
                    <a:moveTo>
                      <a:pt x="20" y="38"/>
                    </a:moveTo>
                    <a:lnTo>
                      <a:pt x="20" y="38"/>
                    </a:lnTo>
                    <a:lnTo>
                      <a:pt x="39" y="0"/>
                    </a:lnTo>
                    <a:lnTo>
                      <a:pt x="39" y="0"/>
                    </a:lnTo>
                    <a:lnTo>
                      <a:pt x="43" y="2"/>
                    </a:lnTo>
                    <a:lnTo>
                      <a:pt x="43" y="2"/>
                    </a:lnTo>
                    <a:lnTo>
                      <a:pt x="48" y="0"/>
                    </a:lnTo>
                    <a:lnTo>
                      <a:pt x="48" y="0"/>
                    </a:lnTo>
                    <a:lnTo>
                      <a:pt x="35" y="22"/>
                    </a:lnTo>
                    <a:lnTo>
                      <a:pt x="27" y="35"/>
                    </a:lnTo>
                    <a:lnTo>
                      <a:pt x="19" y="51"/>
                    </a:lnTo>
                    <a:lnTo>
                      <a:pt x="19" y="51"/>
                    </a:lnTo>
                    <a:lnTo>
                      <a:pt x="13" y="51"/>
                    </a:lnTo>
                    <a:lnTo>
                      <a:pt x="13" y="51"/>
                    </a:lnTo>
                    <a:lnTo>
                      <a:pt x="7" y="51"/>
                    </a:lnTo>
                    <a:lnTo>
                      <a:pt x="7" y="51"/>
                    </a:lnTo>
                    <a:lnTo>
                      <a:pt x="0" y="0"/>
                    </a:lnTo>
                    <a:lnTo>
                      <a:pt x="0" y="0"/>
                    </a:lnTo>
                    <a:lnTo>
                      <a:pt x="7" y="2"/>
                    </a:lnTo>
                    <a:lnTo>
                      <a:pt x="7" y="2"/>
                    </a:lnTo>
                    <a:lnTo>
                      <a:pt x="16" y="0"/>
                    </a:lnTo>
                    <a:lnTo>
                      <a:pt x="16" y="0"/>
                    </a:lnTo>
                    <a:lnTo>
                      <a:pt x="20" y="38"/>
                    </a:lnTo>
                    <a:lnTo>
                      <a:pt x="20" y="38"/>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88" name="Freeform 88"/>
              <p:cNvSpPr>
                <a:spLocks noEditPoints="1"/>
              </p:cNvSpPr>
              <p:nvPr userDrawn="1"/>
            </p:nvSpPr>
            <p:spPr bwMode="auto">
              <a:xfrm>
                <a:off x="5236" y="2916"/>
                <a:ext cx="49" cy="54"/>
              </a:xfrm>
              <a:custGeom>
                <a:avLst/>
                <a:gdLst/>
                <a:ahLst/>
                <a:cxnLst>
                  <a:cxn ang="0">
                    <a:pos x="18" y="23"/>
                  </a:cxn>
                  <a:cxn ang="0">
                    <a:pos x="18" y="23"/>
                  </a:cxn>
                  <a:cxn ang="0">
                    <a:pos x="19" y="16"/>
                  </a:cxn>
                  <a:cxn ang="0">
                    <a:pos x="22" y="11"/>
                  </a:cxn>
                  <a:cxn ang="0">
                    <a:pos x="25" y="7"/>
                  </a:cxn>
                  <a:cxn ang="0">
                    <a:pos x="30" y="6"/>
                  </a:cxn>
                  <a:cxn ang="0">
                    <a:pos x="30" y="6"/>
                  </a:cxn>
                  <a:cxn ang="0">
                    <a:pos x="32" y="7"/>
                  </a:cxn>
                  <a:cxn ang="0">
                    <a:pos x="35" y="10"/>
                  </a:cxn>
                  <a:cxn ang="0">
                    <a:pos x="35" y="16"/>
                  </a:cxn>
                  <a:cxn ang="0">
                    <a:pos x="34" y="23"/>
                  </a:cxn>
                  <a:cxn ang="0">
                    <a:pos x="18" y="23"/>
                  </a:cxn>
                  <a:cxn ang="0">
                    <a:pos x="47" y="27"/>
                  </a:cxn>
                  <a:cxn ang="0">
                    <a:pos x="47" y="27"/>
                  </a:cxn>
                  <a:cxn ang="0">
                    <a:pos x="49" y="23"/>
                  </a:cxn>
                  <a:cxn ang="0">
                    <a:pos x="49" y="23"/>
                  </a:cxn>
                  <a:cxn ang="0">
                    <a:pos x="49" y="14"/>
                  </a:cxn>
                  <a:cxn ang="0">
                    <a:pos x="47" y="10"/>
                  </a:cxn>
                  <a:cxn ang="0">
                    <a:pos x="46" y="7"/>
                  </a:cxn>
                  <a:cxn ang="0">
                    <a:pos x="43" y="4"/>
                  </a:cxn>
                  <a:cxn ang="0">
                    <a:pos x="40" y="3"/>
                  </a:cxn>
                  <a:cxn ang="0">
                    <a:pos x="35" y="1"/>
                  </a:cxn>
                  <a:cxn ang="0">
                    <a:pos x="31" y="0"/>
                  </a:cxn>
                  <a:cxn ang="0">
                    <a:pos x="31" y="0"/>
                  </a:cxn>
                  <a:cxn ang="0">
                    <a:pos x="21" y="3"/>
                  </a:cxn>
                  <a:cxn ang="0">
                    <a:pos x="16" y="4"/>
                  </a:cxn>
                  <a:cxn ang="0">
                    <a:pos x="12" y="7"/>
                  </a:cxn>
                  <a:cxn ang="0">
                    <a:pos x="9" y="11"/>
                  </a:cxn>
                  <a:cxn ang="0">
                    <a:pos x="6" y="16"/>
                  </a:cxn>
                  <a:cxn ang="0">
                    <a:pos x="3" y="22"/>
                  </a:cxn>
                  <a:cxn ang="0">
                    <a:pos x="2" y="27"/>
                  </a:cxn>
                  <a:cxn ang="0">
                    <a:pos x="2" y="27"/>
                  </a:cxn>
                  <a:cxn ang="0">
                    <a:pos x="0" y="33"/>
                  </a:cxn>
                  <a:cxn ang="0">
                    <a:pos x="2" y="39"/>
                  </a:cxn>
                  <a:cxn ang="0">
                    <a:pos x="3" y="44"/>
                  </a:cxn>
                  <a:cxn ang="0">
                    <a:pos x="5" y="48"/>
                  </a:cxn>
                  <a:cxn ang="0">
                    <a:pos x="9" y="51"/>
                  </a:cxn>
                  <a:cxn ang="0">
                    <a:pos x="12" y="52"/>
                  </a:cxn>
                  <a:cxn ang="0">
                    <a:pos x="22" y="54"/>
                  </a:cxn>
                  <a:cxn ang="0">
                    <a:pos x="22" y="54"/>
                  </a:cxn>
                  <a:cxn ang="0">
                    <a:pos x="32" y="52"/>
                  </a:cxn>
                  <a:cxn ang="0">
                    <a:pos x="38" y="49"/>
                  </a:cxn>
                  <a:cxn ang="0">
                    <a:pos x="43" y="44"/>
                  </a:cxn>
                  <a:cxn ang="0">
                    <a:pos x="41" y="42"/>
                  </a:cxn>
                  <a:cxn ang="0">
                    <a:pos x="41" y="42"/>
                  </a:cxn>
                  <a:cxn ang="0">
                    <a:pos x="34" y="46"/>
                  </a:cxn>
                  <a:cxn ang="0">
                    <a:pos x="28" y="46"/>
                  </a:cxn>
                  <a:cxn ang="0">
                    <a:pos x="28" y="46"/>
                  </a:cxn>
                  <a:cxn ang="0">
                    <a:pos x="24" y="46"/>
                  </a:cxn>
                  <a:cxn ang="0">
                    <a:pos x="21" y="45"/>
                  </a:cxn>
                  <a:cxn ang="0">
                    <a:pos x="18" y="42"/>
                  </a:cxn>
                  <a:cxn ang="0">
                    <a:pos x="16" y="35"/>
                  </a:cxn>
                  <a:cxn ang="0">
                    <a:pos x="18" y="27"/>
                  </a:cxn>
                  <a:cxn ang="0">
                    <a:pos x="47" y="27"/>
                  </a:cxn>
                </a:cxnLst>
                <a:rect l="0" t="0" r="r" b="b"/>
                <a:pathLst>
                  <a:path w="49" h="54">
                    <a:moveTo>
                      <a:pt x="18" y="23"/>
                    </a:moveTo>
                    <a:lnTo>
                      <a:pt x="18" y="23"/>
                    </a:lnTo>
                    <a:lnTo>
                      <a:pt x="19" y="16"/>
                    </a:lnTo>
                    <a:lnTo>
                      <a:pt x="22" y="11"/>
                    </a:lnTo>
                    <a:lnTo>
                      <a:pt x="25" y="7"/>
                    </a:lnTo>
                    <a:lnTo>
                      <a:pt x="30" y="6"/>
                    </a:lnTo>
                    <a:lnTo>
                      <a:pt x="30" y="6"/>
                    </a:lnTo>
                    <a:lnTo>
                      <a:pt x="32" y="7"/>
                    </a:lnTo>
                    <a:lnTo>
                      <a:pt x="35" y="10"/>
                    </a:lnTo>
                    <a:lnTo>
                      <a:pt x="35" y="16"/>
                    </a:lnTo>
                    <a:lnTo>
                      <a:pt x="34" y="23"/>
                    </a:lnTo>
                    <a:lnTo>
                      <a:pt x="18" y="23"/>
                    </a:lnTo>
                    <a:close/>
                    <a:moveTo>
                      <a:pt x="47" y="27"/>
                    </a:moveTo>
                    <a:lnTo>
                      <a:pt x="47" y="27"/>
                    </a:lnTo>
                    <a:lnTo>
                      <a:pt x="49" y="23"/>
                    </a:lnTo>
                    <a:lnTo>
                      <a:pt x="49" y="23"/>
                    </a:lnTo>
                    <a:lnTo>
                      <a:pt x="49" y="14"/>
                    </a:lnTo>
                    <a:lnTo>
                      <a:pt x="47" y="10"/>
                    </a:lnTo>
                    <a:lnTo>
                      <a:pt x="46" y="7"/>
                    </a:lnTo>
                    <a:lnTo>
                      <a:pt x="43" y="4"/>
                    </a:lnTo>
                    <a:lnTo>
                      <a:pt x="40" y="3"/>
                    </a:lnTo>
                    <a:lnTo>
                      <a:pt x="35" y="1"/>
                    </a:lnTo>
                    <a:lnTo>
                      <a:pt x="31" y="0"/>
                    </a:lnTo>
                    <a:lnTo>
                      <a:pt x="31" y="0"/>
                    </a:lnTo>
                    <a:lnTo>
                      <a:pt x="21" y="3"/>
                    </a:lnTo>
                    <a:lnTo>
                      <a:pt x="16" y="4"/>
                    </a:lnTo>
                    <a:lnTo>
                      <a:pt x="12" y="7"/>
                    </a:lnTo>
                    <a:lnTo>
                      <a:pt x="9" y="11"/>
                    </a:lnTo>
                    <a:lnTo>
                      <a:pt x="6" y="16"/>
                    </a:lnTo>
                    <a:lnTo>
                      <a:pt x="3" y="22"/>
                    </a:lnTo>
                    <a:lnTo>
                      <a:pt x="2" y="27"/>
                    </a:lnTo>
                    <a:lnTo>
                      <a:pt x="2" y="27"/>
                    </a:lnTo>
                    <a:lnTo>
                      <a:pt x="0" y="33"/>
                    </a:lnTo>
                    <a:lnTo>
                      <a:pt x="2" y="39"/>
                    </a:lnTo>
                    <a:lnTo>
                      <a:pt x="3" y="44"/>
                    </a:lnTo>
                    <a:lnTo>
                      <a:pt x="5" y="48"/>
                    </a:lnTo>
                    <a:lnTo>
                      <a:pt x="9" y="51"/>
                    </a:lnTo>
                    <a:lnTo>
                      <a:pt x="12" y="52"/>
                    </a:lnTo>
                    <a:lnTo>
                      <a:pt x="22" y="54"/>
                    </a:lnTo>
                    <a:lnTo>
                      <a:pt x="22" y="54"/>
                    </a:lnTo>
                    <a:lnTo>
                      <a:pt x="32" y="52"/>
                    </a:lnTo>
                    <a:lnTo>
                      <a:pt x="38" y="49"/>
                    </a:lnTo>
                    <a:lnTo>
                      <a:pt x="43" y="44"/>
                    </a:lnTo>
                    <a:lnTo>
                      <a:pt x="41" y="42"/>
                    </a:lnTo>
                    <a:lnTo>
                      <a:pt x="41" y="42"/>
                    </a:lnTo>
                    <a:lnTo>
                      <a:pt x="34" y="46"/>
                    </a:lnTo>
                    <a:lnTo>
                      <a:pt x="28" y="46"/>
                    </a:lnTo>
                    <a:lnTo>
                      <a:pt x="28" y="46"/>
                    </a:lnTo>
                    <a:lnTo>
                      <a:pt x="24" y="46"/>
                    </a:lnTo>
                    <a:lnTo>
                      <a:pt x="21" y="45"/>
                    </a:lnTo>
                    <a:lnTo>
                      <a:pt x="18" y="42"/>
                    </a:lnTo>
                    <a:lnTo>
                      <a:pt x="16" y="35"/>
                    </a:lnTo>
                    <a:lnTo>
                      <a:pt x="18" y="27"/>
                    </a:lnTo>
                    <a:lnTo>
                      <a:pt x="47" y="27"/>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89" name="Freeform 89"/>
              <p:cNvSpPr>
                <a:spLocks/>
              </p:cNvSpPr>
              <p:nvPr userDrawn="1"/>
            </p:nvSpPr>
            <p:spPr bwMode="auto">
              <a:xfrm>
                <a:off x="5289" y="2917"/>
                <a:ext cx="41" cy="51"/>
              </a:xfrm>
              <a:custGeom>
                <a:avLst/>
                <a:gdLst/>
                <a:ahLst/>
                <a:cxnLst>
                  <a:cxn ang="0">
                    <a:pos x="22" y="13"/>
                  </a:cxn>
                  <a:cxn ang="0">
                    <a:pos x="22" y="13"/>
                  </a:cxn>
                  <a:cxn ang="0">
                    <a:pos x="22" y="13"/>
                  </a:cxn>
                  <a:cxn ang="0">
                    <a:pos x="26" y="8"/>
                  </a:cxn>
                  <a:cxn ang="0">
                    <a:pos x="31" y="3"/>
                  </a:cxn>
                  <a:cxn ang="0">
                    <a:pos x="36" y="0"/>
                  </a:cxn>
                  <a:cxn ang="0">
                    <a:pos x="41" y="0"/>
                  </a:cxn>
                  <a:cxn ang="0">
                    <a:pos x="41" y="0"/>
                  </a:cxn>
                  <a:cxn ang="0">
                    <a:pos x="42" y="0"/>
                  </a:cxn>
                  <a:cxn ang="0">
                    <a:pos x="42" y="0"/>
                  </a:cxn>
                  <a:cxn ang="0">
                    <a:pos x="41" y="8"/>
                  </a:cxn>
                  <a:cxn ang="0">
                    <a:pos x="41" y="8"/>
                  </a:cxn>
                  <a:cxn ang="0">
                    <a:pos x="39" y="15"/>
                  </a:cxn>
                  <a:cxn ang="0">
                    <a:pos x="38" y="15"/>
                  </a:cxn>
                  <a:cxn ang="0">
                    <a:pos x="38" y="15"/>
                  </a:cxn>
                  <a:cxn ang="0">
                    <a:pos x="36" y="15"/>
                  </a:cxn>
                  <a:cxn ang="0">
                    <a:pos x="33" y="13"/>
                  </a:cxn>
                  <a:cxn ang="0">
                    <a:pos x="33" y="13"/>
                  </a:cxn>
                  <a:cxn ang="0">
                    <a:pos x="29" y="15"/>
                  </a:cxn>
                  <a:cxn ang="0">
                    <a:pos x="25" y="16"/>
                  </a:cxn>
                  <a:cxn ang="0">
                    <a:pos x="22" y="21"/>
                  </a:cxn>
                  <a:cxn ang="0">
                    <a:pos x="20" y="24"/>
                  </a:cxn>
                  <a:cxn ang="0">
                    <a:pos x="20" y="28"/>
                  </a:cxn>
                  <a:cxn ang="0">
                    <a:pos x="20" y="28"/>
                  </a:cxn>
                  <a:cxn ang="0">
                    <a:pos x="16" y="51"/>
                  </a:cxn>
                  <a:cxn ang="0">
                    <a:pos x="16" y="51"/>
                  </a:cxn>
                  <a:cxn ang="0">
                    <a:pos x="9" y="51"/>
                  </a:cxn>
                  <a:cxn ang="0">
                    <a:pos x="9" y="51"/>
                  </a:cxn>
                  <a:cxn ang="0">
                    <a:pos x="0" y="51"/>
                  </a:cxn>
                  <a:cxn ang="0">
                    <a:pos x="0" y="51"/>
                  </a:cxn>
                  <a:cxn ang="0">
                    <a:pos x="6" y="28"/>
                  </a:cxn>
                  <a:cxn ang="0">
                    <a:pos x="7" y="24"/>
                  </a:cxn>
                  <a:cxn ang="0">
                    <a:pos x="7" y="24"/>
                  </a:cxn>
                  <a:cxn ang="0">
                    <a:pos x="10" y="0"/>
                  </a:cxn>
                  <a:cxn ang="0">
                    <a:pos x="10" y="0"/>
                  </a:cxn>
                  <a:cxn ang="0">
                    <a:pos x="17" y="2"/>
                  </a:cxn>
                  <a:cxn ang="0">
                    <a:pos x="17" y="2"/>
                  </a:cxn>
                  <a:cxn ang="0">
                    <a:pos x="25" y="0"/>
                  </a:cxn>
                  <a:cxn ang="0">
                    <a:pos x="22" y="13"/>
                  </a:cxn>
                </a:cxnLst>
                <a:rect l="0" t="0" r="r" b="b"/>
                <a:pathLst>
                  <a:path w="42" h="51">
                    <a:moveTo>
                      <a:pt x="22" y="13"/>
                    </a:moveTo>
                    <a:lnTo>
                      <a:pt x="22" y="13"/>
                    </a:lnTo>
                    <a:lnTo>
                      <a:pt x="22" y="13"/>
                    </a:lnTo>
                    <a:lnTo>
                      <a:pt x="26" y="8"/>
                    </a:lnTo>
                    <a:lnTo>
                      <a:pt x="31" y="3"/>
                    </a:lnTo>
                    <a:lnTo>
                      <a:pt x="36" y="0"/>
                    </a:lnTo>
                    <a:lnTo>
                      <a:pt x="41" y="0"/>
                    </a:lnTo>
                    <a:lnTo>
                      <a:pt x="41" y="0"/>
                    </a:lnTo>
                    <a:lnTo>
                      <a:pt x="42" y="0"/>
                    </a:lnTo>
                    <a:lnTo>
                      <a:pt x="42" y="0"/>
                    </a:lnTo>
                    <a:lnTo>
                      <a:pt x="41" y="8"/>
                    </a:lnTo>
                    <a:lnTo>
                      <a:pt x="41" y="8"/>
                    </a:lnTo>
                    <a:lnTo>
                      <a:pt x="39" y="15"/>
                    </a:lnTo>
                    <a:lnTo>
                      <a:pt x="38" y="15"/>
                    </a:lnTo>
                    <a:lnTo>
                      <a:pt x="38" y="15"/>
                    </a:lnTo>
                    <a:lnTo>
                      <a:pt x="36" y="15"/>
                    </a:lnTo>
                    <a:lnTo>
                      <a:pt x="33" y="13"/>
                    </a:lnTo>
                    <a:lnTo>
                      <a:pt x="33" y="13"/>
                    </a:lnTo>
                    <a:lnTo>
                      <a:pt x="29" y="15"/>
                    </a:lnTo>
                    <a:lnTo>
                      <a:pt x="25" y="16"/>
                    </a:lnTo>
                    <a:lnTo>
                      <a:pt x="22" y="21"/>
                    </a:lnTo>
                    <a:lnTo>
                      <a:pt x="20" y="24"/>
                    </a:lnTo>
                    <a:lnTo>
                      <a:pt x="20" y="28"/>
                    </a:lnTo>
                    <a:lnTo>
                      <a:pt x="20" y="28"/>
                    </a:lnTo>
                    <a:lnTo>
                      <a:pt x="16" y="51"/>
                    </a:lnTo>
                    <a:lnTo>
                      <a:pt x="16" y="51"/>
                    </a:lnTo>
                    <a:lnTo>
                      <a:pt x="9" y="51"/>
                    </a:lnTo>
                    <a:lnTo>
                      <a:pt x="9" y="51"/>
                    </a:lnTo>
                    <a:lnTo>
                      <a:pt x="0" y="51"/>
                    </a:lnTo>
                    <a:lnTo>
                      <a:pt x="0" y="51"/>
                    </a:lnTo>
                    <a:lnTo>
                      <a:pt x="6" y="28"/>
                    </a:lnTo>
                    <a:lnTo>
                      <a:pt x="7" y="24"/>
                    </a:lnTo>
                    <a:lnTo>
                      <a:pt x="7" y="24"/>
                    </a:lnTo>
                    <a:lnTo>
                      <a:pt x="10" y="0"/>
                    </a:lnTo>
                    <a:lnTo>
                      <a:pt x="10" y="0"/>
                    </a:lnTo>
                    <a:lnTo>
                      <a:pt x="17" y="2"/>
                    </a:lnTo>
                    <a:lnTo>
                      <a:pt x="17" y="2"/>
                    </a:lnTo>
                    <a:lnTo>
                      <a:pt x="25" y="0"/>
                    </a:lnTo>
                    <a:lnTo>
                      <a:pt x="22" y="13"/>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90" name="Freeform 90"/>
              <p:cNvSpPr>
                <a:spLocks/>
              </p:cNvSpPr>
              <p:nvPr userDrawn="1"/>
            </p:nvSpPr>
            <p:spPr bwMode="auto">
              <a:xfrm>
                <a:off x="5329" y="2917"/>
                <a:ext cx="57" cy="79"/>
              </a:xfrm>
              <a:custGeom>
                <a:avLst/>
                <a:gdLst/>
                <a:ahLst/>
                <a:cxnLst>
                  <a:cxn ang="0">
                    <a:pos x="46" y="0"/>
                  </a:cxn>
                  <a:cxn ang="0">
                    <a:pos x="46" y="0"/>
                  </a:cxn>
                  <a:cxn ang="0">
                    <a:pos x="51" y="2"/>
                  </a:cxn>
                  <a:cxn ang="0">
                    <a:pos x="51" y="2"/>
                  </a:cxn>
                  <a:cxn ang="0">
                    <a:pos x="57" y="0"/>
                  </a:cxn>
                  <a:cxn ang="0">
                    <a:pos x="57" y="0"/>
                  </a:cxn>
                  <a:cxn ang="0">
                    <a:pos x="38" y="32"/>
                  </a:cxn>
                  <a:cxn ang="0">
                    <a:pos x="8" y="79"/>
                  </a:cxn>
                  <a:cxn ang="0">
                    <a:pos x="8" y="79"/>
                  </a:cxn>
                  <a:cxn ang="0">
                    <a:pos x="4" y="79"/>
                  </a:cxn>
                  <a:cxn ang="0">
                    <a:pos x="4" y="79"/>
                  </a:cxn>
                  <a:cxn ang="0">
                    <a:pos x="0" y="79"/>
                  </a:cxn>
                  <a:cxn ang="0">
                    <a:pos x="0" y="79"/>
                  </a:cxn>
                  <a:cxn ang="0">
                    <a:pos x="17" y="51"/>
                  </a:cxn>
                  <a:cxn ang="0">
                    <a:pos x="17" y="51"/>
                  </a:cxn>
                  <a:cxn ang="0">
                    <a:pos x="7" y="0"/>
                  </a:cxn>
                  <a:cxn ang="0">
                    <a:pos x="7" y="0"/>
                  </a:cxn>
                  <a:cxn ang="0">
                    <a:pos x="14" y="2"/>
                  </a:cxn>
                  <a:cxn ang="0">
                    <a:pos x="14" y="2"/>
                  </a:cxn>
                  <a:cxn ang="0">
                    <a:pos x="23" y="0"/>
                  </a:cxn>
                  <a:cxn ang="0">
                    <a:pos x="23" y="0"/>
                  </a:cxn>
                  <a:cxn ang="0">
                    <a:pos x="29" y="34"/>
                  </a:cxn>
                  <a:cxn ang="0">
                    <a:pos x="29" y="34"/>
                  </a:cxn>
                  <a:cxn ang="0">
                    <a:pos x="46" y="0"/>
                  </a:cxn>
                  <a:cxn ang="0">
                    <a:pos x="46" y="0"/>
                  </a:cxn>
                </a:cxnLst>
                <a:rect l="0" t="0" r="r" b="b"/>
                <a:pathLst>
                  <a:path w="57" h="79">
                    <a:moveTo>
                      <a:pt x="46" y="0"/>
                    </a:moveTo>
                    <a:lnTo>
                      <a:pt x="46" y="0"/>
                    </a:lnTo>
                    <a:lnTo>
                      <a:pt x="51" y="2"/>
                    </a:lnTo>
                    <a:lnTo>
                      <a:pt x="51" y="2"/>
                    </a:lnTo>
                    <a:lnTo>
                      <a:pt x="57" y="0"/>
                    </a:lnTo>
                    <a:lnTo>
                      <a:pt x="57" y="0"/>
                    </a:lnTo>
                    <a:lnTo>
                      <a:pt x="38" y="32"/>
                    </a:lnTo>
                    <a:lnTo>
                      <a:pt x="8" y="79"/>
                    </a:lnTo>
                    <a:lnTo>
                      <a:pt x="8" y="79"/>
                    </a:lnTo>
                    <a:lnTo>
                      <a:pt x="4" y="79"/>
                    </a:lnTo>
                    <a:lnTo>
                      <a:pt x="4" y="79"/>
                    </a:lnTo>
                    <a:lnTo>
                      <a:pt x="0" y="79"/>
                    </a:lnTo>
                    <a:lnTo>
                      <a:pt x="0" y="79"/>
                    </a:lnTo>
                    <a:lnTo>
                      <a:pt x="17" y="51"/>
                    </a:lnTo>
                    <a:lnTo>
                      <a:pt x="17" y="51"/>
                    </a:lnTo>
                    <a:lnTo>
                      <a:pt x="7" y="0"/>
                    </a:lnTo>
                    <a:lnTo>
                      <a:pt x="7" y="0"/>
                    </a:lnTo>
                    <a:lnTo>
                      <a:pt x="14" y="2"/>
                    </a:lnTo>
                    <a:lnTo>
                      <a:pt x="14" y="2"/>
                    </a:lnTo>
                    <a:lnTo>
                      <a:pt x="23" y="0"/>
                    </a:lnTo>
                    <a:lnTo>
                      <a:pt x="23" y="0"/>
                    </a:lnTo>
                    <a:lnTo>
                      <a:pt x="29" y="34"/>
                    </a:lnTo>
                    <a:lnTo>
                      <a:pt x="29" y="34"/>
                    </a:lnTo>
                    <a:lnTo>
                      <a:pt x="46" y="0"/>
                    </a:lnTo>
                    <a:lnTo>
                      <a:pt x="46" y="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91" name="Freeform 91"/>
              <p:cNvSpPr>
                <a:spLocks/>
              </p:cNvSpPr>
              <p:nvPr userDrawn="1"/>
            </p:nvSpPr>
            <p:spPr bwMode="auto">
              <a:xfrm>
                <a:off x="5389" y="2900"/>
                <a:ext cx="32" cy="70"/>
              </a:xfrm>
              <a:custGeom>
                <a:avLst/>
                <a:gdLst/>
                <a:ahLst/>
                <a:cxnLst>
                  <a:cxn ang="0">
                    <a:pos x="32" y="19"/>
                  </a:cxn>
                  <a:cxn ang="0">
                    <a:pos x="32" y="19"/>
                  </a:cxn>
                  <a:cxn ang="0">
                    <a:pos x="30" y="22"/>
                  </a:cxn>
                  <a:cxn ang="0">
                    <a:pos x="30" y="22"/>
                  </a:cxn>
                  <a:cxn ang="0">
                    <a:pos x="30" y="25"/>
                  </a:cxn>
                  <a:cxn ang="0">
                    <a:pos x="21" y="23"/>
                  </a:cxn>
                  <a:cxn ang="0">
                    <a:pos x="21" y="23"/>
                  </a:cxn>
                  <a:cxn ang="0">
                    <a:pos x="16" y="46"/>
                  </a:cxn>
                  <a:cxn ang="0">
                    <a:pos x="16" y="46"/>
                  </a:cxn>
                  <a:cxn ang="0">
                    <a:pos x="14" y="55"/>
                  </a:cxn>
                  <a:cxn ang="0">
                    <a:pos x="14" y="61"/>
                  </a:cxn>
                  <a:cxn ang="0">
                    <a:pos x="16" y="64"/>
                  </a:cxn>
                  <a:cxn ang="0">
                    <a:pos x="19" y="64"/>
                  </a:cxn>
                  <a:cxn ang="0">
                    <a:pos x="19" y="64"/>
                  </a:cxn>
                  <a:cxn ang="0">
                    <a:pos x="23" y="62"/>
                  </a:cxn>
                  <a:cxn ang="0">
                    <a:pos x="23" y="67"/>
                  </a:cxn>
                  <a:cxn ang="0">
                    <a:pos x="23" y="67"/>
                  </a:cxn>
                  <a:cxn ang="0">
                    <a:pos x="17" y="70"/>
                  </a:cxn>
                  <a:cxn ang="0">
                    <a:pos x="11" y="70"/>
                  </a:cxn>
                  <a:cxn ang="0">
                    <a:pos x="11" y="70"/>
                  </a:cxn>
                  <a:cxn ang="0">
                    <a:pos x="5" y="68"/>
                  </a:cxn>
                  <a:cxn ang="0">
                    <a:pos x="1" y="65"/>
                  </a:cxn>
                  <a:cxn ang="0">
                    <a:pos x="0" y="61"/>
                  </a:cxn>
                  <a:cxn ang="0">
                    <a:pos x="1" y="54"/>
                  </a:cxn>
                  <a:cxn ang="0">
                    <a:pos x="1" y="54"/>
                  </a:cxn>
                  <a:cxn ang="0">
                    <a:pos x="7" y="23"/>
                  </a:cxn>
                  <a:cxn ang="0">
                    <a:pos x="0" y="25"/>
                  </a:cxn>
                  <a:cxn ang="0">
                    <a:pos x="0" y="25"/>
                  </a:cxn>
                  <a:cxn ang="0">
                    <a:pos x="1" y="22"/>
                  </a:cxn>
                  <a:cxn ang="0">
                    <a:pos x="1" y="22"/>
                  </a:cxn>
                  <a:cxn ang="0">
                    <a:pos x="1" y="19"/>
                  </a:cxn>
                  <a:cxn ang="0">
                    <a:pos x="8" y="19"/>
                  </a:cxn>
                  <a:cxn ang="0">
                    <a:pos x="8" y="19"/>
                  </a:cxn>
                  <a:cxn ang="0">
                    <a:pos x="10" y="6"/>
                  </a:cxn>
                  <a:cxn ang="0">
                    <a:pos x="10" y="6"/>
                  </a:cxn>
                  <a:cxn ang="0">
                    <a:pos x="26" y="0"/>
                  </a:cxn>
                  <a:cxn ang="0">
                    <a:pos x="27" y="0"/>
                  </a:cxn>
                  <a:cxn ang="0">
                    <a:pos x="27" y="0"/>
                  </a:cxn>
                  <a:cxn ang="0">
                    <a:pos x="21" y="19"/>
                  </a:cxn>
                  <a:cxn ang="0">
                    <a:pos x="32" y="19"/>
                  </a:cxn>
                </a:cxnLst>
                <a:rect l="0" t="0" r="r" b="b"/>
                <a:pathLst>
                  <a:path w="32" h="70">
                    <a:moveTo>
                      <a:pt x="32" y="19"/>
                    </a:moveTo>
                    <a:lnTo>
                      <a:pt x="32" y="19"/>
                    </a:lnTo>
                    <a:lnTo>
                      <a:pt x="30" y="22"/>
                    </a:lnTo>
                    <a:lnTo>
                      <a:pt x="30" y="22"/>
                    </a:lnTo>
                    <a:lnTo>
                      <a:pt x="30" y="25"/>
                    </a:lnTo>
                    <a:lnTo>
                      <a:pt x="21" y="23"/>
                    </a:lnTo>
                    <a:lnTo>
                      <a:pt x="21" y="23"/>
                    </a:lnTo>
                    <a:lnTo>
                      <a:pt x="16" y="46"/>
                    </a:lnTo>
                    <a:lnTo>
                      <a:pt x="16" y="46"/>
                    </a:lnTo>
                    <a:lnTo>
                      <a:pt x="14" y="55"/>
                    </a:lnTo>
                    <a:lnTo>
                      <a:pt x="14" y="61"/>
                    </a:lnTo>
                    <a:lnTo>
                      <a:pt x="16" y="64"/>
                    </a:lnTo>
                    <a:lnTo>
                      <a:pt x="19" y="64"/>
                    </a:lnTo>
                    <a:lnTo>
                      <a:pt x="19" y="64"/>
                    </a:lnTo>
                    <a:lnTo>
                      <a:pt x="23" y="62"/>
                    </a:lnTo>
                    <a:lnTo>
                      <a:pt x="23" y="67"/>
                    </a:lnTo>
                    <a:lnTo>
                      <a:pt x="23" y="67"/>
                    </a:lnTo>
                    <a:lnTo>
                      <a:pt x="17" y="70"/>
                    </a:lnTo>
                    <a:lnTo>
                      <a:pt x="11" y="70"/>
                    </a:lnTo>
                    <a:lnTo>
                      <a:pt x="11" y="70"/>
                    </a:lnTo>
                    <a:lnTo>
                      <a:pt x="5" y="68"/>
                    </a:lnTo>
                    <a:lnTo>
                      <a:pt x="1" y="65"/>
                    </a:lnTo>
                    <a:lnTo>
                      <a:pt x="0" y="61"/>
                    </a:lnTo>
                    <a:lnTo>
                      <a:pt x="1" y="54"/>
                    </a:lnTo>
                    <a:lnTo>
                      <a:pt x="1" y="54"/>
                    </a:lnTo>
                    <a:lnTo>
                      <a:pt x="7" y="23"/>
                    </a:lnTo>
                    <a:lnTo>
                      <a:pt x="0" y="25"/>
                    </a:lnTo>
                    <a:lnTo>
                      <a:pt x="0" y="25"/>
                    </a:lnTo>
                    <a:lnTo>
                      <a:pt x="1" y="22"/>
                    </a:lnTo>
                    <a:lnTo>
                      <a:pt x="1" y="22"/>
                    </a:lnTo>
                    <a:lnTo>
                      <a:pt x="1" y="19"/>
                    </a:lnTo>
                    <a:lnTo>
                      <a:pt x="8" y="19"/>
                    </a:lnTo>
                    <a:lnTo>
                      <a:pt x="8" y="19"/>
                    </a:lnTo>
                    <a:lnTo>
                      <a:pt x="10" y="6"/>
                    </a:lnTo>
                    <a:lnTo>
                      <a:pt x="10" y="6"/>
                    </a:lnTo>
                    <a:lnTo>
                      <a:pt x="26" y="0"/>
                    </a:lnTo>
                    <a:lnTo>
                      <a:pt x="27" y="0"/>
                    </a:lnTo>
                    <a:lnTo>
                      <a:pt x="27" y="0"/>
                    </a:lnTo>
                    <a:lnTo>
                      <a:pt x="21" y="19"/>
                    </a:lnTo>
                    <a:lnTo>
                      <a:pt x="32" y="19"/>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92" name="Freeform 92"/>
              <p:cNvSpPr>
                <a:spLocks/>
              </p:cNvSpPr>
              <p:nvPr userDrawn="1"/>
            </p:nvSpPr>
            <p:spPr bwMode="auto">
              <a:xfrm>
                <a:off x="5422" y="2889"/>
                <a:ext cx="54" cy="79"/>
              </a:xfrm>
              <a:custGeom>
                <a:avLst/>
                <a:gdLst/>
                <a:ahLst/>
                <a:cxnLst>
                  <a:cxn ang="0">
                    <a:pos x="10" y="37"/>
                  </a:cxn>
                  <a:cxn ang="0">
                    <a:pos x="10" y="37"/>
                  </a:cxn>
                  <a:cxn ang="0">
                    <a:pos x="16" y="0"/>
                  </a:cxn>
                  <a:cxn ang="0">
                    <a:pos x="16" y="0"/>
                  </a:cxn>
                  <a:cxn ang="0">
                    <a:pos x="23" y="0"/>
                  </a:cxn>
                  <a:cxn ang="0">
                    <a:pos x="23" y="0"/>
                  </a:cxn>
                  <a:cxn ang="0">
                    <a:pos x="32" y="0"/>
                  </a:cxn>
                  <a:cxn ang="0">
                    <a:pos x="32" y="0"/>
                  </a:cxn>
                  <a:cxn ang="0">
                    <a:pos x="23" y="37"/>
                  </a:cxn>
                  <a:cxn ang="0">
                    <a:pos x="23" y="37"/>
                  </a:cxn>
                  <a:cxn ang="0">
                    <a:pos x="23" y="37"/>
                  </a:cxn>
                  <a:cxn ang="0">
                    <a:pos x="28" y="33"/>
                  </a:cxn>
                  <a:cxn ang="0">
                    <a:pos x="32" y="30"/>
                  </a:cxn>
                  <a:cxn ang="0">
                    <a:pos x="37" y="28"/>
                  </a:cxn>
                  <a:cxn ang="0">
                    <a:pos x="41" y="27"/>
                  </a:cxn>
                  <a:cxn ang="0">
                    <a:pos x="41" y="27"/>
                  </a:cxn>
                  <a:cxn ang="0">
                    <a:pos x="48" y="28"/>
                  </a:cxn>
                  <a:cxn ang="0">
                    <a:pos x="53" y="33"/>
                  </a:cxn>
                  <a:cxn ang="0">
                    <a:pos x="54" y="38"/>
                  </a:cxn>
                  <a:cxn ang="0">
                    <a:pos x="54" y="47"/>
                  </a:cxn>
                  <a:cxn ang="0">
                    <a:pos x="54" y="47"/>
                  </a:cxn>
                  <a:cxn ang="0">
                    <a:pos x="50" y="65"/>
                  </a:cxn>
                  <a:cxn ang="0">
                    <a:pos x="50" y="65"/>
                  </a:cxn>
                  <a:cxn ang="0">
                    <a:pos x="48" y="79"/>
                  </a:cxn>
                  <a:cxn ang="0">
                    <a:pos x="48" y="79"/>
                  </a:cxn>
                  <a:cxn ang="0">
                    <a:pos x="39" y="79"/>
                  </a:cxn>
                  <a:cxn ang="0">
                    <a:pos x="39" y="79"/>
                  </a:cxn>
                  <a:cxn ang="0">
                    <a:pos x="32" y="79"/>
                  </a:cxn>
                  <a:cxn ang="0">
                    <a:pos x="32" y="79"/>
                  </a:cxn>
                  <a:cxn ang="0">
                    <a:pos x="35" y="66"/>
                  </a:cxn>
                  <a:cxn ang="0">
                    <a:pos x="39" y="50"/>
                  </a:cxn>
                  <a:cxn ang="0">
                    <a:pos x="39" y="50"/>
                  </a:cxn>
                  <a:cxn ang="0">
                    <a:pos x="39" y="44"/>
                  </a:cxn>
                  <a:cxn ang="0">
                    <a:pos x="38" y="40"/>
                  </a:cxn>
                  <a:cxn ang="0">
                    <a:pos x="37" y="37"/>
                  </a:cxn>
                  <a:cxn ang="0">
                    <a:pos x="32" y="37"/>
                  </a:cxn>
                  <a:cxn ang="0">
                    <a:pos x="32" y="37"/>
                  </a:cxn>
                  <a:cxn ang="0">
                    <a:pos x="29" y="38"/>
                  </a:cxn>
                  <a:cxn ang="0">
                    <a:pos x="25" y="41"/>
                  </a:cxn>
                  <a:cxn ang="0">
                    <a:pos x="22" y="46"/>
                  </a:cxn>
                  <a:cxn ang="0">
                    <a:pos x="21" y="52"/>
                  </a:cxn>
                  <a:cxn ang="0">
                    <a:pos x="21" y="56"/>
                  </a:cxn>
                  <a:cxn ang="0">
                    <a:pos x="21" y="56"/>
                  </a:cxn>
                  <a:cxn ang="0">
                    <a:pos x="16" y="79"/>
                  </a:cxn>
                  <a:cxn ang="0">
                    <a:pos x="16" y="79"/>
                  </a:cxn>
                  <a:cxn ang="0">
                    <a:pos x="9" y="79"/>
                  </a:cxn>
                  <a:cxn ang="0">
                    <a:pos x="9" y="79"/>
                  </a:cxn>
                  <a:cxn ang="0">
                    <a:pos x="0" y="79"/>
                  </a:cxn>
                  <a:cxn ang="0">
                    <a:pos x="0" y="79"/>
                  </a:cxn>
                  <a:cxn ang="0">
                    <a:pos x="9" y="43"/>
                  </a:cxn>
                  <a:cxn ang="0">
                    <a:pos x="10" y="37"/>
                  </a:cxn>
                </a:cxnLst>
                <a:rect l="0" t="0" r="r" b="b"/>
                <a:pathLst>
                  <a:path w="54" h="79">
                    <a:moveTo>
                      <a:pt x="10" y="37"/>
                    </a:moveTo>
                    <a:lnTo>
                      <a:pt x="10" y="37"/>
                    </a:lnTo>
                    <a:lnTo>
                      <a:pt x="16" y="0"/>
                    </a:lnTo>
                    <a:lnTo>
                      <a:pt x="16" y="0"/>
                    </a:lnTo>
                    <a:lnTo>
                      <a:pt x="23" y="0"/>
                    </a:lnTo>
                    <a:lnTo>
                      <a:pt x="23" y="0"/>
                    </a:lnTo>
                    <a:lnTo>
                      <a:pt x="32" y="0"/>
                    </a:lnTo>
                    <a:lnTo>
                      <a:pt x="32" y="0"/>
                    </a:lnTo>
                    <a:lnTo>
                      <a:pt x="23" y="37"/>
                    </a:lnTo>
                    <a:lnTo>
                      <a:pt x="23" y="37"/>
                    </a:lnTo>
                    <a:lnTo>
                      <a:pt x="23" y="37"/>
                    </a:lnTo>
                    <a:lnTo>
                      <a:pt x="28" y="33"/>
                    </a:lnTo>
                    <a:lnTo>
                      <a:pt x="32" y="30"/>
                    </a:lnTo>
                    <a:lnTo>
                      <a:pt x="37" y="28"/>
                    </a:lnTo>
                    <a:lnTo>
                      <a:pt x="41" y="27"/>
                    </a:lnTo>
                    <a:lnTo>
                      <a:pt x="41" y="27"/>
                    </a:lnTo>
                    <a:lnTo>
                      <a:pt x="48" y="28"/>
                    </a:lnTo>
                    <a:lnTo>
                      <a:pt x="53" y="33"/>
                    </a:lnTo>
                    <a:lnTo>
                      <a:pt x="54" y="38"/>
                    </a:lnTo>
                    <a:lnTo>
                      <a:pt x="54" y="47"/>
                    </a:lnTo>
                    <a:lnTo>
                      <a:pt x="54" y="47"/>
                    </a:lnTo>
                    <a:lnTo>
                      <a:pt x="50" y="65"/>
                    </a:lnTo>
                    <a:lnTo>
                      <a:pt x="50" y="65"/>
                    </a:lnTo>
                    <a:lnTo>
                      <a:pt x="48" y="79"/>
                    </a:lnTo>
                    <a:lnTo>
                      <a:pt x="48" y="79"/>
                    </a:lnTo>
                    <a:lnTo>
                      <a:pt x="39" y="79"/>
                    </a:lnTo>
                    <a:lnTo>
                      <a:pt x="39" y="79"/>
                    </a:lnTo>
                    <a:lnTo>
                      <a:pt x="32" y="79"/>
                    </a:lnTo>
                    <a:lnTo>
                      <a:pt x="32" y="79"/>
                    </a:lnTo>
                    <a:lnTo>
                      <a:pt x="35" y="66"/>
                    </a:lnTo>
                    <a:lnTo>
                      <a:pt x="39" y="50"/>
                    </a:lnTo>
                    <a:lnTo>
                      <a:pt x="39" y="50"/>
                    </a:lnTo>
                    <a:lnTo>
                      <a:pt x="39" y="44"/>
                    </a:lnTo>
                    <a:lnTo>
                      <a:pt x="38" y="40"/>
                    </a:lnTo>
                    <a:lnTo>
                      <a:pt x="37" y="37"/>
                    </a:lnTo>
                    <a:lnTo>
                      <a:pt x="32" y="37"/>
                    </a:lnTo>
                    <a:lnTo>
                      <a:pt x="32" y="37"/>
                    </a:lnTo>
                    <a:lnTo>
                      <a:pt x="29" y="38"/>
                    </a:lnTo>
                    <a:lnTo>
                      <a:pt x="25" y="41"/>
                    </a:lnTo>
                    <a:lnTo>
                      <a:pt x="22" y="46"/>
                    </a:lnTo>
                    <a:lnTo>
                      <a:pt x="21" y="52"/>
                    </a:lnTo>
                    <a:lnTo>
                      <a:pt x="21" y="56"/>
                    </a:lnTo>
                    <a:lnTo>
                      <a:pt x="21" y="56"/>
                    </a:lnTo>
                    <a:lnTo>
                      <a:pt x="16" y="79"/>
                    </a:lnTo>
                    <a:lnTo>
                      <a:pt x="16" y="79"/>
                    </a:lnTo>
                    <a:lnTo>
                      <a:pt x="9" y="79"/>
                    </a:lnTo>
                    <a:lnTo>
                      <a:pt x="9" y="79"/>
                    </a:lnTo>
                    <a:lnTo>
                      <a:pt x="0" y="79"/>
                    </a:lnTo>
                    <a:lnTo>
                      <a:pt x="0" y="79"/>
                    </a:lnTo>
                    <a:lnTo>
                      <a:pt x="9" y="43"/>
                    </a:lnTo>
                    <a:lnTo>
                      <a:pt x="10" y="37"/>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93" name="Freeform 93"/>
              <p:cNvSpPr>
                <a:spLocks noEditPoints="1"/>
              </p:cNvSpPr>
              <p:nvPr userDrawn="1"/>
            </p:nvSpPr>
            <p:spPr bwMode="auto">
              <a:xfrm>
                <a:off x="5483" y="2889"/>
                <a:ext cx="31" cy="79"/>
              </a:xfrm>
              <a:custGeom>
                <a:avLst/>
                <a:gdLst/>
                <a:ahLst/>
                <a:cxnLst>
                  <a:cxn ang="0">
                    <a:pos x="6" y="52"/>
                  </a:cxn>
                  <a:cxn ang="0">
                    <a:pos x="6" y="52"/>
                  </a:cxn>
                  <a:cxn ang="0">
                    <a:pos x="11" y="28"/>
                  </a:cxn>
                  <a:cxn ang="0">
                    <a:pos x="11" y="28"/>
                  </a:cxn>
                  <a:cxn ang="0">
                    <a:pos x="18" y="30"/>
                  </a:cxn>
                  <a:cxn ang="0">
                    <a:pos x="18" y="30"/>
                  </a:cxn>
                  <a:cxn ang="0">
                    <a:pos x="27" y="28"/>
                  </a:cxn>
                  <a:cxn ang="0">
                    <a:pos x="27" y="28"/>
                  </a:cxn>
                  <a:cxn ang="0">
                    <a:pos x="21" y="52"/>
                  </a:cxn>
                  <a:cxn ang="0">
                    <a:pos x="19" y="56"/>
                  </a:cxn>
                  <a:cxn ang="0">
                    <a:pos x="19" y="56"/>
                  </a:cxn>
                  <a:cxn ang="0">
                    <a:pos x="16" y="79"/>
                  </a:cxn>
                  <a:cxn ang="0">
                    <a:pos x="16" y="79"/>
                  </a:cxn>
                  <a:cxn ang="0">
                    <a:pos x="9" y="79"/>
                  </a:cxn>
                  <a:cxn ang="0">
                    <a:pos x="9" y="79"/>
                  </a:cxn>
                  <a:cxn ang="0">
                    <a:pos x="0" y="79"/>
                  </a:cxn>
                  <a:cxn ang="0">
                    <a:pos x="0" y="79"/>
                  </a:cxn>
                  <a:cxn ang="0">
                    <a:pos x="6" y="56"/>
                  </a:cxn>
                  <a:cxn ang="0">
                    <a:pos x="6" y="52"/>
                  </a:cxn>
                  <a:cxn ang="0">
                    <a:pos x="24" y="0"/>
                  </a:cxn>
                  <a:cxn ang="0">
                    <a:pos x="24" y="0"/>
                  </a:cxn>
                  <a:cxn ang="0">
                    <a:pos x="27" y="2"/>
                  </a:cxn>
                  <a:cxn ang="0">
                    <a:pos x="30" y="3"/>
                  </a:cxn>
                  <a:cxn ang="0">
                    <a:pos x="31" y="6"/>
                  </a:cxn>
                  <a:cxn ang="0">
                    <a:pos x="31" y="9"/>
                  </a:cxn>
                  <a:cxn ang="0">
                    <a:pos x="31" y="9"/>
                  </a:cxn>
                  <a:cxn ang="0">
                    <a:pos x="30" y="12"/>
                  </a:cxn>
                  <a:cxn ang="0">
                    <a:pos x="27" y="15"/>
                  </a:cxn>
                  <a:cxn ang="0">
                    <a:pos x="24" y="17"/>
                  </a:cxn>
                  <a:cxn ang="0">
                    <a:pos x="21" y="18"/>
                  </a:cxn>
                  <a:cxn ang="0">
                    <a:pos x="21" y="18"/>
                  </a:cxn>
                  <a:cxn ang="0">
                    <a:pos x="18" y="17"/>
                  </a:cxn>
                  <a:cxn ang="0">
                    <a:pos x="15" y="15"/>
                  </a:cxn>
                  <a:cxn ang="0">
                    <a:pos x="14" y="12"/>
                  </a:cxn>
                  <a:cxn ang="0">
                    <a:pos x="14" y="9"/>
                  </a:cxn>
                  <a:cxn ang="0">
                    <a:pos x="14" y="9"/>
                  </a:cxn>
                  <a:cxn ang="0">
                    <a:pos x="15" y="6"/>
                  </a:cxn>
                  <a:cxn ang="0">
                    <a:pos x="18" y="3"/>
                  </a:cxn>
                  <a:cxn ang="0">
                    <a:pos x="21" y="2"/>
                  </a:cxn>
                  <a:cxn ang="0">
                    <a:pos x="24" y="0"/>
                  </a:cxn>
                  <a:cxn ang="0">
                    <a:pos x="24" y="0"/>
                  </a:cxn>
                </a:cxnLst>
                <a:rect l="0" t="0" r="r" b="b"/>
                <a:pathLst>
                  <a:path w="31" h="79">
                    <a:moveTo>
                      <a:pt x="6" y="52"/>
                    </a:moveTo>
                    <a:lnTo>
                      <a:pt x="6" y="52"/>
                    </a:lnTo>
                    <a:lnTo>
                      <a:pt x="11" y="28"/>
                    </a:lnTo>
                    <a:lnTo>
                      <a:pt x="11" y="28"/>
                    </a:lnTo>
                    <a:lnTo>
                      <a:pt x="18" y="30"/>
                    </a:lnTo>
                    <a:lnTo>
                      <a:pt x="18" y="30"/>
                    </a:lnTo>
                    <a:lnTo>
                      <a:pt x="27" y="28"/>
                    </a:lnTo>
                    <a:lnTo>
                      <a:pt x="27" y="28"/>
                    </a:lnTo>
                    <a:lnTo>
                      <a:pt x="21" y="52"/>
                    </a:lnTo>
                    <a:lnTo>
                      <a:pt x="19" y="56"/>
                    </a:lnTo>
                    <a:lnTo>
                      <a:pt x="19" y="56"/>
                    </a:lnTo>
                    <a:lnTo>
                      <a:pt x="16" y="79"/>
                    </a:lnTo>
                    <a:lnTo>
                      <a:pt x="16" y="79"/>
                    </a:lnTo>
                    <a:lnTo>
                      <a:pt x="9" y="79"/>
                    </a:lnTo>
                    <a:lnTo>
                      <a:pt x="9" y="79"/>
                    </a:lnTo>
                    <a:lnTo>
                      <a:pt x="0" y="79"/>
                    </a:lnTo>
                    <a:lnTo>
                      <a:pt x="0" y="79"/>
                    </a:lnTo>
                    <a:lnTo>
                      <a:pt x="6" y="56"/>
                    </a:lnTo>
                    <a:lnTo>
                      <a:pt x="6" y="52"/>
                    </a:lnTo>
                    <a:close/>
                    <a:moveTo>
                      <a:pt x="24" y="0"/>
                    </a:moveTo>
                    <a:lnTo>
                      <a:pt x="24" y="0"/>
                    </a:lnTo>
                    <a:lnTo>
                      <a:pt x="27" y="2"/>
                    </a:lnTo>
                    <a:lnTo>
                      <a:pt x="30" y="3"/>
                    </a:lnTo>
                    <a:lnTo>
                      <a:pt x="31" y="6"/>
                    </a:lnTo>
                    <a:lnTo>
                      <a:pt x="31" y="9"/>
                    </a:lnTo>
                    <a:lnTo>
                      <a:pt x="31" y="9"/>
                    </a:lnTo>
                    <a:lnTo>
                      <a:pt x="30" y="12"/>
                    </a:lnTo>
                    <a:lnTo>
                      <a:pt x="27" y="15"/>
                    </a:lnTo>
                    <a:lnTo>
                      <a:pt x="24" y="17"/>
                    </a:lnTo>
                    <a:lnTo>
                      <a:pt x="21" y="18"/>
                    </a:lnTo>
                    <a:lnTo>
                      <a:pt x="21" y="18"/>
                    </a:lnTo>
                    <a:lnTo>
                      <a:pt x="18" y="17"/>
                    </a:lnTo>
                    <a:lnTo>
                      <a:pt x="15" y="15"/>
                    </a:lnTo>
                    <a:lnTo>
                      <a:pt x="14" y="12"/>
                    </a:lnTo>
                    <a:lnTo>
                      <a:pt x="14" y="9"/>
                    </a:lnTo>
                    <a:lnTo>
                      <a:pt x="14" y="9"/>
                    </a:lnTo>
                    <a:lnTo>
                      <a:pt x="15" y="6"/>
                    </a:lnTo>
                    <a:lnTo>
                      <a:pt x="18" y="3"/>
                    </a:lnTo>
                    <a:lnTo>
                      <a:pt x="21" y="2"/>
                    </a:lnTo>
                    <a:lnTo>
                      <a:pt x="24" y="0"/>
                    </a:lnTo>
                    <a:lnTo>
                      <a:pt x="24" y="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94" name="Freeform 94"/>
              <p:cNvSpPr>
                <a:spLocks/>
              </p:cNvSpPr>
              <p:nvPr userDrawn="1"/>
            </p:nvSpPr>
            <p:spPr bwMode="auto">
              <a:xfrm>
                <a:off x="5514" y="2916"/>
                <a:ext cx="54" cy="52"/>
              </a:xfrm>
              <a:custGeom>
                <a:avLst/>
                <a:gdLst/>
                <a:ahLst/>
                <a:cxnLst>
                  <a:cxn ang="0">
                    <a:pos x="23" y="10"/>
                  </a:cxn>
                  <a:cxn ang="0">
                    <a:pos x="23" y="10"/>
                  </a:cxn>
                  <a:cxn ang="0">
                    <a:pos x="23" y="10"/>
                  </a:cxn>
                  <a:cxn ang="0">
                    <a:pos x="28" y="6"/>
                  </a:cxn>
                  <a:cxn ang="0">
                    <a:pos x="32" y="3"/>
                  </a:cxn>
                  <a:cxn ang="0">
                    <a:pos x="36" y="1"/>
                  </a:cxn>
                  <a:cxn ang="0">
                    <a:pos x="41" y="0"/>
                  </a:cxn>
                  <a:cxn ang="0">
                    <a:pos x="41" y="0"/>
                  </a:cxn>
                  <a:cxn ang="0">
                    <a:pos x="48" y="1"/>
                  </a:cxn>
                  <a:cxn ang="0">
                    <a:pos x="53" y="6"/>
                  </a:cxn>
                  <a:cxn ang="0">
                    <a:pos x="54" y="11"/>
                  </a:cxn>
                  <a:cxn ang="0">
                    <a:pos x="54" y="20"/>
                  </a:cxn>
                  <a:cxn ang="0">
                    <a:pos x="54" y="20"/>
                  </a:cxn>
                  <a:cxn ang="0">
                    <a:pos x="50" y="38"/>
                  </a:cxn>
                  <a:cxn ang="0">
                    <a:pos x="50" y="38"/>
                  </a:cxn>
                  <a:cxn ang="0">
                    <a:pos x="48" y="52"/>
                  </a:cxn>
                  <a:cxn ang="0">
                    <a:pos x="48" y="52"/>
                  </a:cxn>
                  <a:cxn ang="0">
                    <a:pos x="39" y="52"/>
                  </a:cxn>
                  <a:cxn ang="0">
                    <a:pos x="39" y="52"/>
                  </a:cxn>
                  <a:cxn ang="0">
                    <a:pos x="32" y="52"/>
                  </a:cxn>
                  <a:cxn ang="0">
                    <a:pos x="32" y="52"/>
                  </a:cxn>
                  <a:cxn ang="0">
                    <a:pos x="35" y="39"/>
                  </a:cxn>
                  <a:cxn ang="0">
                    <a:pos x="39" y="23"/>
                  </a:cxn>
                  <a:cxn ang="0">
                    <a:pos x="39" y="23"/>
                  </a:cxn>
                  <a:cxn ang="0">
                    <a:pos x="39" y="17"/>
                  </a:cxn>
                  <a:cxn ang="0">
                    <a:pos x="38" y="13"/>
                  </a:cxn>
                  <a:cxn ang="0">
                    <a:pos x="36" y="10"/>
                  </a:cxn>
                  <a:cxn ang="0">
                    <a:pos x="34" y="10"/>
                  </a:cxn>
                  <a:cxn ang="0">
                    <a:pos x="34" y="10"/>
                  </a:cxn>
                  <a:cxn ang="0">
                    <a:pos x="29" y="11"/>
                  </a:cxn>
                  <a:cxn ang="0">
                    <a:pos x="25" y="14"/>
                  </a:cxn>
                  <a:cxn ang="0">
                    <a:pos x="22" y="19"/>
                  </a:cxn>
                  <a:cxn ang="0">
                    <a:pos x="20" y="25"/>
                  </a:cxn>
                  <a:cxn ang="0">
                    <a:pos x="20" y="29"/>
                  </a:cxn>
                  <a:cxn ang="0">
                    <a:pos x="20" y="29"/>
                  </a:cxn>
                  <a:cxn ang="0">
                    <a:pos x="16" y="52"/>
                  </a:cxn>
                  <a:cxn ang="0">
                    <a:pos x="16" y="52"/>
                  </a:cxn>
                  <a:cxn ang="0">
                    <a:pos x="9" y="52"/>
                  </a:cxn>
                  <a:cxn ang="0">
                    <a:pos x="9" y="52"/>
                  </a:cxn>
                  <a:cxn ang="0">
                    <a:pos x="0" y="52"/>
                  </a:cxn>
                  <a:cxn ang="0">
                    <a:pos x="0" y="52"/>
                  </a:cxn>
                  <a:cxn ang="0">
                    <a:pos x="6" y="29"/>
                  </a:cxn>
                  <a:cxn ang="0">
                    <a:pos x="7" y="25"/>
                  </a:cxn>
                  <a:cxn ang="0">
                    <a:pos x="7" y="25"/>
                  </a:cxn>
                  <a:cxn ang="0">
                    <a:pos x="10" y="1"/>
                  </a:cxn>
                  <a:cxn ang="0">
                    <a:pos x="10" y="1"/>
                  </a:cxn>
                  <a:cxn ang="0">
                    <a:pos x="18" y="3"/>
                  </a:cxn>
                  <a:cxn ang="0">
                    <a:pos x="18" y="3"/>
                  </a:cxn>
                  <a:cxn ang="0">
                    <a:pos x="26" y="1"/>
                  </a:cxn>
                  <a:cxn ang="0">
                    <a:pos x="23" y="10"/>
                  </a:cxn>
                </a:cxnLst>
                <a:rect l="0" t="0" r="r" b="b"/>
                <a:pathLst>
                  <a:path w="54" h="52">
                    <a:moveTo>
                      <a:pt x="23" y="10"/>
                    </a:moveTo>
                    <a:lnTo>
                      <a:pt x="23" y="10"/>
                    </a:lnTo>
                    <a:lnTo>
                      <a:pt x="23" y="10"/>
                    </a:lnTo>
                    <a:lnTo>
                      <a:pt x="28" y="6"/>
                    </a:lnTo>
                    <a:lnTo>
                      <a:pt x="32" y="3"/>
                    </a:lnTo>
                    <a:lnTo>
                      <a:pt x="36" y="1"/>
                    </a:lnTo>
                    <a:lnTo>
                      <a:pt x="41" y="0"/>
                    </a:lnTo>
                    <a:lnTo>
                      <a:pt x="41" y="0"/>
                    </a:lnTo>
                    <a:lnTo>
                      <a:pt x="48" y="1"/>
                    </a:lnTo>
                    <a:lnTo>
                      <a:pt x="53" y="6"/>
                    </a:lnTo>
                    <a:lnTo>
                      <a:pt x="54" y="11"/>
                    </a:lnTo>
                    <a:lnTo>
                      <a:pt x="54" y="20"/>
                    </a:lnTo>
                    <a:lnTo>
                      <a:pt x="54" y="20"/>
                    </a:lnTo>
                    <a:lnTo>
                      <a:pt x="50" y="38"/>
                    </a:lnTo>
                    <a:lnTo>
                      <a:pt x="50" y="38"/>
                    </a:lnTo>
                    <a:lnTo>
                      <a:pt x="48" y="52"/>
                    </a:lnTo>
                    <a:lnTo>
                      <a:pt x="48" y="52"/>
                    </a:lnTo>
                    <a:lnTo>
                      <a:pt x="39" y="52"/>
                    </a:lnTo>
                    <a:lnTo>
                      <a:pt x="39" y="52"/>
                    </a:lnTo>
                    <a:lnTo>
                      <a:pt x="32" y="52"/>
                    </a:lnTo>
                    <a:lnTo>
                      <a:pt x="32" y="52"/>
                    </a:lnTo>
                    <a:lnTo>
                      <a:pt x="35" y="39"/>
                    </a:lnTo>
                    <a:lnTo>
                      <a:pt x="39" y="23"/>
                    </a:lnTo>
                    <a:lnTo>
                      <a:pt x="39" y="23"/>
                    </a:lnTo>
                    <a:lnTo>
                      <a:pt x="39" y="17"/>
                    </a:lnTo>
                    <a:lnTo>
                      <a:pt x="38" y="13"/>
                    </a:lnTo>
                    <a:lnTo>
                      <a:pt x="36" y="10"/>
                    </a:lnTo>
                    <a:lnTo>
                      <a:pt x="34" y="10"/>
                    </a:lnTo>
                    <a:lnTo>
                      <a:pt x="34" y="10"/>
                    </a:lnTo>
                    <a:lnTo>
                      <a:pt x="29" y="11"/>
                    </a:lnTo>
                    <a:lnTo>
                      <a:pt x="25" y="14"/>
                    </a:lnTo>
                    <a:lnTo>
                      <a:pt x="22" y="19"/>
                    </a:lnTo>
                    <a:lnTo>
                      <a:pt x="20" y="25"/>
                    </a:lnTo>
                    <a:lnTo>
                      <a:pt x="20" y="29"/>
                    </a:lnTo>
                    <a:lnTo>
                      <a:pt x="20" y="29"/>
                    </a:lnTo>
                    <a:lnTo>
                      <a:pt x="16" y="52"/>
                    </a:lnTo>
                    <a:lnTo>
                      <a:pt x="16" y="52"/>
                    </a:lnTo>
                    <a:lnTo>
                      <a:pt x="9" y="52"/>
                    </a:lnTo>
                    <a:lnTo>
                      <a:pt x="9" y="52"/>
                    </a:lnTo>
                    <a:lnTo>
                      <a:pt x="0" y="52"/>
                    </a:lnTo>
                    <a:lnTo>
                      <a:pt x="0" y="52"/>
                    </a:lnTo>
                    <a:lnTo>
                      <a:pt x="6" y="29"/>
                    </a:lnTo>
                    <a:lnTo>
                      <a:pt x="7" y="25"/>
                    </a:lnTo>
                    <a:lnTo>
                      <a:pt x="7" y="25"/>
                    </a:lnTo>
                    <a:lnTo>
                      <a:pt x="10" y="1"/>
                    </a:lnTo>
                    <a:lnTo>
                      <a:pt x="10" y="1"/>
                    </a:lnTo>
                    <a:lnTo>
                      <a:pt x="18" y="3"/>
                    </a:lnTo>
                    <a:lnTo>
                      <a:pt x="18" y="3"/>
                    </a:lnTo>
                    <a:lnTo>
                      <a:pt x="26" y="1"/>
                    </a:lnTo>
                    <a:lnTo>
                      <a:pt x="23" y="1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95" name="Freeform 95"/>
              <p:cNvSpPr>
                <a:spLocks noEditPoints="1"/>
              </p:cNvSpPr>
              <p:nvPr userDrawn="1"/>
            </p:nvSpPr>
            <p:spPr bwMode="auto">
              <a:xfrm>
                <a:off x="5569" y="2916"/>
                <a:ext cx="60" cy="80"/>
              </a:xfrm>
              <a:custGeom>
                <a:avLst/>
                <a:gdLst/>
                <a:ahLst/>
                <a:cxnLst>
                  <a:cxn ang="0">
                    <a:pos x="37" y="64"/>
                  </a:cxn>
                  <a:cxn ang="0">
                    <a:pos x="33" y="73"/>
                  </a:cxn>
                  <a:cxn ang="0">
                    <a:pos x="22" y="76"/>
                  </a:cxn>
                  <a:cxn ang="0">
                    <a:pos x="17" y="76"/>
                  </a:cxn>
                  <a:cxn ang="0">
                    <a:pos x="11" y="70"/>
                  </a:cxn>
                  <a:cxn ang="0">
                    <a:pos x="11" y="64"/>
                  </a:cxn>
                  <a:cxn ang="0">
                    <a:pos x="17" y="55"/>
                  </a:cxn>
                  <a:cxn ang="0">
                    <a:pos x="24" y="54"/>
                  </a:cxn>
                  <a:cxn ang="0">
                    <a:pos x="30" y="54"/>
                  </a:cxn>
                  <a:cxn ang="0">
                    <a:pos x="37" y="58"/>
                  </a:cxn>
                  <a:cxn ang="0">
                    <a:pos x="37" y="64"/>
                  </a:cxn>
                  <a:cxn ang="0">
                    <a:pos x="60" y="6"/>
                  </a:cxn>
                  <a:cxn ang="0">
                    <a:pos x="60" y="4"/>
                  </a:cxn>
                  <a:cxn ang="0">
                    <a:pos x="60" y="1"/>
                  </a:cxn>
                  <a:cxn ang="0">
                    <a:pos x="50" y="1"/>
                  </a:cxn>
                  <a:cxn ang="0">
                    <a:pos x="44" y="1"/>
                  </a:cxn>
                  <a:cxn ang="0">
                    <a:pos x="35" y="0"/>
                  </a:cxn>
                  <a:cxn ang="0">
                    <a:pos x="19" y="6"/>
                  </a:cxn>
                  <a:cxn ang="0">
                    <a:pos x="11" y="17"/>
                  </a:cxn>
                  <a:cxn ang="0">
                    <a:pos x="11" y="23"/>
                  </a:cxn>
                  <a:cxn ang="0">
                    <a:pos x="12" y="29"/>
                  </a:cxn>
                  <a:cxn ang="0">
                    <a:pos x="21" y="33"/>
                  </a:cxn>
                  <a:cxn ang="0">
                    <a:pos x="21" y="35"/>
                  </a:cxn>
                  <a:cxn ang="0">
                    <a:pos x="12" y="39"/>
                  </a:cxn>
                  <a:cxn ang="0">
                    <a:pos x="9" y="45"/>
                  </a:cxn>
                  <a:cxn ang="0">
                    <a:pos x="9" y="48"/>
                  </a:cxn>
                  <a:cxn ang="0">
                    <a:pos x="14" y="54"/>
                  </a:cxn>
                  <a:cxn ang="0">
                    <a:pos x="14" y="54"/>
                  </a:cxn>
                  <a:cxn ang="0">
                    <a:pos x="5" y="58"/>
                  </a:cxn>
                  <a:cxn ang="0">
                    <a:pos x="0" y="67"/>
                  </a:cxn>
                  <a:cxn ang="0">
                    <a:pos x="0" y="73"/>
                  </a:cxn>
                  <a:cxn ang="0">
                    <a:pos x="9" y="80"/>
                  </a:cxn>
                  <a:cxn ang="0">
                    <a:pos x="18" y="80"/>
                  </a:cxn>
                  <a:cxn ang="0">
                    <a:pos x="38" y="76"/>
                  </a:cxn>
                  <a:cxn ang="0">
                    <a:pos x="46" y="68"/>
                  </a:cxn>
                  <a:cxn ang="0">
                    <a:pos x="50" y="58"/>
                  </a:cxn>
                  <a:cxn ang="0">
                    <a:pos x="50" y="52"/>
                  </a:cxn>
                  <a:cxn ang="0">
                    <a:pos x="43" y="45"/>
                  </a:cxn>
                  <a:cxn ang="0">
                    <a:pos x="28" y="44"/>
                  </a:cxn>
                  <a:cxn ang="0">
                    <a:pos x="25" y="44"/>
                  </a:cxn>
                  <a:cxn ang="0">
                    <a:pos x="21" y="41"/>
                  </a:cxn>
                  <a:cxn ang="0">
                    <a:pos x="21" y="39"/>
                  </a:cxn>
                  <a:cxn ang="0">
                    <a:pos x="25" y="35"/>
                  </a:cxn>
                  <a:cxn ang="0">
                    <a:pos x="30" y="35"/>
                  </a:cxn>
                  <a:cxn ang="0">
                    <a:pos x="38" y="33"/>
                  </a:cxn>
                  <a:cxn ang="0">
                    <a:pos x="50" y="25"/>
                  </a:cxn>
                  <a:cxn ang="0">
                    <a:pos x="53" y="17"/>
                  </a:cxn>
                  <a:cxn ang="0">
                    <a:pos x="53" y="10"/>
                  </a:cxn>
                  <a:cxn ang="0">
                    <a:pos x="50" y="6"/>
                  </a:cxn>
                  <a:cxn ang="0">
                    <a:pos x="34" y="4"/>
                  </a:cxn>
                  <a:cxn ang="0">
                    <a:pos x="37" y="6"/>
                  </a:cxn>
                  <a:cxn ang="0">
                    <a:pos x="40" y="11"/>
                  </a:cxn>
                  <a:cxn ang="0">
                    <a:pos x="38" y="17"/>
                  </a:cxn>
                  <a:cxn ang="0">
                    <a:pos x="35" y="27"/>
                  </a:cxn>
                  <a:cxn ang="0">
                    <a:pos x="30" y="30"/>
                  </a:cxn>
                  <a:cxn ang="0">
                    <a:pos x="27" y="30"/>
                  </a:cxn>
                  <a:cxn ang="0">
                    <a:pos x="24" y="25"/>
                  </a:cxn>
                  <a:cxn ang="0">
                    <a:pos x="25" y="19"/>
                  </a:cxn>
                  <a:cxn ang="0">
                    <a:pos x="28" y="9"/>
                  </a:cxn>
                  <a:cxn ang="0">
                    <a:pos x="34" y="4"/>
                  </a:cxn>
                </a:cxnLst>
                <a:rect l="0" t="0" r="r" b="b"/>
                <a:pathLst>
                  <a:path w="60" h="80">
                    <a:moveTo>
                      <a:pt x="37" y="64"/>
                    </a:moveTo>
                    <a:lnTo>
                      <a:pt x="37" y="64"/>
                    </a:lnTo>
                    <a:lnTo>
                      <a:pt x="35" y="68"/>
                    </a:lnTo>
                    <a:lnTo>
                      <a:pt x="33" y="73"/>
                    </a:lnTo>
                    <a:lnTo>
                      <a:pt x="27" y="76"/>
                    </a:lnTo>
                    <a:lnTo>
                      <a:pt x="22" y="76"/>
                    </a:lnTo>
                    <a:lnTo>
                      <a:pt x="22" y="76"/>
                    </a:lnTo>
                    <a:lnTo>
                      <a:pt x="17" y="76"/>
                    </a:lnTo>
                    <a:lnTo>
                      <a:pt x="12" y="73"/>
                    </a:lnTo>
                    <a:lnTo>
                      <a:pt x="11" y="70"/>
                    </a:lnTo>
                    <a:lnTo>
                      <a:pt x="11" y="64"/>
                    </a:lnTo>
                    <a:lnTo>
                      <a:pt x="11" y="64"/>
                    </a:lnTo>
                    <a:lnTo>
                      <a:pt x="14" y="58"/>
                    </a:lnTo>
                    <a:lnTo>
                      <a:pt x="17" y="55"/>
                    </a:lnTo>
                    <a:lnTo>
                      <a:pt x="17" y="55"/>
                    </a:lnTo>
                    <a:lnTo>
                      <a:pt x="24" y="54"/>
                    </a:lnTo>
                    <a:lnTo>
                      <a:pt x="24" y="54"/>
                    </a:lnTo>
                    <a:lnTo>
                      <a:pt x="30" y="54"/>
                    </a:lnTo>
                    <a:lnTo>
                      <a:pt x="34" y="55"/>
                    </a:lnTo>
                    <a:lnTo>
                      <a:pt x="37" y="58"/>
                    </a:lnTo>
                    <a:lnTo>
                      <a:pt x="37" y="64"/>
                    </a:lnTo>
                    <a:lnTo>
                      <a:pt x="37" y="64"/>
                    </a:lnTo>
                    <a:close/>
                    <a:moveTo>
                      <a:pt x="60" y="6"/>
                    </a:moveTo>
                    <a:lnTo>
                      <a:pt x="60" y="6"/>
                    </a:lnTo>
                    <a:lnTo>
                      <a:pt x="60" y="4"/>
                    </a:lnTo>
                    <a:lnTo>
                      <a:pt x="60" y="4"/>
                    </a:lnTo>
                    <a:lnTo>
                      <a:pt x="60" y="1"/>
                    </a:lnTo>
                    <a:lnTo>
                      <a:pt x="60" y="1"/>
                    </a:lnTo>
                    <a:lnTo>
                      <a:pt x="50" y="1"/>
                    </a:lnTo>
                    <a:lnTo>
                      <a:pt x="50" y="1"/>
                    </a:lnTo>
                    <a:lnTo>
                      <a:pt x="44" y="1"/>
                    </a:lnTo>
                    <a:lnTo>
                      <a:pt x="44" y="1"/>
                    </a:lnTo>
                    <a:lnTo>
                      <a:pt x="35" y="0"/>
                    </a:lnTo>
                    <a:lnTo>
                      <a:pt x="35" y="0"/>
                    </a:lnTo>
                    <a:lnTo>
                      <a:pt x="27" y="1"/>
                    </a:lnTo>
                    <a:lnTo>
                      <a:pt x="19" y="6"/>
                    </a:lnTo>
                    <a:lnTo>
                      <a:pt x="14" y="10"/>
                    </a:lnTo>
                    <a:lnTo>
                      <a:pt x="11" y="17"/>
                    </a:lnTo>
                    <a:lnTo>
                      <a:pt x="11" y="17"/>
                    </a:lnTo>
                    <a:lnTo>
                      <a:pt x="11" y="23"/>
                    </a:lnTo>
                    <a:lnTo>
                      <a:pt x="12" y="29"/>
                    </a:lnTo>
                    <a:lnTo>
                      <a:pt x="12" y="29"/>
                    </a:lnTo>
                    <a:lnTo>
                      <a:pt x="15" y="32"/>
                    </a:lnTo>
                    <a:lnTo>
                      <a:pt x="21" y="33"/>
                    </a:lnTo>
                    <a:lnTo>
                      <a:pt x="21" y="35"/>
                    </a:lnTo>
                    <a:lnTo>
                      <a:pt x="21" y="35"/>
                    </a:lnTo>
                    <a:lnTo>
                      <a:pt x="17" y="36"/>
                    </a:lnTo>
                    <a:lnTo>
                      <a:pt x="12" y="39"/>
                    </a:lnTo>
                    <a:lnTo>
                      <a:pt x="11" y="42"/>
                    </a:lnTo>
                    <a:lnTo>
                      <a:pt x="9" y="45"/>
                    </a:lnTo>
                    <a:lnTo>
                      <a:pt x="9" y="45"/>
                    </a:lnTo>
                    <a:lnTo>
                      <a:pt x="9" y="48"/>
                    </a:lnTo>
                    <a:lnTo>
                      <a:pt x="9" y="49"/>
                    </a:lnTo>
                    <a:lnTo>
                      <a:pt x="14" y="54"/>
                    </a:lnTo>
                    <a:lnTo>
                      <a:pt x="14" y="54"/>
                    </a:lnTo>
                    <a:lnTo>
                      <a:pt x="14" y="54"/>
                    </a:lnTo>
                    <a:lnTo>
                      <a:pt x="9" y="55"/>
                    </a:lnTo>
                    <a:lnTo>
                      <a:pt x="5" y="58"/>
                    </a:lnTo>
                    <a:lnTo>
                      <a:pt x="2" y="63"/>
                    </a:lnTo>
                    <a:lnTo>
                      <a:pt x="0" y="67"/>
                    </a:lnTo>
                    <a:lnTo>
                      <a:pt x="0" y="67"/>
                    </a:lnTo>
                    <a:lnTo>
                      <a:pt x="0" y="73"/>
                    </a:lnTo>
                    <a:lnTo>
                      <a:pt x="3" y="77"/>
                    </a:lnTo>
                    <a:lnTo>
                      <a:pt x="9" y="80"/>
                    </a:lnTo>
                    <a:lnTo>
                      <a:pt x="18" y="80"/>
                    </a:lnTo>
                    <a:lnTo>
                      <a:pt x="18" y="80"/>
                    </a:lnTo>
                    <a:lnTo>
                      <a:pt x="28" y="79"/>
                    </a:lnTo>
                    <a:lnTo>
                      <a:pt x="38" y="76"/>
                    </a:lnTo>
                    <a:lnTo>
                      <a:pt x="43" y="73"/>
                    </a:lnTo>
                    <a:lnTo>
                      <a:pt x="46" y="68"/>
                    </a:lnTo>
                    <a:lnTo>
                      <a:pt x="49" y="64"/>
                    </a:lnTo>
                    <a:lnTo>
                      <a:pt x="50" y="58"/>
                    </a:lnTo>
                    <a:lnTo>
                      <a:pt x="50" y="58"/>
                    </a:lnTo>
                    <a:lnTo>
                      <a:pt x="50" y="52"/>
                    </a:lnTo>
                    <a:lnTo>
                      <a:pt x="49" y="48"/>
                    </a:lnTo>
                    <a:lnTo>
                      <a:pt x="43" y="45"/>
                    </a:lnTo>
                    <a:lnTo>
                      <a:pt x="35" y="44"/>
                    </a:lnTo>
                    <a:lnTo>
                      <a:pt x="28" y="44"/>
                    </a:lnTo>
                    <a:lnTo>
                      <a:pt x="28" y="44"/>
                    </a:lnTo>
                    <a:lnTo>
                      <a:pt x="25" y="44"/>
                    </a:lnTo>
                    <a:lnTo>
                      <a:pt x="22" y="42"/>
                    </a:lnTo>
                    <a:lnTo>
                      <a:pt x="21" y="41"/>
                    </a:lnTo>
                    <a:lnTo>
                      <a:pt x="21" y="39"/>
                    </a:lnTo>
                    <a:lnTo>
                      <a:pt x="21" y="39"/>
                    </a:lnTo>
                    <a:lnTo>
                      <a:pt x="22" y="36"/>
                    </a:lnTo>
                    <a:lnTo>
                      <a:pt x="25" y="35"/>
                    </a:lnTo>
                    <a:lnTo>
                      <a:pt x="25" y="35"/>
                    </a:lnTo>
                    <a:lnTo>
                      <a:pt x="30" y="35"/>
                    </a:lnTo>
                    <a:lnTo>
                      <a:pt x="30" y="35"/>
                    </a:lnTo>
                    <a:lnTo>
                      <a:pt x="38" y="33"/>
                    </a:lnTo>
                    <a:lnTo>
                      <a:pt x="46" y="30"/>
                    </a:lnTo>
                    <a:lnTo>
                      <a:pt x="50" y="25"/>
                    </a:lnTo>
                    <a:lnTo>
                      <a:pt x="53" y="17"/>
                    </a:lnTo>
                    <a:lnTo>
                      <a:pt x="53" y="17"/>
                    </a:lnTo>
                    <a:lnTo>
                      <a:pt x="54" y="14"/>
                    </a:lnTo>
                    <a:lnTo>
                      <a:pt x="53" y="10"/>
                    </a:lnTo>
                    <a:lnTo>
                      <a:pt x="50" y="6"/>
                    </a:lnTo>
                    <a:lnTo>
                      <a:pt x="50" y="6"/>
                    </a:lnTo>
                    <a:lnTo>
                      <a:pt x="60" y="6"/>
                    </a:lnTo>
                    <a:close/>
                    <a:moveTo>
                      <a:pt x="34" y="4"/>
                    </a:moveTo>
                    <a:lnTo>
                      <a:pt x="34" y="4"/>
                    </a:lnTo>
                    <a:lnTo>
                      <a:pt x="37" y="6"/>
                    </a:lnTo>
                    <a:lnTo>
                      <a:pt x="38" y="7"/>
                    </a:lnTo>
                    <a:lnTo>
                      <a:pt x="40" y="11"/>
                    </a:lnTo>
                    <a:lnTo>
                      <a:pt x="38" y="17"/>
                    </a:lnTo>
                    <a:lnTo>
                      <a:pt x="38" y="17"/>
                    </a:lnTo>
                    <a:lnTo>
                      <a:pt x="37" y="23"/>
                    </a:lnTo>
                    <a:lnTo>
                      <a:pt x="35" y="27"/>
                    </a:lnTo>
                    <a:lnTo>
                      <a:pt x="33" y="30"/>
                    </a:lnTo>
                    <a:lnTo>
                      <a:pt x="30" y="30"/>
                    </a:lnTo>
                    <a:lnTo>
                      <a:pt x="30" y="30"/>
                    </a:lnTo>
                    <a:lnTo>
                      <a:pt x="27" y="30"/>
                    </a:lnTo>
                    <a:lnTo>
                      <a:pt x="25" y="27"/>
                    </a:lnTo>
                    <a:lnTo>
                      <a:pt x="24" y="25"/>
                    </a:lnTo>
                    <a:lnTo>
                      <a:pt x="25" y="19"/>
                    </a:lnTo>
                    <a:lnTo>
                      <a:pt x="25" y="19"/>
                    </a:lnTo>
                    <a:lnTo>
                      <a:pt x="27" y="13"/>
                    </a:lnTo>
                    <a:lnTo>
                      <a:pt x="28" y="9"/>
                    </a:lnTo>
                    <a:lnTo>
                      <a:pt x="31" y="6"/>
                    </a:lnTo>
                    <a:lnTo>
                      <a:pt x="34" y="4"/>
                    </a:lnTo>
                    <a:lnTo>
                      <a:pt x="34" y="4"/>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96" name="Freeform 96"/>
              <p:cNvSpPr>
                <a:spLocks/>
              </p:cNvSpPr>
              <p:nvPr userDrawn="1"/>
            </p:nvSpPr>
            <p:spPr bwMode="auto">
              <a:xfrm>
                <a:off x="5658" y="2897"/>
                <a:ext cx="101" cy="71"/>
              </a:xfrm>
              <a:custGeom>
                <a:avLst/>
                <a:gdLst/>
                <a:ahLst/>
                <a:cxnLst>
                  <a:cxn ang="0">
                    <a:pos x="46" y="20"/>
                  </a:cxn>
                  <a:cxn ang="0">
                    <a:pos x="46" y="20"/>
                  </a:cxn>
                  <a:cxn ang="0">
                    <a:pos x="33" y="45"/>
                  </a:cxn>
                  <a:cxn ang="0">
                    <a:pos x="18" y="71"/>
                  </a:cxn>
                  <a:cxn ang="0">
                    <a:pos x="18" y="71"/>
                  </a:cxn>
                  <a:cxn ang="0">
                    <a:pos x="14" y="71"/>
                  </a:cxn>
                  <a:cxn ang="0">
                    <a:pos x="14" y="71"/>
                  </a:cxn>
                  <a:cxn ang="0">
                    <a:pos x="8" y="71"/>
                  </a:cxn>
                  <a:cxn ang="0">
                    <a:pos x="8" y="71"/>
                  </a:cxn>
                  <a:cxn ang="0">
                    <a:pos x="5" y="30"/>
                  </a:cxn>
                  <a:cxn ang="0">
                    <a:pos x="0" y="0"/>
                  </a:cxn>
                  <a:cxn ang="0">
                    <a:pos x="0" y="0"/>
                  </a:cxn>
                  <a:cxn ang="0">
                    <a:pos x="9" y="0"/>
                  </a:cxn>
                  <a:cxn ang="0">
                    <a:pos x="9" y="0"/>
                  </a:cxn>
                  <a:cxn ang="0">
                    <a:pos x="18" y="0"/>
                  </a:cxn>
                  <a:cxn ang="0">
                    <a:pos x="18" y="0"/>
                  </a:cxn>
                  <a:cxn ang="0">
                    <a:pos x="21" y="52"/>
                  </a:cxn>
                  <a:cxn ang="0">
                    <a:pos x="22" y="52"/>
                  </a:cxn>
                  <a:cxn ang="0">
                    <a:pos x="22" y="52"/>
                  </a:cxn>
                  <a:cxn ang="0">
                    <a:pos x="50" y="0"/>
                  </a:cxn>
                  <a:cxn ang="0">
                    <a:pos x="50" y="0"/>
                  </a:cxn>
                  <a:cxn ang="0">
                    <a:pos x="54" y="0"/>
                  </a:cxn>
                  <a:cxn ang="0">
                    <a:pos x="54" y="0"/>
                  </a:cxn>
                  <a:cxn ang="0">
                    <a:pos x="60" y="0"/>
                  </a:cxn>
                  <a:cxn ang="0">
                    <a:pos x="60" y="0"/>
                  </a:cxn>
                  <a:cxn ang="0">
                    <a:pos x="63" y="25"/>
                  </a:cxn>
                  <a:cxn ang="0">
                    <a:pos x="66" y="52"/>
                  </a:cxn>
                  <a:cxn ang="0">
                    <a:pos x="68" y="52"/>
                  </a:cxn>
                  <a:cxn ang="0">
                    <a:pos x="68" y="52"/>
                  </a:cxn>
                  <a:cxn ang="0">
                    <a:pos x="92" y="0"/>
                  </a:cxn>
                  <a:cxn ang="0">
                    <a:pos x="92" y="0"/>
                  </a:cxn>
                  <a:cxn ang="0">
                    <a:pos x="97" y="0"/>
                  </a:cxn>
                  <a:cxn ang="0">
                    <a:pos x="97" y="0"/>
                  </a:cxn>
                  <a:cxn ang="0">
                    <a:pos x="101" y="0"/>
                  </a:cxn>
                  <a:cxn ang="0">
                    <a:pos x="101" y="0"/>
                  </a:cxn>
                  <a:cxn ang="0">
                    <a:pos x="85" y="30"/>
                  </a:cxn>
                  <a:cxn ang="0">
                    <a:pos x="65" y="71"/>
                  </a:cxn>
                  <a:cxn ang="0">
                    <a:pos x="65" y="71"/>
                  </a:cxn>
                  <a:cxn ang="0">
                    <a:pos x="59" y="71"/>
                  </a:cxn>
                  <a:cxn ang="0">
                    <a:pos x="59" y="71"/>
                  </a:cxn>
                  <a:cxn ang="0">
                    <a:pos x="53" y="71"/>
                  </a:cxn>
                  <a:cxn ang="0">
                    <a:pos x="53" y="71"/>
                  </a:cxn>
                  <a:cxn ang="0">
                    <a:pos x="50" y="46"/>
                  </a:cxn>
                  <a:cxn ang="0">
                    <a:pos x="47" y="20"/>
                  </a:cxn>
                  <a:cxn ang="0">
                    <a:pos x="46" y="20"/>
                  </a:cxn>
                </a:cxnLst>
                <a:rect l="0" t="0" r="r" b="b"/>
                <a:pathLst>
                  <a:path w="101" h="71">
                    <a:moveTo>
                      <a:pt x="46" y="20"/>
                    </a:moveTo>
                    <a:lnTo>
                      <a:pt x="46" y="20"/>
                    </a:lnTo>
                    <a:lnTo>
                      <a:pt x="33" y="45"/>
                    </a:lnTo>
                    <a:lnTo>
                      <a:pt x="18" y="71"/>
                    </a:lnTo>
                    <a:lnTo>
                      <a:pt x="18" y="71"/>
                    </a:lnTo>
                    <a:lnTo>
                      <a:pt x="14" y="71"/>
                    </a:lnTo>
                    <a:lnTo>
                      <a:pt x="14" y="71"/>
                    </a:lnTo>
                    <a:lnTo>
                      <a:pt x="8" y="71"/>
                    </a:lnTo>
                    <a:lnTo>
                      <a:pt x="8" y="71"/>
                    </a:lnTo>
                    <a:lnTo>
                      <a:pt x="5" y="30"/>
                    </a:lnTo>
                    <a:lnTo>
                      <a:pt x="0" y="0"/>
                    </a:lnTo>
                    <a:lnTo>
                      <a:pt x="0" y="0"/>
                    </a:lnTo>
                    <a:lnTo>
                      <a:pt x="9" y="0"/>
                    </a:lnTo>
                    <a:lnTo>
                      <a:pt x="9" y="0"/>
                    </a:lnTo>
                    <a:lnTo>
                      <a:pt x="18" y="0"/>
                    </a:lnTo>
                    <a:lnTo>
                      <a:pt x="18" y="0"/>
                    </a:lnTo>
                    <a:lnTo>
                      <a:pt x="21" y="52"/>
                    </a:lnTo>
                    <a:lnTo>
                      <a:pt x="22" y="52"/>
                    </a:lnTo>
                    <a:lnTo>
                      <a:pt x="22" y="52"/>
                    </a:lnTo>
                    <a:lnTo>
                      <a:pt x="50" y="0"/>
                    </a:lnTo>
                    <a:lnTo>
                      <a:pt x="50" y="0"/>
                    </a:lnTo>
                    <a:lnTo>
                      <a:pt x="54" y="0"/>
                    </a:lnTo>
                    <a:lnTo>
                      <a:pt x="54" y="0"/>
                    </a:lnTo>
                    <a:lnTo>
                      <a:pt x="60" y="0"/>
                    </a:lnTo>
                    <a:lnTo>
                      <a:pt x="60" y="0"/>
                    </a:lnTo>
                    <a:lnTo>
                      <a:pt x="63" y="25"/>
                    </a:lnTo>
                    <a:lnTo>
                      <a:pt x="66" y="52"/>
                    </a:lnTo>
                    <a:lnTo>
                      <a:pt x="68" y="52"/>
                    </a:lnTo>
                    <a:lnTo>
                      <a:pt x="68" y="52"/>
                    </a:lnTo>
                    <a:lnTo>
                      <a:pt x="92" y="0"/>
                    </a:lnTo>
                    <a:lnTo>
                      <a:pt x="92" y="0"/>
                    </a:lnTo>
                    <a:lnTo>
                      <a:pt x="97" y="0"/>
                    </a:lnTo>
                    <a:lnTo>
                      <a:pt x="97" y="0"/>
                    </a:lnTo>
                    <a:lnTo>
                      <a:pt x="101" y="0"/>
                    </a:lnTo>
                    <a:lnTo>
                      <a:pt x="101" y="0"/>
                    </a:lnTo>
                    <a:lnTo>
                      <a:pt x="85" y="30"/>
                    </a:lnTo>
                    <a:lnTo>
                      <a:pt x="65" y="71"/>
                    </a:lnTo>
                    <a:lnTo>
                      <a:pt x="65" y="71"/>
                    </a:lnTo>
                    <a:lnTo>
                      <a:pt x="59" y="71"/>
                    </a:lnTo>
                    <a:lnTo>
                      <a:pt x="59" y="71"/>
                    </a:lnTo>
                    <a:lnTo>
                      <a:pt x="53" y="71"/>
                    </a:lnTo>
                    <a:lnTo>
                      <a:pt x="53" y="71"/>
                    </a:lnTo>
                    <a:lnTo>
                      <a:pt x="50" y="46"/>
                    </a:lnTo>
                    <a:lnTo>
                      <a:pt x="47" y="20"/>
                    </a:lnTo>
                    <a:lnTo>
                      <a:pt x="46" y="20"/>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97" name="Freeform 97"/>
              <p:cNvSpPr>
                <a:spLocks noEditPoints="1"/>
              </p:cNvSpPr>
              <p:nvPr userDrawn="1"/>
            </p:nvSpPr>
            <p:spPr bwMode="auto">
              <a:xfrm>
                <a:off x="5747" y="2916"/>
                <a:ext cx="49" cy="54"/>
              </a:xfrm>
              <a:custGeom>
                <a:avLst/>
                <a:gdLst/>
                <a:ahLst/>
                <a:cxnLst>
                  <a:cxn ang="0">
                    <a:pos x="18" y="23"/>
                  </a:cxn>
                  <a:cxn ang="0">
                    <a:pos x="18" y="23"/>
                  </a:cxn>
                  <a:cxn ang="0">
                    <a:pos x="19" y="16"/>
                  </a:cxn>
                  <a:cxn ang="0">
                    <a:pos x="22" y="11"/>
                  </a:cxn>
                  <a:cxn ang="0">
                    <a:pos x="25" y="7"/>
                  </a:cxn>
                  <a:cxn ang="0">
                    <a:pos x="30" y="6"/>
                  </a:cxn>
                  <a:cxn ang="0">
                    <a:pos x="30" y="6"/>
                  </a:cxn>
                  <a:cxn ang="0">
                    <a:pos x="33" y="7"/>
                  </a:cxn>
                  <a:cxn ang="0">
                    <a:pos x="35" y="10"/>
                  </a:cxn>
                  <a:cxn ang="0">
                    <a:pos x="35" y="16"/>
                  </a:cxn>
                  <a:cxn ang="0">
                    <a:pos x="34" y="23"/>
                  </a:cxn>
                  <a:cxn ang="0">
                    <a:pos x="18" y="23"/>
                  </a:cxn>
                  <a:cxn ang="0">
                    <a:pos x="47" y="27"/>
                  </a:cxn>
                  <a:cxn ang="0">
                    <a:pos x="47" y="27"/>
                  </a:cxn>
                  <a:cxn ang="0">
                    <a:pos x="49" y="23"/>
                  </a:cxn>
                  <a:cxn ang="0">
                    <a:pos x="49" y="23"/>
                  </a:cxn>
                  <a:cxn ang="0">
                    <a:pos x="49" y="14"/>
                  </a:cxn>
                  <a:cxn ang="0">
                    <a:pos x="47" y="10"/>
                  </a:cxn>
                  <a:cxn ang="0">
                    <a:pos x="46" y="7"/>
                  </a:cxn>
                  <a:cxn ang="0">
                    <a:pos x="43" y="4"/>
                  </a:cxn>
                  <a:cxn ang="0">
                    <a:pos x="40" y="3"/>
                  </a:cxn>
                  <a:cxn ang="0">
                    <a:pos x="35" y="1"/>
                  </a:cxn>
                  <a:cxn ang="0">
                    <a:pos x="31" y="0"/>
                  </a:cxn>
                  <a:cxn ang="0">
                    <a:pos x="31" y="0"/>
                  </a:cxn>
                  <a:cxn ang="0">
                    <a:pos x="21" y="3"/>
                  </a:cxn>
                  <a:cxn ang="0">
                    <a:pos x="16" y="4"/>
                  </a:cxn>
                  <a:cxn ang="0">
                    <a:pos x="12" y="7"/>
                  </a:cxn>
                  <a:cxn ang="0">
                    <a:pos x="9" y="11"/>
                  </a:cxn>
                  <a:cxn ang="0">
                    <a:pos x="6" y="16"/>
                  </a:cxn>
                  <a:cxn ang="0">
                    <a:pos x="3" y="22"/>
                  </a:cxn>
                  <a:cxn ang="0">
                    <a:pos x="2" y="27"/>
                  </a:cxn>
                  <a:cxn ang="0">
                    <a:pos x="2" y="27"/>
                  </a:cxn>
                  <a:cxn ang="0">
                    <a:pos x="0" y="33"/>
                  </a:cxn>
                  <a:cxn ang="0">
                    <a:pos x="2" y="39"/>
                  </a:cxn>
                  <a:cxn ang="0">
                    <a:pos x="3" y="44"/>
                  </a:cxn>
                  <a:cxn ang="0">
                    <a:pos x="5" y="48"/>
                  </a:cxn>
                  <a:cxn ang="0">
                    <a:pos x="9" y="51"/>
                  </a:cxn>
                  <a:cxn ang="0">
                    <a:pos x="12" y="52"/>
                  </a:cxn>
                  <a:cxn ang="0">
                    <a:pos x="22" y="54"/>
                  </a:cxn>
                  <a:cxn ang="0">
                    <a:pos x="22" y="54"/>
                  </a:cxn>
                  <a:cxn ang="0">
                    <a:pos x="33" y="52"/>
                  </a:cxn>
                  <a:cxn ang="0">
                    <a:pos x="38" y="49"/>
                  </a:cxn>
                  <a:cxn ang="0">
                    <a:pos x="43" y="44"/>
                  </a:cxn>
                  <a:cxn ang="0">
                    <a:pos x="41" y="42"/>
                  </a:cxn>
                  <a:cxn ang="0">
                    <a:pos x="41" y="42"/>
                  </a:cxn>
                  <a:cxn ang="0">
                    <a:pos x="34" y="46"/>
                  </a:cxn>
                  <a:cxn ang="0">
                    <a:pos x="27" y="46"/>
                  </a:cxn>
                  <a:cxn ang="0">
                    <a:pos x="27" y="46"/>
                  </a:cxn>
                  <a:cxn ang="0">
                    <a:pos x="24" y="46"/>
                  </a:cxn>
                  <a:cxn ang="0">
                    <a:pos x="21" y="45"/>
                  </a:cxn>
                  <a:cxn ang="0">
                    <a:pos x="18" y="42"/>
                  </a:cxn>
                  <a:cxn ang="0">
                    <a:pos x="16" y="35"/>
                  </a:cxn>
                  <a:cxn ang="0">
                    <a:pos x="18" y="27"/>
                  </a:cxn>
                  <a:cxn ang="0">
                    <a:pos x="47" y="27"/>
                  </a:cxn>
                </a:cxnLst>
                <a:rect l="0" t="0" r="r" b="b"/>
                <a:pathLst>
                  <a:path w="49" h="54">
                    <a:moveTo>
                      <a:pt x="18" y="23"/>
                    </a:moveTo>
                    <a:lnTo>
                      <a:pt x="18" y="23"/>
                    </a:lnTo>
                    <a:lnTo>
                      <a:pt x="19" y="16"/>
                    </a:lnTo>
                    <a:lnTo>
                      <a:pt x="22" y="11"/>
                    </a:lnTo>
                    <a:lnTo>
                      <a:pt x="25" y="7"/>
                    </a:lnTo>
                    <a:lnTo>
                      <a:pt x="30" y="6"/>
                    </a:lnTo>
                    <a:lnTo>
                      <a:pt x="30" y="6"/>
                    </a:lnTo>
                    <a:lnTo>
                      <a:pt x="33" y="7"/>
                    </a:lnTo>
                    <a:lnTo>
                      <a:pt x="35" y="10"/>
                    </a:lnTo>
                    <a:lnTo>
                      <a:pt x="35" y="16"/>
                    </a:lnTo>
                    <a:lnTo>
                      <a:pt x="34" y="23"/>
                    </a:lnTo>
                    <a:lnTo>
                      <a:pt x="18" y="23"/>
                    </a:lnTo>
                    <a:close/>
                    <a:moveTo>
                      <a:pt x="47" y="27"/>
                    </a:moveTo>
                    <a:lnTo>
                      <a:pt x="47" y="27"/>
                    </a:lnTo>
                    <a:lnTo>
                      <a:pt x="49" y="23"/>
                    </a:lnTo>
                    <a:lnTo>
                      <a:pt x="49" y="23"/>
                    </a:lnTo>
                    <a:lnTo>
                      <a:pt x="49" y="14"/>
                    </a:lnTo>
                    <a:lnTo>
                      <a:pt x="47" y="10"/>
                    </a:lnTo>
                    <a:lnTo>
                      <a:pt x="46" y="7"/>
                    </a:lnTo>
                    <a:lnTo>
                      <a:pt x="43" y="4"/>
                    </a:lnTo>
                    <a:lnTo>
                      <a:pt x="40" y="3"/>
                    </a:lnTo>
                    <a:lnTo>
                      <a:pt x="35" y="1"/>
                    </a:lnTo>
                    <a:lnTo>
                      <a:pt x="31" y="0"/>
                    </a:lnTo>
                    <a:lnTo>
                      <a:pt x="31" y="0"/>
                    </a:lnTo>
                    <a:lnTo>
                      <a:pt x="21" y="3"/>
                    </a:lnTo>
                    <a:lnTo>
                      <a:pt x="16" y="4"/>
                    </a:lnTo>
                    <a:lnTo>
                      <a:pt x="12" y="7"/>
                    </a:lnTo>
                    <a:lnTo>
                      <a:pt x="9" y="11"/>
                    </a:lnTo>
                    <a:lnTo>
                      <a:pt x="6" y="16"/>
                    </a:lnTo>
                    <a:lnTo>
                      <a:pt x="3" y="22"/>
                    </a:lnTo>
                    <a:lnTo>
                      <a:pt x="2" y="27"/>
                    </a:lnTo>
                    <a:lnTo>
                      <a:pt x="2" y="27"/>
                    </a:lnTo>
                    <a:lnTo>
                      <a:pt x="0" y="33"/>
                    </a:lnTo>
                    <a:lnTo>
                      <a:pt x="2" y="39"/>
                    </a:lnTo>
                    <a:lnTo>
                      <a:pt x="3" y="44"/>
                    </a:lnTo>
                    <a:lnTo>
                      <a:pt x="5" y="48"/>
                    </a:lnTo>
                    <a:lnTo>
                      <a:pt x="9" y="51"/>
                    </a:lnTo>
                    <a:lnTo>
                      <a:pt x="12" y="52"/>
                    </a:lnTo>
                    <a:lnTo>
                      <a:pt x="22" y="54"/>
                    </a:lnTo>
                    <a:lnTo>
                      <a:pt x="22" y="54"/>
                    </a:lnTo>
                    <a:lnTo>
                      <a:pt x="33" y="52"/>
                    </a:lnTo>
                    <a:lnTo>
                      <a:pt x="38" y="49"/>
                    </a:lnTo>
                    <a:lnTo>
                      <a:pt x="43" y="44"/>
                    </a:lnTo>
                    <a:lnTo>
                      <a:pt x="41" y="42"/>
                    </a:lnTo>
                    <a:lnTo>
                      <a:pt x="41" y="42"/>
                    </a:lnTo>
                    <a:lnTo>
                      <a:pt x="34" y="46"/>
                    </a:lnTo>
                    <a:lnTo>
                      <a:pt x="27" y="46"/>
                    </a:lnTo>
                    <a:lnTo>
                      <a:pt x="27" y="46"/>
                    </a:lnTo>
                    <a:lnTo>
                      <a:pt x="24" y="46"/>
                    </a:lnTo>
                    <a:lnTo>
                      <a:pt x="21" y="45"/>
                    </a:lnTo>
                    <a:lnTo>
                      <a:pt x="18" y="42"/>
                    </a:lnTo>
                    <a:lnTo>
                      <a:pt x="16" y="35"/>
                    </a:lnTo>
                    <a:lnTo>
                      <a:pt x="18" y="27"/>
                    </a:lnTo>
                    <a:lnTo>
                      <a:pt x="47" y="27"/>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98" name="Freeform 98"/>
              <p:cNvSpPr>
                <a:spLocks noEditPoints="1"/>
              </p:cNvSpPr>
              <p:nvPr userDrawn="1"/>
            </p:nvSpPr>
            <p:spPr bwMode="auto">
              <a:xfrm>
                <a:off x="5826" y="2897"/>
                <a:ext cx="76" cy="71"/>
              </a:xfrm>
              <a:custGeom>
                <a:avLst/>
                <a:gdLst/>
                <a:ahLst/>
                <a:cxnLst>
                  <a:cxn ang="0">
                    <a:pos x="25" y="26"/>
                  </a:cxn>
                  <a:cxn ang="0">
                    <a:pos x="25" y="26"/>
                  </a:cxn>
                  <a:cxn ang="0">
                    <a:pos x="29" y="6"/>
                  </a:cxn>
                  <a:cxn ang="0">
                    <a:pos x="29" y="6"/>
                  </a:cxn>
                  <a:cxn ang="0">
                    <a:pos x="40" y="6"/>
                  </a:cxn>
                  <a:cxn ang="0">
                    <a:pos x="40" y="6"/>
                  </a:cxn>
                  <a:cxn ang="0">
                    <a:pos x="45" y="6"/>
                  </a:cxn>
                  <a:cxn ang="0">
                    <a:pos x="50" y="7"/>
                  </a:cxn>
                  <a:cxn ang="0">
                    <a:pos x="53" y="10"/>
                  </a:cxn>
                  <a:cxn ang="0">
                    <a:pos x="56" y="13"/>
                  </a:cxn>
                  <a:cxn ang="0">
                    <a:pos x="59" y="17"/>
                  </a:cxn>
                  <a:cxn ang="0">
                    <a:pos x="60" y="22"/>
                  </a:cxn>
                  <a:cxn ang="0">
                    <a:pos x="60" y="28"/>
                  </a:cxn>
                  <a:cxn ang="0">
                    <a:pos x="59" y="33"/>
                  </a:cxn>
                  <a:cxn ang="0">
                    <a:pos x="59" y="33"/>
                  </a:cxn>
                  <a:cxn ang="0">
                    <a:pos x="57" y="41"/>
                  </a:cxn>
                  <a:cxn ang="0">
                    <a:pos x="54" y="48"/>
                  </a:cxn>
                  <a:cxn ang="0">
                    <a:pos x="51" y="52"/>
                  </a:cxn>
                  <a:cxn ang="0">
                    <a:pos x="47" y="58"/>
                  </a:cxn>
                  <a:cxn ang="0">
                    <a:pos x="43" y="61"/>
                  </a:cxn>
                  <a:cxn ang="0">
                    <a:pos x="38" y="64"/>
                  </a:cxn>
                  <a:cxn ang="0">
                    <a:pos x="32" y="65"/>
                  </a:cxn>
                  <a:cxn ang="0">
                    <a:pos x="26" y="65"/>
                  </a:cxn>
                  <a:cxn ang="0">
                    <a:pos x="26" y="65"/>
                  </a:cxn>
                  <a:cxn ang="0">
                    <a:pos x="18" y="65"/>
                  </a:cxn>
                  <a:cxn ang="0">
                    <a:pos x="18" y="65"/>
                  </a:cxn>
                  <a:cxn ang="0">
                    <a:pos x="22" y="45"/>
                  </a:cxn>
                  <a:cxn ang="0">
                    <a:pos x="25" y="26"/>
                  </a:cxn>
                  <a:cxn ang="0">
                    <a:pos x="6" y="42"/>
                  </a:cxn>
                  <a:cxn ang="0">
                    <a:pos x="6" y="42"/>
                  </a:cxn>
                  <a:cxn ang="0">
                    <a:pos x="0" y="71"/>
                  </a:cxn>
                  <a:cxn ang="0">
                    <a:pos x="0" y="71"/>
                  </a:cxn>
                  <a:cxn ang="0">
                    <a:pos x="9" y="71"/>
                  </a:cxn>
                  <a:cxn ang="0">
                    <a:pos x="9" y="71"/>
                  </a:cxn>
                  <a:cxn ang="0">
                    <a:pos x="32" y="71"/>
                  </a:cxn>
                  <a:cxn ang="0">
                    <a:pos x="32" y="71"/>
                  </a:cxn>
                  <a:cxn ang="0">
                    <a:pos x="40" y="71"/>
                  </a:cxn>
                  <a:cxn ang="0">
                    <a:pos x="47" y="68"/>
                  </a:cxn>
                  <a:cxn ang="0">
                    <a:pos x="53" y="65"/>
                  </a:cxn>
                  <a:cxn ang="0">
                    <a:pos x="59" y="61"/>
                  </a:cxn>
                  <a:cxn ang="0">
                    <a:pos x="64" y="55"/>
                  </a:cxn>
                  <a:cxn ang="0">
                    <a:pos x="69" y="49"/>
                  </a:cxn>
                  <a:cxn ang="0">
                    <a:pos x="73" y="42"/>
                  </a:cxn>
                  <a:cxn ang="0">
                    <a:pos x="76" y="33"/>
                  </a:cxn>
                  <a:cxn ang="0">
                    <a:pos x="76" y="33"/>
                  </a:cxn>
                  <a:cxn ang="0">
                    <a:pos x="76" y="25"/>
                  </a:cxn>
                  <a:cxn ang="0">
                    <a:pos x="76" y="17"/>
                  </a:cxn>
                  <a:cxn ang="0">
                    <a:pos x="73" y="11"/>
                  </a:cxn>
                  <a:cxn ang="0">
                    <a:pos x="69" y="7"/>
                  </a:cxn>
                  <a:cxn ang="0">
                    <a:pos x="64" y="3"/>
                  </a:cxn>
                  <a:cxn ang="0">
                    <a:pos x="57" y="1"/>
                  </a:cxn>
                  <a:cxn ang="0">
                    <a:pos x="50" y="0"/>
                  </a:cxn>
                  <a:cxn ang="0">
                    <a:pos x="41" y="0"/>
                  </a:cxn>
                  <a:cxn ang="0">
                    <a:pos x="41" y="0"/>
                  </a:cxn>
                  <a:cxn ang="0">
                    <a:pos x="22" y="0"/>
                  </a:cxn>
                  <a:cxn ang="0">
                    <a:pos x="22" y="0"/>
                  </a:cxn>
                  <a:cxn ang="0">
                    <a:pos x="15" y="0"/>
                  </a:cxn>
                  <a:cxn ang="0">
                    <a:pos x="15" y="0"/>
                  </a:cxn>
                  <a:cxn ang="0">
                    <a:pos x="9" y="29"/>
                  </a:cxn>
                  <a:cxn ang="0">
                    <a:pos x="6" y="42"/>
                  </a:cxn>
                </a:cxnLst>
                <a:rect l="0" t="0" r="r" b="b"/>
                <a:pathLst>
                  <a:path w="76" h="71">
                    <a:moveTo>
                      <a:pt x="25" y="26"/>
                    </a:moveTo>
                    <a:lnTo>
                      <a:pt x="25" y="26"/>
                    </a:lnTo>
                    <a:lnTo>
                      <a:pt x="29" y="6"/>
                    </a:lnTo>
                    <a:lnTo>
                      <a:pt x="29" y="6"/>
                    </a:lnTo>
                    <a:lnTo>
                      <a:pt x="40" y="6"/>
                    </a:lnTo>
                    <a:lnTo>
                      <a:pt x="40" y="6"/>
                    </a:lnTo>
                    <a:lnTo>
                      <a:pt x="45" y="6"/>
                    </a:lnTo>
                    <a:lnTo>
                      <a:pt x="50" y="7"/>
                    </a:lnTo>
                    <a:lnTo>
                      <a:pt x="53" y="10"/>
                    </a:lnTo>
                    <a:lnTo>
                      <a:pt x="56" y="13"/>
                    </a:lnTo>
                    <a:lnTo>
                      <a:pt x="59" y="17"/>
                    </a:lnTo>
                    <a:lnTo>
                      <a:pt x="60" y="22"/>
                    </a:lnTo>
                    <a:lnTo>
                      <a:pt x="60" y="28"/>
                    </a:lnTo>
                    <a:lnTo>
                      <a:pt x="59" y="33"/>
                    </a:lnTo>
                    <a:lnTo>
                      <a:pt x="59" y="33"/>
                    </a:lnTo>
                    <a:lnTo>
                      <a:pt x="57" y="41"/>
                    </a:lnTo>
                    <a:lnTo>
                      <a:pt x="54" y="48"/>
                    </a:lnTo>
                    <a:lnTo>
                      <a:pt x="51" y="52"/>
                    </a:lnTo>
                    <a:lnTo>
                      <a:pt x="47" y="58"/>
                    </a:lnTo>
                    <a:lnTo>
                      <a:pt x="43" y="61"/>
                    </a:lnTo>
                    <a:lnTo>
                      <a:pt x="38" y="64"/>
                    </a:lnTo>
                    <a:lnTo>
                      <a:pt x="32" y="65"/>
                    </a:lnTo>
                    <a:lnTo>
                      <a:pt x="26" y="65"/>
                    </a:lnTo>
                    <a:lnTo>
                      <a:pt x="26" y="65"/>
                    </a:lnTo>
                    <a:lnTo>
                      <a:pt x="18" y="65"/>
                    </a:lnTo>
                    <a:lnTo>
                      <a:pt x="18" y="65"/>
                    </a:lnTo>
                    <a:lnTo>
                      <a:pt x="22" y="45"/>
                    </a:lnTo>
                    <a:lnTo>
                      <a:pt x="25" y="26"/>
                    </a:lnTo>
                    <a:close/>
                    <a:moveTo>
                      <a:pt x="6" y="42"/>
                    </a:moveTo>
                    <a:lnTo>
                      <a:pt x="6" y="42"/>
                    </a:lnTo>
                    <a:lnTo>
                      <a:pt x="0" y="71"/>
                    </a:lnTo>
                    <a:lnTo>
                      <a:pt x="0" y="71"/>
                    </a:lnTo>
                    <a:lnTo>
                      <a:pt x="9" y="71"/>
                    </a:lnTo>
                    <a:lnTo>
                      <a:pt x="9" y="71"/>
                    </a:lnTo>
                    <a:lnTo>
                      <a:pt x="32" y="71"/>
                    </a:lnTo>
                    <a:lnTo>
                      <a:pt x="32" y="71"/>
                    </a:lnTo>
                    <a:lnTo>
                      <a:pt x="40" y="71"/>
                    </a:lnTo>
                    <a:lnTo>
                      <a:pt x="47" y="68"/>
                    </a:lnTo>
                    <a:lnTo>
                      <a:pt x="53" y="65"/>
                    </a:lnTo>
                    <a:lnTo>
                      <a:pt x="59" y="61"/>
                    </a:lnTo>
                    <a:lnTo>
                      <a:pt x="64" y="55"/>
                    </a:lnTo>
                    <a:lnTo>
                      <a:pt x="69" y="49"/>
                    </a:lnTo>
                    <a:lnTo>
                      <a:pt x="73" y="42"/>
                    </a:lnTo>
                    <a:lnTo>
                      <a:pt x="76" y="33"/>
                    </a:lnTo>
                    <a:lnTo>
                      <a:pt x="76" y="33"/>
                    </a:lnTo>
                    <a:lnTo>
                      <a:pt x="76" y="25"/>
                    </a:lnTo>
                    <a:lnTo>
                      <a:pt x="76" y="17"/>
                    </a:lnTo>
                    <a:lnTo>
                      <a:pt x="73" y="11"/>
                    </a:lnTo>
                    <a:lnTo>
                      <a:pt x="69" y="7"/>
                    </a:lnTo>
                    <a:lnTo>
                      <a:pt x="64" y="3"/>
                    </a:lnTo>
                    <a:lnTo>
                      <a:pt x="57" y="1"/>
                    </a:lnTo>
                    <a:lnTo>
                      <a:pt x="50" y="0"/>
                    </a:lnTo>
                    <a:lnTo>
                      <a:pt x="41" y="0"/>
                    </a:lnTo>
                    <a:lnTo>
                      <a:pt x="41" y="0"/>
                    </a:lnTo>
                    <a:lnTo>
                      <a:pt x="22" y="0"/>
                    </a:lnTo>
                    <a:lnTo>
                      <a:pt x="22" y="0"/>
                    </a:lnTo>
                    <a:lnTo>
                      <a:pt x="15" y="0"/>
                    </a:lnTo>
                    <a:lnTo>
                      <a:pt x="15" y="0"/>
                    </a:lnTo>
                    <a:lnTo>
                      <a:pt x="9" y="29"/>
                    </a:lnTo>
                    <a:lnTo>
                      <a:pt x="6" y="42"/>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sp>
            <p:nvSpPr>
              <p:cNvPr id="256099" name="Freeform 99"/>
              <p:cNvSpPr>
                <a:spLocks noEditPoints="1"/>
              </p:cNvSpPr>
              <p:nvPr userDrawn="1"/>
            </p:nvSpPr>
            <p:spPr bwMode="auto">
              <a:xfrm>
                <a:off x="5905" y="2916"/>
                <a:ext cx="53" cy="54"/>
              </a:xfrm>
              <a:custGeom>
                <a:avLst/>
                <a:gdLst/>
                <a:ahLst/>
                <a:cxnLst>
                  <a:cxn ang="0">
                    <a:pos x="36" y="25"/>
                  </a:cxn>
                  <a:cxn ang="0">
                    <a:pos x="36" y="25"/>
                  </a:cxn>
                  <a:cxn ang="0">
                    <a:pos x="35" y="35"/>
                  </a:cxn>
                  <a:cxn ang="0">
                    <a:pos x="31" y="44"/>
                  </a:cxn>
                  <a:cxn ang="0">
                    <a:pos x="26" y="48"/>
                  </a:cxn>
                  <a:cxn ang="0">
                    <a:pos x="22" y="49"/>
                  </a:cxn>
                  <a:cxn ang="0">
                    <a:pos x="22" y="49"/>
                  </a:cxn>
                  <a:cxn ang="0">
                    <a:pos x="20" y="49"/>
                  </a:cxn>
                  <a:cxn ang="0">
                    <a:pos x="18" y="48"/>
                  </a:cxn>
                  <a:cxn ang="0">
                    <a:pos x="16" y="44"/>
                  </a:cxn>
                  <a:cxn ang="0">
                    <a:pos x="15" y="36"/>
                  </a:cxn>
                  <a:cxn ang="0">
                    <a:pos x="16" y="29"/>
                  </a:cxn>
                  <a:cxn ang="0">
                    <a:pos x="16" y="29"/>
                  </a:cxn>
                  <a:cxn ang="0">
                    <a:pos x="19" y="19"/>
                  </a:cxn>
                  <a:cxn ang="0">
                    <a:pos x="22" y="11"/>
                  </a:cxn>
                  <a:cxn ang="0">
                    <a:pos x="26" y="7"/>
                  </a:cxn>
                  <a:cxn ang="0">
                    <a:pos x="31" y="6"/>
                  </a:cxn>
                  <a:cxn ang="0">
                    <a:pos x="31" y="6"/>
                  </a:cxn>
                  <a:cxn ang="0">
                    <a:pos x="35" y="7"/>
                  </a:cxn>
                  <a:cxn ang="0">
                    <a:pos x="38" y="10"/>
                  </a:cxn>
                  <a:cxn ang="0">
                    <a:pos x="38" y="16"/>
                  </a:cxn>
                  <a:cxn ang="0">
                    <a:pos x="36" y="25"/>
                  </a:cxn>
                  <a:cxn ang="0">
                    <a:pos x="36" y="25"/>
                  </a:cxn>
                  <a:cxn ang="0">
                    <a:pos x="0" y="29"/>
                  </a:cxn>
                  <a:cxn ang="0">
                    <a:pos x="0" y="29"/>
                  </a:cxn>
                  <a:cxn ang="0">
                    <a:pos x="0" y="35"/>
                  </a:cxn>
                  <a:cxn ang="0">
                    <a:pos x="0" y="41"/>
                  </a:cxn>
                  <a:cxn ang="0">
                    <a:pos x="3" y="45"/>
                  </a:cxn>
                  <a:cxn ang="0">
                    <a:pos x="4" y="48"/>
                  </a:cxn>
                  <a:cxn ang="0">
                    <a:pos x="9" y="51"/>
                  </a:cxn>
                  <a:cxn ang="0">
                    <a:pos x="12" y="52"/>
                  </a:cxn>
                  <a:cxn ang="0">
                    <a:pos x="22" y="54"/>
                  </a:cxn>
                  <a:cxn ang="0">
                    <a:pos x="22" y="54"/>
                  </a:cxn>
                  <a:cxn ang="0">
                    <a:pos x="26" y="54"/>
                  </a:cxn>
                  <a:cxn ang="0">
                    <a:pos x="32" y="52"/>
                  </a:cxn>
                  <a:cxn ang="0">
                    <a:pos x="36" y="49"/>
                  </a:cxn>
                  <a:cxn ang="0">
                    <a:pos x="41" y="46"/>
                  </a:cxn>
                  <a:cxn ang="0">
                    <a:pos x="45" y="42"/>
                  </a:cxn>
                  <a:cxn ang="0">
                    <a:pos x="48" y="38"/>
                  </a:cxn>
                  <a:cxn ang="0">
                    <a:pos x="51" y="32"/>
                  </a:cxn>
                  <a:cxn ang="0">
                    <a:pos x="53" y="26"/>
                  </a:cxn>
                  <a:cxn ang="0">
                    <a:pos x="53" y="26"/>
                  </a:cxn>
                  <a:cxn ang="0">
                    <a:pos x="53" y="20"/>
                  </a:cxn>
                  <a:cxn ang="0">
                    <a:pos x="53" y="16"/>
                  </a:cxn>
                  <a:cxn ang="0">
                    <a:pos x="51" y="11"/>
                  </a:cxn>
                  <a:cxn ang="0">
                    <a:pos x="50" y="7"/>
                  </a:cxn>
                  <a:cxn ang="0">
                    <a:pos x="47" y="4"/>
                  </a:cxn>
                  <a:cxn ang="0">
                    <a:pos x="42" y="3"/>
                  </a:cxn>
                  <a:cxn ang="0">
                    <a:pos x="38" y="1"/>
                  </a:cxn>
                  <a:cxn ang="0">
                    <a:pos x="32" y="0"/>
                  </a:cxn>
                  <a:cxn ang="0">
                    <a:pos x="32" y="0"/>
                  </a:cxn>
                  <a:cxn ang="0">
                    <a:pos x="22" y="3"/>
                  </a:cxn>
                  <a:cxn ang="0">
                    <a:pos x="18" y="4"/>
                  </a:cxn>
                  <a:cxn ang="0">
                    <a:pos x="13" y="7"/>
                  </a:cxn>
                  <a:cxn ang="0">
                    <a:pos x="9" y="11"/>
                  </a:cxn>
                  <a:cxn ang="0">
                    <a:pos x="6" y="16"/>
                  </a:cxn>
                  <a:cxn ang="0">
                    <a:pos x="3" y="22"/>
                  </a:cxn>
                  <a:cxn ang="0">
                    <a:pos x="0" y="29"/>
                  </a:cxn>
                  <a:cxn ang="0">
                    <a:pos x="0" y="29"/>
                  </a:cxn>
                </a:cxnLst>
                <a:rect l="0" t="0" r="r" b="b"/>
                <a:pathLst>
                  <a:path w="53" h="54">
                    <a:moveTo>
                      <a:pt x="36" y="25"/>
                    </a:moveTo>
                    <a:lnTo>
                      <a:pt x="36" y="25"/>
                    </a:lnTo>
                    <a:lnTo>
                      <a:pt x="35" y="35"/>
                    </a:lnTo>
                    <a:lnTo>
                      <a:pt x="31" y="44"/>
                    </a:lnTo>
                    <a:lnTo>
                      <a:pt x="26" y="48"/>
                    </a:lnTo>
                    <a:lnTo>
                      <a:pt x="22" y="49"/>
                    </a:lnTo>
                    <a:lnTo>
                      <a:pt x="22" y="49"/>
                    </a:lnTo>
                    <a:lnTo>
                      <a:pt x="20" y="49"/>
                    </a:lnTo>
                    <a:lnTo>
                      <a:pt x="18" y="48"/>
                    </a:lnTo>
                    <a:lnTo>
                      <a:pt x="16" y="44"/>
                    </a:lnTo>
                    <a:lnTo>
                      <a:pt x="15" y="36"/>
                    </a:lnTo>
                    <a:lnTo>
                      <a:pt x="16" y="29"/>
                    </a:lnTo>
                    <a:lnTo>
                      <a:pt x="16" y="29"/>
                    </a:lnTo>
                    <a:lnTo>
                      <a:pt x="19" y="19"/>
                    </a:lnTo>
                    <a:lnTo>
                      <a:pt x="22" y="11"/>
                    </a:lnTo>
                    <a:lnTo>
                      <a:pt x="26" y="7"/>
                    </a:lnTo>
                    <a:lnTo>
                      <a:pt x="31" y="6"/>
                    </a:lnTo>
                    <a:lnTo>
                      <a:pt x="31" y="6"/>
                    </a:lnTo>
                    <a:lnTo>
                      <a:pt x="35" y="7"/>
                    </a:lnTo>
                    <a:lnTo>
                      <a:pt x="38" y="10"/>
                    </a:lnTo>
                    <a:lnTo>
                      <a:pt x="38" y="16"/>
                    </a:lnTo>
                    <a:lnTo>
                      <a:pt x="36" y="25"/>
                    </a:lnTo>
                    <a:lnTo>
                      <a:pt x="36" y="25"/>
                    </a:lnTo>
                    <a:close/>
                    <a:moveTo>
                      <a:pt x="0" y="29"/>
                    </a:moveTo>
                    <a:lnTo>
                      <a:pt x="0" y="29"/>
                    </a:lnTo>
                    <a:lnTo>
                      <a:pt x="0" y="35"/>
                    </a:lnTo>
                    <a:lnTo>
                      <a:pt x="0" y="41"/>
                    </a:lnTo>
                    <a:lnTo>
                      <a:pt x="3" y="45"/>
                    </a:lnTo>
                    <a:lnTo>
                      <a:pt x="4" y="48"/>
                    </a:lnTo>
                    <a:lnTo>
                      <a:pt x="9" y="51"/>
                    </a:lnTo>
                    <a:lnTo>
                      <a:pt x="12" y="52"/>
                    </a:lnTo>
                    <a:lnTo>
                      <a:pt x="22" y="54"/>
                    </a:lnTo>
                    <a:lnTo>
                      <a:pt x="22" y="54"/>
                    </a:lnTo>
                    <a:lnTo>
                      <a:pt x="26" y="54"/>
                    </a:lnTo>
                    <a:lnTo>
                      <a:pt x="32" y="52"/>
                    </a:lnTo>
                    <a:lnTo>
                      <a:pt x="36" y="49"/>
                    </a:lnTo>
                    <a:lnTo>
                      <a:pt x="41" y="46"/>
                    </a:lnTo>
                    <a:lnTo>
                      <a:pt x="45" y="42"/>
                    </a:lnTo>
                    <a:lnTo>
                      <a:pt x="48" y="38"/>
                    </a:lnTo>
                    <a:lnTo>
                      <a:pt x="51" y="32"/>
                    </a:lnTo>
                    <a:lnTo>
                      <a:pt x="53" y="26"/>
                    </a:lnTo>
                    <a:lnTo>
                      <a:pt x="53" y="26"/>
                    </a:lnTo>
                    <a:lnTo>
                      <a:pt x="53" y="20"/>
                    </a:lnTo>
                    <a:lnTo>
                      <a:pt x="53" y="16"/>
                    </a:lnTo>
                    <a:lnTo>
                      <a:pt x="51" y="11"/>
                    </a:lnTo>
                    <a:lnTo>
                      <a:pt x="50" y="7"/>
                    </a:lnTo>
                    <a:lnTo>
                      <a:pt x="47" y="4"/>
                    </a:lnTo>
                    <a:lnTo>
                      <a:pt x="42" y="3"/>
                    </a:lnTo>
                    <a:lnTo>
                      <a:pt x="38" y="1"/>
                    </a:lnTo>
                    <a:lnTo>
                      <a:pt x="32" y="0"/>
                    </a:lnTo>
                    <a:lnTo>
                      <a:pt x="32" y="0"/>
                    </a:lnTo>
                    <a:lnTo>
                      <a:pt x="22" y="3"/>
                    </a:lnTo>
                    <a:lnTo>
                      <a:pt x="18" y="4"/>
                    </a:lnTo>
                    <a:lnTo>
                      <a:pt x="13" y="7"/>
                    </a:lnTo>
                    <a:lnTo>
                      <a:pt x="9" y="11"/>
                    </a:lnTo>
                    <a:lnTo>
                      <a:pt x="6" y="16"/>
                    </a:lnTo>
                    <a:lnTo>
                      <a:pt x="3" y="22"/>
                    </a:lnTo>
                    <a:lnTo>
                      <a:pt x="0" y="29"/>
                    </a:lnTo>
                    <a:lnTo>
                      <a:pt x="0" y="29"/>
                    </a:lnTo>
                    <a:close/>
                  </a:path>
                </a:pathLst>
              </a:custGeom>
              <a:solidFill>
                <a:schemeClr val="accent1"/>
              </a:solidFill>
              <a:ln w="9525">
                <a:noFill/>
                <a:round/>
                <a:headEnd/>
                <a:tailEnd/>
              </a:ln>
            </p:spPr>
            <p:txBody>
              <a:bodyPr/>
              <a:lstStyle/>
              <a:p>
                <a:pPr algn="ctr">
                  <a:spcBef>
                    <a:spcPct val="50000"/>
                  </a:spcBef>
                </a:pPr>
                <a:endParaRPr lang="en-US" sz="1200">
                  <a:solidFill>
                    <a:srgbClr val="000000"/>
                  </a:solidFill>
                  <a:latin typeface="Arial" charset="0"/>
                  <a:cs typeface="Times New Roman" pitchFamily="18" charset="0"/>
                </a:endParaRPr>
              </a:p>
            </p:txBody>
          </p:sp>
        </p:grpSp>
      </p:grpSp>
      <p:sp>
        <p:nvSpPr>
          <p:cNvPr id="256100" name="Rectangle 100"/>
          <p:cNvSpPr>
            <a:spLocks noChangeArrowheads="1"/>
          </p:cNvSpPr>
          <p:nvPr userDrawn="1"/>
        </p:nvSpPr>
        <p:spPr bwMode="auto">
          <a:xfrm>
            <a:off x="6604489" y="-4762"/>
            <a:ext cx="2552700" cy="696913"/>
          </a:xfrm>
          <a:prstGeom prst="rect">
            <a:avLst/>
          </a:prstGeom>
          <a:solidFill>
            <a:schemeClr val="accent1"/>
          </a:solidFill>
          <a:ln w="9525">
            <a:noFill/>
            <a:miter lim="800000"/>
            <a:headEnd/>
            <a:tailEnd/>
          </a:ln>
          <a:effectLst/>
        </p:spPr>
        <p:txBody>
          <a:bodyPr wrap="none" anchor="ctr"/>
          <a:lstStyle/>
          <a:p>
            <a:pPr marL="92075" indent="-92075" algn="ctr">
              <a:lnSpc>
                <a:spcPct val="95000"/>
              </a:lnSpc>
              <a:buClr>
                <a:srgbClr val="B7B8FF"/>
              </a:buClr>
              <a:buSzPct val="45000"/>
              <a:buFont typeface="Wingdings" pitchFamily="2" charset="2"/>
              <a:buNone/>
            </a:pPr>
            <a:endParaRPr lang="en-US" sz="1000">
              <a:solidFill>
                <a:srgbClr val="FFFFFF"/>
              </a:solidFill>
              <a:latin typeface="Times New Roman" pitchFamily="18" charset="0"/>
              <a:cs typeface="Times New Roman" pitchFamily="18" charset="0"/>
            </a:endParaRPr>
          </a:p>
        </p:txBody>
      </p:sp>
      <p:sp>
        <p:nvSpPr>
          <p:cNvPr id="256103" name="Rectangle 103"/>
          <p:cNvSpPr>
            <a:spLocks noChangeArrowheads="1"/>
          </p:cNvSpPr>
          <p:nvPr userDrawn="1"/>
        </p:nvSpPr>
        <p:spPr bwMode="auto">
          <a:xfrm>
            <a:off x="6699740" y="493713"/>
            <a:ext cx="2092569" cy="152400"/>
          </a:xfrm>
          <a:prstGeom prst="rect">
            <a:avLst/>
          </a:prstGeom>
          <a:noFill/>
          <a:ln w="9525">
            <a:noFill/>
            <a:miter lim="800000"/>
            <a:headEnd/>
            <a:tailEnd/>
          </a:ln>
          <a:effectLst/>
        </p:spPr>
        <p:txBody>
          <a:bodyPr lIns="0" tIns="0" rIns="0" bIns="0">
            <a:spAutoFit/>
          </a:bodyPr>
          <a:lstStyle/>
          <a:p>
            <a:pPr defTabSz="839788">
              <a:spcBef>
                <a:spcPct val="50000"/>
              </a:spcBef>
            </a:pPr>
            <a:r>
              <a:rPr lang="en-GB" sz="1000" b="1">
                <a:solidFill>
                  <a:srgbClr val="FFFFFF"/>
                </a:solidFill>
                <a:latin typeface="Times New Roman" pitchFamily="18" charset="0"/>
                <a:cs typeface="Times New Roman" pitchFamily="18" charset="0"/>
              </a:rPr>
              <a:t>FINANCIAL SERVICES</a:t>
            </a:r>
          </a:p>
        </p:txBody>
      </p:sp>
      <p:sp>
        <p:nvSpPr>
          <p:cNvPr id="256104" name="Rectangle 104"/>
          <p:cNvSpPr>
            <a:spLocks noGrp="1" noChangeArrowheads="1"/>
          </p:cNvSpPr>
          <p:nvPr>
            <p:ph type="dt" sz="quarter" idx="2"/>
          </p:nvPr>
        </p:nvSpPr>
        <p:spPr bwMode="auto">
          <a:xfrm>
            <a:off x="6699740" y="731859"/>
            <a:ext cx="2092569" cy="187325"/>
          </a:xfrm>
          <a:prstGeom prst="rect">
            <a:avLst/>
          </a:prstGeom>
          <a:noFill/>
          <a:ln>
            <a:miter lim="800000"/>
            <a:headEnd/>
            <a:tailEnd/>
          </a:ln>
        </p:spPr>
        <p:txBody>
          <a:bodyPr vert="horz" wrap="square" lIns="0" tIns="0" rIns="0" bIns="0" numCol="1" anchor="t" anchorCtr="0" compatLnSpc="1">
            <a:prstTxWarp prst="textNoShape">
              <a:avLst/>
            </a:prstTxWarp>
          </a:bodyPr>
          <a:lstStyle>
            <a:lvl1pPr algn="l">
              <a:spcBef>
                <a:spcPct val="0"/>
              </a:spcBef>
              <a:defRPr sz="1000">
                <a:solidFill>
                  <a:schemeClr val="bg1"/>
                </a:solidFill>
                <a:latin typeface="Times New Roman" pitchFamily="18" charset="0"/>
              </a:defRPr>
            </a:lvl1pPr>
          </a:lstStyle>
          <a:p>
            <a:fld id="{D422C103-1765-4524-92CC-53EB32375037}" type="datetime4">
              <a:rPr lang="en-GB">
                <a:solidFill>
                  <a:srgbClr val="FFFFFF"/>
                </a:solidFill>
                <a:cs typeface="Times New Roman" pitchFamily="18" charset="0"/>
              </a:rPr>
              <a:pPr/>
              <a:t>28 April 2015</a:t>
            </a:fld>
            <a:endParaRPr lang="en-GB">
              <a:solidFill>
                <a:srgbClr val="FFFFFF"/>
              </a:solidFill>
              <a:cs typeface="Times New Roman" pitchFamily="18" charset="0"/>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descr="logo.gif"/>
          <p:cNvPicPr>
            <a:picLocks noChangeAspect="1"/>
          </p:cNvPicPr>
          <p:nvPr userDrawn="1"/>
        </p:nvPicPr>
        <p:blipFill>
          <a:blip r:embed="rId2" cstate="print"/>
          <a:stretch>
            <a:fillRect/>
          </a:stretch>
        </p:blipFill>
        <p:spPr>
          <a:xfrm>
            <a:off x="6862943" y="249334"/>
            <a:ext cx="1903094" cy="543880"/>
          </a:xfrm>
          <a:prstGeom prst="rect">
            <a:avLst/>
          </a:prstGeom>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21"/>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3158" y="1268420"/>
            <a:ext cx="4148503"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340" y="1268420"/>
            <a:ext cx="4149969"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8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8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43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3"/>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620" y="434976"/>
            <a:ext cx="2108688" cy="58023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3164" y="434976"/>
            <a:ext cx="6189785" cy="58023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53158" y="434981"/>
            <a:ext cx="7477857" cy="5810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53158" y="1268420"/>
            <a:ext cx="4148503" cy="4968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2340" y="1268420"/>
            <a:ext cx="4149969" cy="4968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1425"/>
          <p:cNvSpPr>
            <a:spLocks noChangeArrowheads="1"/>
          </p:cNvSpPr>
          <p:nvPr/>
        </p:nvSpPr>
        <p:spPr bwMode="auto">
          <a:xfrm>
            <a:off x="0" y="0"/>
            <a:ext cx="9144000" cy="1563687"/>
          </a:xfrm>
          <a:prstGeom prst="rect">
            <a:avLst/>
          </a:prstGeom>
          <a:solidFill>
            <a:srgbClr val="014C6D"/>
          </a:solidFill>
          <a:ln w="9525">
            <a:noFill/>
            <a:miter lim="800000"/>
            <a:headEnd/>
            <a:tailEnd/>
          </a:ln>
          <a:effectLst/>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258" name="Rectangle 1680"/>
          <p:cNvSpPr>
            <a:spLocks noChangeArrowheads="1"/>
          </p:cNvSpPr>
          <p:nvPr/>
        </p:nvSpPr>
        <p:spPr bwMode="auto">
          <a:xfrm>
            <a:off x="0" y="6669088"/>
            <a:ext cx="9144000" cy="200025"/>
          </a:xfrm>
          <a:prstGeom prst="rect">
            <a:avLst/>
          </a:prstGeom>
          <a:solidFill>
            <a:srgbClr val="00783C"/>
          </a:solidFill>
          <a:ln w="9525">
            <a:noFill/>
            <a:miter lim="800000"/>
            <a:headEnd/>
            <a:tailEnd/>
          </a:ln>
          <a:effectLst/>
        </p:spPr>
        <p:txBody>
          <a:bodyPr wrap="none" anchor="ct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259" name="Freeform 1682"/>
          <p:cNvSpPr>
            <a:spLocks/>
          </p:cNvSpPr>
          <p:nvPr/>
        </p:nvSpPr>
        <p:spPr bwMode="auto">
          <a:xfrm flipH="1">
            <a:off x="6380163" y="615950"/>
            <a:ext cx="1014412" cy="1895475"/>
          </a:xfrm>
          <a:custGeom>
            <a:avLst/>
            <a:gdLst/>
            <a:ahLst/>
            <a:cxnLst>
              <a:cxn ang="0">
                <a:pos x="0" y="0"/>
              </a:cxn>
              <a:cxn ang="0">
                <a:pos x="38" y="110"/>
              </a:cxn>
              <a:cxn ang="0">
                <a:pos x="78" y="216"/>
              </a:cxn>
              <a:cxn ang="0">
                <a:pos x="106" y="304"/>
              </a:cxn>
              <a:cxn ang="0">
                <a:pos x="136" y="398"/>
              </a:cxn>
              <a:cxn ang="0">
                <a:pos x="164" y="506"/>
              </a:cxn>
              <a:cxn ang="0">
                <a:pos x="206" y="672"/>
              </a:cxn>
              <a:cxn ang="0">
                <a:pos x="236" y="788"/>
              </a:cxn>
              <a:cxn ang="0">
                <a:pos x="272" y="990"/>
              </a:cxn>
              <a:cxn ang="0">
                <a:pos x="286" y="1086"/>
              </a:cxn>
              <a:cxn ang="0">
                <a:pos x="302" y="1194"/>
              </a:cxn>
              <a:cxn ang="0">
                <a:pos x="638" y="1194"/>
              </a:cxn>
              <a:cxn ang="0">
                <a:pos x="624" y="1142"/>
              </a:cxn>
              <a:cxn ang="0">
                <a:pos x="598" y="1060"/>
              </a:cxn>
              <a:cxn ang="0">
                <a:pos x="572" y="980"/>
              </a:cxn>
              <a:cxn ang="0">
                <a:pos x="548" y="912"/>
              </a:cxn>
              <a:cxn ang="0">
                <a:pos x="494" y="784"/>
              </a:cxn>
              <a:cxn ang="0">
                <a:pos x="456" y="698"/>
              </a:cxn>
              <a:cxn ang="0">
                <a:pos x="424" y="626"/>
              </a:cxn>
              <a:cxn ang="0">
                <a:pos x="378" y="532"/>
              </a:cxn>
              <a:cxn ang="0">
                <a:pos x="340" y="470"/>
              </a:cxn>
              <a:cxn ang="0">
                <a:pos x="306" y="414"/>
              </a:cxn>
              <a:cxn ang="0">
                <a:pos x="268" y="342"/>
              </a:cxn>
              <a:cxn ang="0">
                <a:pos x="228" y="286"/>
              </a:cxn>
              <a:cxn ang="0">
                <a:pos x="174" y="210"/>
              </a:cxn>
              <a:cxn ang="0">
                <a:pos x="122" y="140"/>
              </a:cxn>
              <a:cxn ang="0">
                <a:pos x="58" y="52"/>
              </a:cxn>
              <a:cxn ang="0">
                <a:pos x="30" y="20"/>
              </a:cxn>
              <a:cxn ang="0">
                <a:pos x="0" y="0"/>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w="9525" cap="flat" cmpd="sng">
            <a:noFill/>
            <a:prstDash val="solid"/>
            <a:round/>
            <a:headEnd type="none" w="med" len="med"/>
            <a:tailEnd type="none" w="med" len="med"/>
          </a:ln>
          <a:effectLst/>
        </p:spPr>
        <p:txBody>
          <a:bodyPr wrap="none" anchor="ct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260" name="Freeform 1683"/>
          <p:cNvSpPr>
            <a:spLocks/>
          </p:cNvSpPr>
          <p:nvPr/>
        </p:nvSpPr>
        <p:spPr bwMode="auto">
          <a:xfrm flipH="1">
            <a:off x="7410450" y="3175"/>
            <a:ext cx="712788" cy="584200"/>
          </a:xfrm>
          <a:custGeom>
            <a:avLst/>
            <a:gdLst/>
            <a:ahLst/>
            <a:cxnLst>
              <a:cxn ang="0">
                <a:pos x="448" y="372"/>
              </a:cxn>
              <a:cxn ang="0">
                <a:pos x="388" y="302"/>
              </a:cxn>
              <a:cxn ang="0">
                <a:pos x="280" y="208"/>
              </a:cxn>
              <a:cxn ang="0">
                <a:pos x="210" y="142"/>
              </a:cxn>
              <a:cxn ang="0">
                <a:pos x="140" y="94"/>
              </a:cxn>
              <a:cxn ang="0">
                <a:pos x="64" y="44"/>
              </a:cxn>
              <a:cxn ang="0">
                <a:pos x="0" y="0"/>
              </a:cxn>
              <a:cxn ang="0">
                <a:pos x="280" y="0"/>
              </a:cxn>
              <a:cxn ang="0">
                <a:pos x="300" y="36"/>
              </a:cxn>
              <a:cxn ang="0">
                <a:pos x="324" y="82"/>
              </a:cxn>
              <a:cxn ang="0">
                <a:pos x="346" y="134"/>
              </a:cxn>
              <a:cxn ang="0">
                <a:pos x="378" y="206"/>
              </a:cxn>
              <a:cxn ang="0">
                <a:pos x="408" y="264"/>
              </a:cxn>
              <a:cxn ang="0">
                <a:pos x="434" y="334"/>
              </a:cxn>
              <a:cxn ang="0">
                <a:pos x="448" y="372"/>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w="9525" cap="flat" cmpd="sng">
            <a:noFill/>
            <a:prstDash val="solid"/>
            <a:round/>
            <a:headEnd type="none" w="med" len="med"/>
            <a:tailEnd type="none" w="med" len="med"/>
          </a:ln>
          <a:effectLst/>
        </p:spPr>
        <p:txBody>
          <a:bodyPr wrap="none" anchor="ct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grpSp>
        <p:nvGrpSpPr>
          <p:cNvPr id="261" name="Group 1684"/>
          <p:cNvGrpSpPr>
            <a:grpSpLocks/>
          </p:cNvGrpSpPr>
          <p:nvPr/>
        </p:nvGrpSpPr>
        <p:grpSpPr bwMode="auto">
          <a:xfrm flipH="1">
            <a:off x="6376988" y="6350"/>
            <a:ext cx="2767012" cy="2501900"/>
            <a:chOff x="0" y="2744"/>
            <a:chExt cx="1740" cy="1576"/>
          </a:xfrm>
        </p:grpSpPr>
        <p:sp>
          <p:nvSpPr>
            <p:cNvPr id="262" name="Freeform 1685"/>
            <p:cNvSpPr>
              <a:spLocks/>
            </p:cNvSpPr>
            <p:nvPr userDrawn="1"/>
          </p:nvSpPr>
          <p:spPr bwMode="auto">
            <a:xfrm>
              <a:off x="648" y="2744"/>
              <a:ext cx="1092" cy="1576"/>
            </a:xfrm>
            <a:custGeom>
              <a:avLst/>
              <a:gdLst/>
              <a:ahLst/>
              <a:cxnLst>
                <a:cxn ang="0">
                  <a:pos x="0" y="0"/>
                </a:cxn>
                <a:cxn ang="0">
                  <a:pos x="181" y="176"/>
                </a:cxn>
              </a:cxnLst>
              <a:rect l="0" t="0" r="r" b="b"/>
              <a:pathLst>
                <a:path w="181" h="176">
                  <a:moveTo>
                    <a:pt x="0" y="0"/>
                  </a:moveTo>
                  <a:cubicBezTo>
                    <a:pt x="81" y="32"/>
                    <a:pt x="147" y="96"/>
                    <a:pt x="181" y="176"/>
                  </a:cubicBezTo>
                </a:path>
              </a:pathLst>
            </a:custGeom>
            <a:noFill/>
            <a:ln w="19050" cap="flat" cmpd="sng">
              <a:solidFill>
                <a:schemeClr val="bg1"/>
              </a:solidFill>
              <a:prstDash val="solid"/>
              <a:miter lim="800000"/>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263" name="Freeform 1686"/>
            <p:cNvSpPr>
              <a:spLocks noEditPoints="1"/>
            </p:cNvSpPr>
            <p:nvPr userDrawn="1"/>
          </p:nvSpPr>
          <p:spPr bwMode="auto">
            <a:xfrm>
              <a:off x="0" y="2744"/>
              <a:ext cx="1401" cy="1576"/>
            </a:xfrm>
            <a:custGeom>
              <a:avLst/>
              <a:gdLst/>
              <a:ahLst/>
              <a:cxnLst>
                <a:cxn ang="0">
                  <a:pos x="0" y="12"/>
                </a:cxn>
                <a:cxn ang="0">
                  <a:pos x="213" y="176"/>
                </a:cxn>
                <a:cxn ang="0">
                  <a:pos x="168" y="0"/>
                </a:cxn>
                <a:cxn ang="0">
                  <a:pos x="254" y="175"/>
                </a:cxn>
              </a:cxnLst>
              <a:rect l="0" t="0" r="r" b="b"/>
              <a:pathLst>
                <a:path w="254" h="176">
                  <a:moveTo>
                    <a:pt x="0" y="12"/>
                  </a:moveTo>
                  <a:cubicBezTo>
                    <a:pt x="94" y="31"/>
                    <a:pt x="172" y="93"/>
                    <a:pt x="213" y="176"/>
                  </a:cubicBezTo>
                  <a:moveTo>
                    <a:pt x="168" y="0"/>
                  </a:moveTo>
                  <a:cubicBezTo>
                    <a:pt x="210" y="50"/>
                    <a:pt x="240" y="110"/>
                    <a:pt x="254" y="175"/>
                  </a:cubicBezTo>
                </a:path>
              </a:pathLst>
            </a:custGeom>
            <a:noFill/>
            <a:ln w="19050" cap="flat" cmpd="sng">
              <a:solidFill>
                <a:schemeClr val="bg1"/>
              </a:solidFill>
              <a:prstDash val="solid"/>
              <a:miter lim="800000"/>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grpSp>
      <p:sp>
        <p:nvSpPr>
          <p:cNvPr id="264" name="Rectangle 1034"/>
          <p:cNvSpPr>
            <a:spLocks noChangeArrowheads="1"/>
          </p:cNvSpPr>
          <p:nvPr/>
        </p:nvSpPr>
        <p:spPr bwMode="auto">
          <a:xfrm>
            <a:off x="236538" y="-9525"/>
            <a:ext cx="8912225" cy="3776663"/>
          </a:xfrm>
          <a:prstGeom prst="rect">
            <a:avLst/>
          </a:prstGeom>
          <a:noFill/>
          <a:ln w="9525">
            <a:noFill/>
            <a:miter lim="800000"/>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265" name="Line 1086"/>
          <p:cNvSpPr>
            <a:spLocks noChangeShapeType="1"/>
          </p:cNvSpPr>
          <p:nvPr/>
        </p:nvSpPr>
        <p:spPr bwMode="auto">
          <a:xfrm>
            <a:off x="484188" y="617538"/>
            <a:ext cx="1587" cy="1587"/>
          </a:xfrm>
          <a:prstGeom prst="line">
            <a:avLst/>
          </a:prstGeom>
          <a:noFill/>
          <a:ln w="9525">
            <a:noFill/>
            <a:round/>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266" name="Line 1087"/>
          <p:cNvSpPr>
            <a:spLocks noChangeShapeType="1"/>
          </p:cNvSpPr>
          <p:nvPr/>
        </p:nvSpPr>
        <p:spPr bwMode="auto">
          <a:xfrm>
            <a:off x="484188" y="617538"/>
            <a:ext cx="1587" cy="1587"/>
          </a:xfrm>
          <a:prstGeom prst="line">
            <a:avLst/>
          </a:prstGeom>
          <a:noFill/>
          <a:ln w="9525">
            <a:noFill/>
            <a:round/>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267" name="Rectangle 1088"/>
          <p:cNvSpPr>
            <a:spLocks noChangeArrowheads="1"/>
          </p:cNvSpPr>
          <p:nvPr/>
        </p:nvSpPr>
        <p:spPr bwMode="auto">
          <a:xfrm>
            <a:off x="484188" y="617538"/>
            <a:ext cx="1587" cy="1587"/>
          </a:xfrm>
          <a:prstGeom prst="rect">
            <a:avLst/>
          </a:prstGeom>
          <a:solidFill>
            <a:srgbClr val="000000"/>
          </a:solidFill>
          <a:ln w="9525">
            <a:noFill/>
            <a:miter lim="800000"/>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268" name="Rectangle 1089"/>
          <p:cNvSpPr>
            <a:spLocks noChangeArrowheads="1"/>
          </p:cNvSpPr>
          <p:nvPr/>
        </p:nvSpPr>
        <p:spPr bwMode="auto">
          <a:xfrm>
            <a:off x="484188" y="617538"/>
            <a:ext cx="1587" cy="1587"/>
          </a:xfrm>
          <a:prstGeom prst="rect">
            <a:avLst/>
          </a:prstGeom>
          <a:noFill/>
          <a:ln w="9525">
            <a:noFill/>
            <a:miter lim="800000"/>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269" name="Freeform 1098"/>
          <p:cNvSpPr>
            <a:spLocks/>
          </p:cNvSpPr>
          <p:nvPr/>
        </p:nvSpPr>
        <p:spPr bwMode="auto">
          <a:xfrm>
            <a:off x="487363" y="617538"/>
            <a:ext cx="3175" cy="1587"/>
          </a:xfrm>
          <a:custGeom>
            <a:avLst/>
            <a:gdLst/>
            <a:ahLst/>
            <a:cxnLst>
              <a:cxn ang="0">
                <a:pos x="0" y="0"/>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2" y="0"/>
              </a:cxn>
              <a:cxn ang="0">
                <a:pos x="2" y="0"/>
              </a:cxn>
              <a:cxn ang="0">
                <a:pos x="2" y="0"/>
              </a:cxn>
              <a:cxn ang="0">
                <a:pos x="0" y="0"/>
              </a:cxn>
              <a:cxn ang="0">
                <a:pos x="0" y="0"/>
              </a:cxn>
              <a:cxn ang="0">
                <a:pos x="0" y="0"/>
              </a:cxn>
            </a:cxnLst>
            <a:rect l="0" t="0" r="r" b="b"/>
            <a:pathLst>
              <a:path w="2">
                <a:moveTo>
                  <a:pt x="0" y="0"/>
                </a:move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270" name="Freeform 1115"/>
          <p:cNvSpPr>
            <a:spLocks/>
          </p:cNvSpPr>
          <p:nvPr/>
        </p:nvSpPr>
        <p:spPr bwMode="auto">
          <a:xfrm>
            <a:off x="458788" y="473075"/>
            <a:ext cx="3175" cy="3175"/>
          </a:xfrm>
          <a:custGeom>
            <a:avLst/>
            <a:gdLst/>
            <a:ahLst/>
            <a:cxnLst>
              <a:cxn ang="0">
                <a:pos x="0" y="2"/>
              </a:cxn>
              <a:cxn ang="0">
                <a:pos x="0" y="2"/>
              </a:cxn>
              <a:cxn ang="0">
                <a:pos x="0" y="2"/>
              </a:cxn>
              <a:cxn ang="0">
                <a:pos x="0" y="2"/>
              </a:cxn>
              <a:cxn ang="0">
                <a:pos x="0" y="2"/>
              </a:cxn>
              <a:cxn ang="0">
                <a:pos x="0" y="2"/>
              </a:cxn>
              <a:cxn ang="0">
                <a:pos x="2" y="2"/>
              </a:cxn>
              <a:cxn ang="0">
                <a:pos x="2" y="2"/>
              </a:cxn>
              <a:cxn ang="0">
                <a:pos x="2" y="0"/>
              </a:cxn>
              <a:cxn ang="0">
                <a:pos x="0" y="2"/>
              </a:cxn>
              <a:cxn ang="0">
                <a:pos x="0" y="2"/>
              </a:cxn>
              <a:cxn ang="0">
                <a:pos x="0" y="2"/>
              </a:cxn>
              <a:cxn ang="0">
                <a:pos x="0" y="2"/>
              </a:cxn>
              <a:cxn ang="0">
                <a:pos x="0" y="2"/>
              </a:cxn>
              <a:cxn ang="0">
                <a:pos x="2" y="2"/>
              </a:cxn>
              <a:cxn ang="0">
                <a:pos x="2" y="2"/>
              </a:cxn>
              <a:cxn ang="0">
                <a:pos x="2" y="2"/>
              </a:cxn>
              <a:cxn ang="0">
                <a:pos x="2" y="2"/>
              </a:cxn>
              <a:cxn ang="0">
                <a:pos x="2" y="2"/>
              </a:cxn>
              <a:cxn ang="0">
                <a:pos x="2" y="2"/>
              </a:cxn>
              <a:cxn ang="0">
                <a:pos x="0" y="2"/>
              </a:cxn>
              <a:cxn ang="0">
                <a:pos x="0" y="2"/>
              </a:cxn>
              <a:cxn ang="0">
                <a:pos x="0" y="2"/>
              </a:cxn>
              <a:cxn ang="0">
                <a:pos x="0" y="2"/>
              </a:cxn>
              <a:cxn ang="0">
                <a:pos x="0" y="2"/>
              </a:cxn>
              <a:cxn ang="0">
                <a:pos x="0" y="2"/>
              </a:cxn>
              <a:cxn ang="0">
                <a:pos x="0" y="2"/>
              </a:cxn>
              <a:cxn ang="0">
                <a:pos x="2" y="2"/>
              </a:cxn>
              <a:cxn ang="0">
                <a:pos x="0" y="2"/>
              </a:cxn>
              <a:cxn ang="0">
                <a:pos x="2" y="2"/>
              </a:cxn>
              <a:cxn ang="0">
                <a:pos x="2" y="2"/>
              </a:cxn>
              <a:cxn ang="0">
                <a:pos x="2" y="2"/>
              </a:cxn>
              <a:cxn ang="0">
                <a:pos x="0" y="2"/>
              </a:cxn>
              <a:cxn ang="0">
                <a:pos x="0" y="2"/>
              </a:cxn>
            </a:cxnLst>
            <a:rect l="0" t="0" r="r" b="b"/>
            <a:pathLst>
              <a:path w="2" h="2">
                <a:moveTo>
                  <a:pt x="0" y="2"/>
                </a:move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2" y="0"/>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2" y="2"/>
                </a:lnTo>
                <a:lnTo>
                  <a:pt x="2" y="2"/>
                </a:lnTo>
                <a:lnTo>
                  <a:pt x="2" y="2"/>
                </a:lnTo>
                <a:lnTo>
                  <a:pt x="2" y="2"/>
                </a:lnTo>
                <a:lnTo>
                  <a:pt x="0" y="2"/>
                </a:lnTo>
                <a:lnTo>
                  <a:pt x="2" y="2"/>
                </a:lnTo>
                <a:lnTo>
                  <a:pt x="2"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0" y="2"/>
                </a:lnTo>
                <a:lnTo>
                  <a:pt x="2" y="2"/>
                </a:lnTo>
                <a:lnTo>
                  <a:pt x="2" y="2"/>
                </a:lnTo>
                <a:lnTo>
                  <a:pt x="2" y="2"/>
                </a:lnTo>
                <a:lnTo>
                  <a:pt x="2" y="2"/>
                </a:lnTo>
                <a:lnTo>
                  <a:pt x="2" y="2"/>
                </a:lnTo>
                <a:lnTo>
                  <a:pt x="2" y="2"/>
                </a:lnTo>
                <a:lnTo>
                  <a:pt x="2" y="2"/>
                </a:lnTo>
                <a:lnTo>
                  <a:pt x="0" y="2"/>
                </a:lnTo>
                <a:lnTo>
                  <a:pt x="0" y="2"/>
                </a:lnTo>
                <a:lnTo>
                  <a:pt x="0" y="2"/>
                </a:lnTo>
                <a:lnTo>
                  <a:pt x="0" y="2"/>
                </a:lnTo>
              </a:path>
            </a:pathLst>
          </a:custGeom>
          <a:noFill/>
          <a:ln w="9525">
            <a:noFill/>
            <a:round/>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271" name="Freeform 1120"/>
          <p:cNvSpPr>
            <a:spLocks/>
          </p:cNvSpPr>
          <p:nvPr/>
        </p:nvSpPr>
        <p:spPr bwMode="auto">
          <a:xfrm>
            <a:off x="458788" y="463550"/>
            <a:ext cx="3175" cy="3175"/>
          </a:xfrm>
          <a:custGeom>
            <a:avLst/>
            <a:gdLst/>
            <a:ahLst/>
            <a:cxnLst>
              <a:cxn ang="0">
                <a:pos x="0" y="0"/>
              </a:cxn>
              <a:cxn ang="0">
                <a:pos x="0" y="2"/>
              </a:cxn>
              <a:cxn ang="0">
                <a:pos x="0" y="2"/>
              </a:cxn>
              <a:cxn ang="0">
                <a:pos x="0" y="2"/>
              </a:cxn>
              <a:cxn ang="0">
                <a:pos x="2" y="2"/>
              </a:cxn>
              <a:cxn ang="0">
                <a:pos x="2" y="0"/>
              </a:cxn>
              <a:cxn ang="0">
                <a:pos x="2" y="0"/>
              </a:cxn>
              <a:cxn ang="0">
                <a:pos x="2" y="0"/>
              </a:cxn>
              <a:cxn ang="0">
                <a:pos x="0" y="0"/>
              </a:cxn>
              <a:cxn ang="0">
                <a:pos x="0" y="2"/>
              </a:cxn>
              <a:cxn ang="0">
                <a:pos x="0" y="2"/>
              </a:cxn>
              <a:cxn ang="0">
                <a:pos x="2" y="0"/>
              </a:cxn>
              <a:cxn ang="0">
                <a:pos x="2" y="0"/>
              </a:cxn>
              <a:cxn ang="0">
                <a:pos x="2" y="0"/>
              </a:cxn>
              <a:cxn ang="0">
                <a:pos x="2" y="2"/>
              </a:cxn>
              <a:cxn ang="0">
                <a:pos x="0" y="2"/>
              </a:cxn>
              <a:cxn ang="0">
                <a:pos x="0" y="2"/>
              </a:cxn>
              <a:cxn ang="0">
                <a:pos x="0" y="2"/>
              </a:cxn>
              <a:cxn ang="0">
                <a:pos x="0" y="2"/>
              </a:cxn>
              <a:cxn ang="0">
                <a:pos x="0" y="2"/>
              </a:cxn>
              <a:cxn ang="0">
                <a:pos x="0" y="2"/>
              </a:cxn>
              <a:cxn ang="0">
                <a:pos x="0" y="2"/>
              </a:cxn>
              <a:cxn ang="0">
                <a:pos x="0" y="2"/>
              </a:cxn>
              <a:cxn ang="0">
                <a:pos x="2" y="2"/>
              </a:cxn>
              <a:cxn ang="0">
                <a:pos x="0" y="2"/>
              </a:cxn>
              <a:cxn ang="0">
                <a:pos x="0" y="2"/>
              </a:cxn>
              <a:cxn ang="0">
                <a:pos x="2" y="2"/>
              </a:cxn>
              <a:cxn ang="0">
                <a:pos x="2" y="2"/>
              </a:cxn>
              <a:cxn ang="0">
                <a:pos x="2" y="0"/>
              </a:cxn>
              <a:cxn ang="0">
                <a:pos x="0" y="0"/>
              </a:cxn>
              <a:cxn ang="0">
                <a:pos x="0" y="0"/>
              </a:cxn>
            </a:cxnLst>
            <a:rect l="0" t="0" r="r" b="b"/>
            <a:pathLst>
              <a:path w="2" h="2">
                <a:moveTo>
                  <a:pt x="0" y="0"/>
                </a:moveTo>
                <a:lnTo>
                  <a:pt x="0" y="2"/>
                </a:lnTo>
                <a:lnTo>
                  <a:pt x="0" y="2"/>
                </a:lnTo>
                <a:lnTo>
                  <a:pt x="0" y="2"/>
                </a:lnTo>
                <a:lnTo>
                  <a:pt x="2" y="2"/>
                </a:lnTo>
                <a:lnTo>
                  <a:pt x="2" y="0"/>
                </a:lnTo>
                <a:lnTo>
                  <a:pt x="2" y="0"/>
                </a:lnTo>
                <a:lnTo>
                  <a:pt x="2" y="0"/>
                </a:lnTo>
                <a:lnTo>
                  <a:pt x="0" y="0"/>
                </a:lnTo>
                <a:lnTo>
                  <a:pt x="0" y="2"/>
                </a:lnTo>
                <a:lnTo>
                  <a:pt x="0" y="2"/>
                </a:lnTo>
                <a:lnTo>
                  <a:pt x="2" y="0"/>
                </a:lnTo>
                <a:lnTo>
                  <a:pt x="2" y="0"/>
                </a:lnTo>
                <a:lnTo>
                  <a:pt x="2" y="0"/>
                </a:lnTo>
                <a:lnTo>
                  <a:pt x="2" y="2"/>
                </a:lnTo>
                <a:lnTo>
                  <a:pt x="0" y="2"/>
                </a:lnTo>
                <a:lnTo>
                  <a:pt x="0" y="2"/>
                </a:lnTo>
                <a:lnTo>
                  <a:pt x="0" y="2"/>
                </a:lnTo>
                <a:lnTo>
                  <a:pt x="0" y="2"/>
                </a:lnTo>
                <a:lnTo>
                  <a:pt x="0" y="2"/>
                </a:lnTo>
                <a:lnTo>
                  <a:pt x="0" y="2"/>
                </a:lnTo>
                <a:lnTo>
                  <a:pt x="0" y="2"/>
                </a:lnTo>
                <a:lnTo>
                  <a:pt x="0" y="2"/>
                </a:lnTo>
                <a:lnTo>
                  <a:pt x="2" y="2"/>
                </a:lnTo>
                <a:lnTo>
                  <a:pt x="0" y="2"/>
                </a:lnTo>
                <a:lnTo>
                  <a:pt x="0" y="2"/>
                </a:lnTo>
                <a:lnTo>
                  <a:pt x="2" y="2"/>
                </a:lnTo>
                <a:lnTo>
                  <a:pt x="2" y="2"/>
                </a:lnTo>
                <a:lnTo>
                  <a:pt x="2" y="0"/>
                </a:lnTo>
                <a:lnTo>
                  <a:pt x="0" y="0"/>
                </a:lnTo>
                <a:lnTo>
                  <a:pt x="0" y="0"/>
                </a:lnTo>
              </a:path>
            </a:pathLst>
          </a:custGeom>
          <a:noFill/>
          <a:ln w="9525">
            <a:noFill/>
            <a:round/>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272" name="Freeform 1134"/>
          <p:cNvSpPr>
            <a:spLocks/>
          </p:cNvSpPr>
          <p:nvPr/>
        </p:nvSpPr>
        <p:spPr bwMode="auto">
          <a:xfrm>
            <a:off x="703263" y="514350"/>
            <a:ext cx="3175" cy="6350"/>
          </a:xfrm>
          <a:custGeom>
            <a:avLst/>
            <a:gdLst/>
            <a:ahLst/>
            <a:cxnLst>
              <a:cxn ang="0">
                <a:pos x="2" y="4"/>
              </a:cxn>
              <a:cxn ang="0">
                <a:pos x="2" y="4"/>
              </a:cxn>
              <a:cxn ang="0">
                <a:pos x="2" y="4"/>
              </a:cxn>
              <a:cxn ang="0">
                <a:pos x="2" y="2"/>
              </a:cxn>
              <a:cxn ang="0">
                <a:pos x="2" y="0"/>
              </a:cxn>
              <a:cxn ang="0">
                <a:pos x="2" y="0"/>
              </a:cxn>
              <a:cxn ang="0">
                <a:pos x="2" y="0"/>
              </a:cxn>
              <a:cxn ang="0">
                <a:pos x="0" y="2"/>
              </a:cxn>
              <a:cxn ang="0">
                <a:pos x="2" y="4"/>
              </a:cxn>
              <a:cxn ang="0">
                <a:pos x="2" y="2"/>
              </a:cxn>
              <a:cxn ang="0">
                <a:pos x="2" y="2"/>
              </a:cxn>
              <a:cxn ang="0">
                <a:pos x="2" y="0"/>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0" y="2"/>
              </a:cxn>
              <a:cxn ang="0">
                <a:pos x="2" y="4"/>
              </a:cxn>
            </a:cxnLst>
            <a:rect l="0" t="0" r="r" b="b"/>
            <a:pathLst>
              <a:path w="2" h="4">
                <a:moveTo>
                  <a:pt x="2" y="4"/>
                </a:moveTo>
                <a:lnTo>
                  <a:pt x="2" y="4"/>
                </a:lnTo>
                <a:lnTo>
                  <a:pt x="2" y="4"/>
                </a:lnTo>
                <a:lnTo>
                  <a:pt x="2" y="2"/>
                </a:lnTo>
                <a:lnTo>
                  <a:pt x="2" y="0"/>
                </a:lnTo>
                <a:lnTo>
                  <a:pt x="2" y="0"/>
                </a:lnTo>
                <a:lnTo>
                  <a:pt x="2" y="0"/>
                </a:lnTo>
                <a:lnTo>
                  <a:pt x="0" y="2"/>
                </a:lnTo>
                <a:lnTo>
                  <a:pt x="2" y="4"/>
                </a:lnTo>
                <a:lnTo>
                  <a:pt x="2" y="2"/>
                </a:lnTo>
                <a:lnTo>
                  <a:pt x="2" y="2"/>
                </a:lnTo>
                <a:lnTo>
                  <a:pt x="2" y="0"/>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0" y="2"/>
                </a:lnTo>
                <a:lnTo>
                  <a:pt x="2" y="4"/>
                </a:lnTo>
              </a:path>
            </a:pathLst>
          </a:custGeom>
          <a:noFill/>
          <a:ln w="9525">
            <a:noFill/>
            <a:round/>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273" name="Freeform 1141"/>
          <p:cNvSpPr>
            <a:spLocks/>
          </p:cNvSpPr>
          <p:nvPr/>
        </p:nvSpPr>
        <p:spPr bwMode="auto">
          <a:xfrm>
            <a:off x="706438" y="479425"/>
            <a:ext cx="1587" cy="6350"/>
          </a:xfrm>
          <a:custGeom>
            <a:avLst/>
            <a:gdLst/>
            <a:ahLst/>
            <a:cxnLst>
              <a:cxn ang="0">
                <a:pos x="0" y="4"/>
              </a:cxn>
              <a:cxn ang="0">
                <a:pos x="0" y="2"/>
              </a:cxn>
              <a:cxn ang="0">
                <a:pos x="0" y="0"/>
              </a:cxn>
              <a:cxn ang="0">
                <a:pos x="0" y="0"/>
              </a:cxn>
              <a:cxn ang="0">
                <a:pos x="0" y="2"/>
              </a:cxn>
              <a:cxn ang="0">
                <a:pos x="0" y="2"/>
              </a:cxn>
              <a:cxn ang="0">
                <a:pos x="0" y="4"/>
              </a:cxn>
              <a:cxn ang="0">
                <a:pos x="0" y="2"/>
              </a:cxn>
              <a:cxn ang="0">
                <a:pos x="0" y="2"/>
              </a:cxn>
              <a:cxn ang="0">
                <a:pos x="0" y="2"/>
              </a:cxn>
              <a:cxn ang="0">
                <a:pos x="0" y="2"/>
              </a:cxn>
              <a:cxn ang="0">
                <a:pos x="0" y="2"/>
              </a:cxn>
              <a:cxn ang="0">
                <a:pos x="0" y="2"/>
              </a:cxn>
              <a:cxn ang="0">
                <a:pos x="0" y="2"/>
              </a:cxn>
              <a:cxn ang="0">
                <a:pos x="0" y="4"/>
              </a:cxn>
            </a:cxnLst>
            <a:rect l="0" t="0" r="r" b="b"/>
            <a:pathLst>
              <a:path h="4">
                <a:moveTo>
                  <a:pt x="0" y="4"/>
                </a:moveTo>
                <a:lnTo>
                  <a:pt x="0" y="2"/>
                </a:lnTo>
                <a:lnTo>
                  <a:pt x="0" y="0"/>
                </a:lnTo>
                <a:lnTo>
                  <a:pt x="0" y="0"/>
                </a:lnTo>
                <a:lnTo>
                  <a:pt x="0" y="2"/>
                </a:lnTo>
                <a:lnTo>
                  <a:pt x="0" y="2"/>
                </a:lnTo>
                <a:lnTo>
                  <a:pt x="0" y="4"/>
                </a:lnTo>
                <a:lnTo>
                  <a:pt x="0" y="2"/>
                </a:lnTo>
                <a:lnTo>
                  <a:pt x="0" y="2"/>
                </a:lnTo>
                <a:lnTo>
                  <a:pt x="0" y="2"/>
                </a:lnTo>
                <a:lnTo>
                  <a:pt x="0" y="2"/>
                </a:lnTo>
                <a:lnTo>
                  <a:pt x="0" y="2"/>
                </a:lnTo>
                <a:lnTo>
                  <a:pt x="0" y="2"/>
                </a:lnTo>
                <a:lnTo>
                  <a:pt x="0" y="2"/>
                </a:lnTo>
                <a:lnTo>
                  <a:pt x="0" y="4"/>
                </a:lnTo>
              </a:path>
            </a:pathLst>
          </a:custGeom>
          <a:noFill/>
          <a:ln w="9525">
            <a:noFill/>
            <a:round/>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274" name="Freeform 1148"/>
          <p:cNvSpPr>
            <a:spLocks/>
          </p:cNvSpPr>
          <p:nvPr/>
        </p:nvSpPr>
        <p:spPr bwMode="auto">
          <a:xfrm>
            <a:off x="693738" y="460375"/>
            <a:ext cx="3175" cy="3175"/>
          </a:xfrm>
          <a:custGeom>
            <a:avLst/>
            <a:gdLst/>
            <a:ahLst/>
            <a:cxnLst>
              <a:cxn ang="0">
                <a:pos x="2" y="2"/>
              </a:cxn>
              <a:cxn ang="0">
                <a:pos x="2" y="0"/>
              </a:cxn>
              <a:cxn ang="0">
                <a:pos x="2" y="0"/>
              </a:cxn>
              <a:cxn ang="0">
                <a:pos x="2" y="0"/>
              </a:cxn>
              <a:cxn ang="0">
                <a:pos x="2" y="0"/>
              </a:cxn>
              <a:cxn ang="0">
                <a:pos x="0" y="0"/>
              </a:cxn>
              <a:cxn ang="0">
                <a:pos x="0" y="0"/>
              </a:cxn>
              <a:cxn ang="0">
                <a:pos x="0" y="2"/>
              </a:cxn>
              <a:cxn ang="0">
                <a:pos x="0" y="2"/>
              </a:cxn>
              <a:cxn ang="0">
                <a:pos x="0" y="2"/>
              </a:cxn>
              <a:cxn ang="0">
                <a:pos x="2" y="2"/>
              </a:cxn>
              <a:cxn ang="0">
                <a:pos x="2" y="2"/>
              </a:cxn>
              <a:cxn ang="0">
                <a:pos x="2" y="0"/>
              </a:cxn>
              <a:cxn ang="0">
                <a:pos x="2" y="0"/>
              </a:cxn>
              <a:cxn ang="0">
                <a:pos x="2" y="0"/>
              </a:cxn>
              <a:cxn ang="0">
                <a:pos x="0" y="2"/>
              </a:cxn>
              <a:cxn ang="0">
                <a:pos x="2" y="2"/>
              </a:cxn>
              <a:cxn ang="0">
                <a:pos x="2" y="0"/>
              </a:cxn>
              <a:cxn ang="0">
                <a:pos x="0" y="2"/>
              </a:cxn>
              <a:cxn ang="0">
                <a:pos x="2" y="2"/>
              </a:cxn>
              <a:cxn ang="0">
                <a:pos x="0" y="2"/>
              </a:cxn>
              <a:cxn ang="0">
                <a:pos x="0" y="2"/>
              </a:cxn>
              <a:cxn ang="0">
                <a:pos x="0" y="2"/>
              </a:cxn>
              <a:cxn ang="0">
                <a:pos x="0" y="2"/>
              </a:cxn>
              <a:cxn ang="0">
                <a:pos x="0" y="2"/>
              </a:cxn>
              <a:cxn ang="0">
                <a:pos x="0" y="2"/>
              </a:cxn>
              <a:cxn ang="0">
                <a:pos x="0" y="2"/>
              </a:cxn>
              <a:cxn ang="0">
                <a:pos x="0" y="2"/>
              </a:cxn>
              <a:cxn ang="0">
                <a:pos x="0" y="2"/>
              </a:cxn>
              <a:cxn ang="0">
                <a:pos x="2" y="2"/>
              </a:cxn>
              <a:cxn ang="0">
                <a:pos x="2" y="2"/>
              </a:cxn>
            </a:cxnLst>
            <a:rect l="0" t="0" r="r" b="b"/>
            <a:pathLst>
              <a:path w="2" h="2">
                <a:moveTo>
                  <a:pt x="2" y="2"/>
                </a:moveTo>
                <a:lnTo>
                  <a:pt x="2" y="0"/>
                </a:lnTo>
                <a:lnTo>
                  <a:pt x="2" y="0"/>
                </a:lnTo>
                <a:lnTo>
                  <a:pt x="2" y="0"/>
                </a:lnTo>
                <a:lnTo>
                  <a:pt x="2" y="0"/>
                </a:lnTo>
                <a:lnTo>
                  <a:pt x="0" y="0"/>
                </a:lnTo>
                <a:lnTo>
                  <a:pt x="0" y="0"/>
                </a:lnTo>
                <a:lnTo>
                  <a:pt x="0" y="2"/>
                </a:lnTo>
                <a:lnTo>
                  <a:pt x="0" y="2"/>
                </a:lnTo>
                <a:lnTo>
                  <a:pt x="0" y="2"/>
                </a:lnTo>
                <a:lnTo>
                  <a:pt x="2" y="2"/>
                </a:lnTo>
                <a:lnTo>
                  <a:pt x="2" y="2"/>
                </a:lnTo>
                <a:lnTo>
                  <a:pt x="2" y="0"/>
                </a:lnTo>
                <a:lnTo>
                  <a:pt x="2" y="0"/>
                </a:lnTo>
                <a:lnTo>
                  <a:pt x="2" y="0"/>
                </a:lnTo>
                <a:lnTo>
                  <a:pt x="0" y="2"/>
                </a:lnTo>
                <a:lnTo>
                  <a:pt x="2" y="2"/>
                </a:lnTo>
                <a:lnTo>
                  <a:pt x="2" y="0"/>
                </a:lnTo>
                <a:lnTo>
                  <a:pt x="0" y="2"/>
                </a:lnTo>
                <a:lnTo>
                  <a:pt x="2" y="2"/>
                </a:lnTo>
                <a:lnTo>
                  <a:pt x="0" y="2"/>
                </a:lnTo>
                <a:lnTo>
                  <a:pt x="0" y="2"/>
                </a:lnTo>
                <a:lnTo>
                  <a:pt x="0" y="2"/>
                </a:lnTo>
                <a:lnTo>
                  <a:pt x="0" y="2"/>
                </a:lnTo>
                <a:lnTo>
                  <a:pt x="0" y="2"/>
                </a:lnTo>
                <a:lnTo>
                  <a:pt x="0" y="2"/>
                </a:lnTo>
                <a:lnTo>
                  <a:pt x="0" y="2"/>
                </a:lnTo>
                <a:lnTo>
                  <a:pt x="0" y="2"/>
                </a:lnTo>
                <a:lnTo>
                  <a:pt x="0" y="2"/>
                </a:lnTo>
                <a:lnTo>
                  <a:pt x="2" y="2"/>
                </a:lnTo>
                <a:lnTo>
                  <a:pt x="2" y="2"/>
                </a:lnTo>
              </a:path>
            </a:pathLst>
          </a:custGeom>
          <a:noFill/>
          <a:ln w="9525">
            <a:noFill/>
            <a:round/>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275" name="Freeform 1150"/>
          <p:cNvSpPr>
            <a:spLocks/>
          </p:cNvSpPr>
          <p:nvPr/>
        </p:nvSpPr>
        <p:spPr bwMode="auto">
          <a:xfrm>
            <a:off x="684213" y="447675"/>
            <a:ext cx="1587" cy="3175"/>
          </a:xfrm>
          <a:custGeom>
            <a:avLst/>
            <a:gdLst/>
            <a:ahLst/>
            <a:cxnLst>
              <a:cxn ang="0">
                <a:pos x="0" y="2"/>
              </a:cxn>
              <a:cxn ang="0">
                <a:pos x="0" y="0"/>
              </a:cxn>
              <a:cxn ang="0">
                <a:pos x="0" y="2"/>
              </a:cxn>
            </a:cxnLst>
            <a:rect l="0" t="0" r="r" b="b"/>
            <a:pathLst>
              <a:path h="2">
                <a:moveTo>
                  <a:pt x="0" y="2"/>
                </a:moveTo>
                <a:lnTo>
                  <a:pt x="0" y="0"/>
                </a:lnTo>
                <a:lnTo>
                  <a:pt x="0" y="2"/>
                </a:lnTo>
              </a:path>
            </a:pathLst>
          </a:custGeom>
          <a:noFill/>
          <a:ln w="9525">
            <a:noFill/>
            <a:round/>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276" name="Freeform 1152"/>
          <p:cNvSpPr>
            <a:spLocks/>
          </p:cNvSpPr>
          <p:nvPr/>
        </p:nvSpPr>
        <p:spPr bwMode="auto">
          <a:xfrm>
            <a:off x="684213" y="447675"/>
            <a:ext cx="3175" cy="3175"/>
          </a:xfrm>
          <a:custGeom>
            <a:avLst/>
            <a:gdLst/>
            <a:ahLst/>
            <a:cxnLst>
              <a:cxn ang="0">
                <a:pos x="2" y="0"/>
              </a:cxn>
              <a:cxn ang="0">
                <a:pos x="0" y="0"/>
              </a:cxn>
              <a:cxn ang="0">
                <a:pos x="0" y="0"/>
              </a:cxn>
              <a:cxn ang="0">
                <a:pos x="0" y="0"/>
              </a:cxn>
              <a:cxn ang="0">
                <a:pos x="0" y="2"/>
              </a:cxn>
              <a:cxn ang="0">
                <a:pos x="2" y="2"/>
              </a:cxn>
              <a:cxn ang="0">
                <a:pos x="2" y="0"/>
              </a:cxn>
              <a:cxn ang="0">
                <a:pos x="0" y="0"/>
              </a:cxn>
              <a:cxn ang="0">
                <a:pos x="0" y="0"/>
              </a:cxn>
              <a:cxn ang="0">
                <a:pos x="0" y="0"/>
              </a:cxn>
              <a:cxn ang="0">
                <a:pos x="0" y="2"/>
              </a:cxn>
              <a:cxn ang="0">
                <a:pos x="2" y="2"/>
              </a:cxn>
              <a:cxn ang="0">
                <a:pos x="2" y="0"/>
              </a:cxn>
            </a:cxnLst>
            <a:rect l="0" t="0" r="r" b="b"/>
            <a:pathLst>
              <a:path w="2" h="2">
                <a:moveTo>
                  <a:pt x="2" y="0"/>
                </a:moveTo>
                <a:lnTo>
                  <a:pt x="0" y="0"/>
                </a:lnTo>
                <a:lnTo>
                  <a:pt x="0" y="0"/>
                </a:lnTo>
                <a:lnTo>
                  <a:pt x="0" y="0"/>
                </a:lnTo>
                <a:lnTo>
                  <a:pt x="0" y="2"/>
                </a:lnTo>
                <a:lnTo>
                  <a:pt x="2" y="2"/>
                </a:lnTo>
                <a:lnTo>
                  <a:pt x="2" y="0"/>
                </a:lnTo>
                <a:lnTo>
                  <a:pt x="0" y="0"/>
                </a:lnTo>
                <a:lnTo>
                  <a:pt x="0" y="0"/>
                </a:lnTo>
                <a:lnTo>
                  <a:pt x="0" y="0"/>
                </a:lnTo>
                <a:lnTo>
                  <a:pt x="0" y="2"/>
                </a:lnTo>
                <a:lnTo>
                  <a:pt x="2" y="2"/>
                </a:lnTo>
                <a:lnTo>
                  <a:pt x="2" y="0"/>
                </a:lnTo>
              </a:path>
            </a:pathLst>
          </a:custGeom>
          <a:noFill/>
          <a:ln w="9525">
            <a:noFill/>
            <a:round/>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277" name="Freeform 1154"/>
          <p:cNvSpPr>
            <a:spLocks/>
          </p:cNvSpPr>
          <p:nvPr/>
        </p:nvSpPr>
        <p:spPr bwMode="auto">
          <a:xfrm>
            <a:off x="665163" y="434975"/>
            <a:ext cx="3175" cy="1588"/>
          </a:xfrm>
          <a:custGeom>
            <a:avLst/>
            <a:gdLst/>
            <a:ahLst/>
            <a:cxnLst>
              <a:cxn ang="0">
                <a:pos x="2" y="0"/>
              </a:cxn>
              <a:cxn ang="0">
                <a:pos x="0" y="0"/>
              </a:cxn>
              <a:cxn ang="0">
                <a:pos x="2" y="0"/>
              </a:cxn>
            </a:cxnLst>
            <a:rect l="0" t="0" r="r" b="b"/>
            <a:pathLst>
              <a:path w="2">
                <a:moveTo>
                  <a:pt x="2" y="0"/>
                </a:moveTo>
                <a:lnTo>
                  <a:pt x="0" y="0"/>
                </a:lnTo>
                <a:lnTo>
                  <a:pt x="2" y="0"/>
                </a:lnTo>
              </a:path>
            </a:pathLst>
          </a:custGeom>
          <a:noFill/>
          <a:ln w="9525">
            <a:noFill/>
            <a:round/>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278" name="Freeform 1156"/>
          <p:cNvSpPr>
            <a:spLocks/>
          </p:cNvSpPr>
          <p:nvPr/>
        </p:nvSpPr>
        <p:spPr bwMode="auto">
          <a:xfrm>
            <a:off x="665163" y="431800"/>
            <a:ext cx="3175" cy="3175"/>
          </a:xfrm>
          <a:custGeom>
            <a:avLst/>
            <a:gdLst/>
            <a:ahLst/>
            <a:cxnLst>
              <a:cxn ang="0">
                <a:pos x="2" y="2"/>
              </a:cxn>
              <a:cxn ang="0">
                <a:pos x="0" y="0"/>
              </a:cxn>
              <a:cxn ang="0">
                <a:pos x="0" y="0"/>
              </a:cxn>
              <a:cxn ang="0">
                <a:pos x="0" y="2"/>
              </a:cxn>
              <a:cxn ang="0">
                <a:pos x="2" y="2"/>
              </a:cxn>
              <a:cxn ang="0">
                <a:pos x="2" y="2"/>
              </a:cxn>
              <a:cxn ang="0">
                <a:pos x="2" y="2"/>
              </a:cxn>
              <a:cxn ang="0">
                <a:pos x="0" y="0"/>
              </a:cxn>
              <a:cxn ang="0">
                <a:pos x="0" y="0"/>
              </a:cxn>
              <a:cxn ang="0">
                <a:pos x="0" y="2"/>
              </a:cxn>
              <a:cxn ang="0">
                <a:pos x="2" y="2"/>
              </a:cxn>
              <a:cxn ang="0">
                <a:pos x="2" y="2"/>
              </a:cxn>
              <a:cxn ang="0">
                <a:pos x="2" y="2"/>
              </a:cxn>
            </a:cxnLst>
            <a:rect l="0" t="0" r="r" b="b"/>
            <a:pathLst>
              <a:path w="2" h="2">
                <a:moveTo>
                  <a:pt x="2" y="2"/>
                </a:moveTo>
                <a:lnTo>
                  <a:pt x="0" y="0"/>
                </a:lnTo>
                <a:lnTo>
                  <a:pt x="0" y="0"/>
                </a:lnTo>
                <a:lnTo>
                  <a:pt x="0" y="2"/>
                </a:lnTo>
                <a:lnTo>
                  <a:pt x="2" y="2"/>
                </a:lnTo>
                <a:lnTo>
                  <a:pt x="2" y="2"/>
                </a:lnTo>
                <a:lnTo>
                  <a:pt x="2" y="2"/>
                </a:lnTo>
                <a:lnTo>
                  <a:pt x="0" y="0"/>
                </a:lnTo>
                <a:lnTo>
                  <a:pt x="0" y="0"/>
                </a:lnTo>
                <a:lnTo>
                  <a:pt x="0" y="2"/>
                </a:lnTo>
                <a:lnTo>
                  <a:pt x="2" y="2"/>
                </a:lnTo>
                <a:lnTo>
                  <a:pt x="2" y="2"/>
                </a:lnTo>
                <a:lnTo>
                  <a:pt x="2" y="2"/>
                </a:lnTo>
              </a:path>
            </a:pathLst>
          </a:custGeom>
          <a:noFill/>
          <a:ln w="9525">
            <a:noFill/>
            <a:round/>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279" name="Freeform 1163"/>
          <p:cNvSpPr>
            <a:spLocks/>
          </p:cNvSpPr>
          <p:nvPr/>
        </p:nvSpPr>
        <p:spPr bwMode="auto">
          <a:xfrm>
            <a:off x="611188" y="415925"/>
            <a:ext cx="6350" cy="3175"/>
          </a:xfrm>
          <a:custGeom>
            <a:avLst/>
            <a:gdLst/>
            <a:ahLst/>
            <a:cxnLst>
              <a:cxn ang="0">
                <a:pos x="2" y="2"/>
              </a:cxn>
              <a:cxn ang="0">
                <a:pos x="2" y="2"/>
              </a:cxn>
              <a:cxn ang="0">
                <a:pos x="4" y="2"/>
              </a:cxn>
              <a:cxn ang="0">
                <a:pos x="4" y="0"/>
              </a:cxn>
              <a:cxn ang="0">
                <a:pos x="4" y="0"/>
              </a:cxn>
              <a:cxn ang="0">
                <a:pos x="2" y="0"/>
              </a:cxn>
              <a:cxn ang="0">
                <a:pos x="2" y="0"/>
              </a:cxn>
              <a:cxn ang="0">
                <a:pos x="0" y="2"/>
              </a:cxn>
              <a:cxn ang="0">
                <a:pos x="2" y="2"/>
              </a:cxn>
              <a:cxn ang="0">
                <a:pos x="2" y="0"/>
              </a:cxn>
              <a:cxn ang="0">
                <a:pos x="4" y="2"/>
              </a:cxn>
              <a:cxn ang="0">
                <a:pos x="4" y="0"/>
              </a:cxn>
              <a:cxn ang="0">
                <a:pos x="4" y="0"/>
              </a:cxn>
              <a:cxn ang="0">
                <a:pos x="2" y="0"/>
              </a:cxn>
              <a:cxn ang="0">
                <a:pos x="2" y="0"/>
              </a:cxn>
              <a:cxn ang="0">
                <a:pos x="0" y="0"/>
              </a:cxn>
              <a:cxn ang="0">
                <a:pos x="2" y="2"/>
              </a:cxn>
            </a:cxnLst>
            <a:rect l="0" t="0" r="r" b="b"/>
            <a:pathLst>
              <a:path w="4" h="2">
                <a:moveTo>
                  <a:pt x="2" y="2"/>
                </a:moveTo>
                <a:lnTo>
                  <a:pt x="2" y="2"/>
                </a:lnTo>
                <a:lnTo>
                  <a:pt x="4" y="2"/>
                </a:lnTo>
                <a:lnTo>
                  <a:pt x="4" y="0"/>
                </a:lnTo>
                <a:lnTo>
                  <a:pt x="4" y="0"/>
                </a:lnTo>
                <a:lnTo>
                  <a:pt x="2" y="0"/>
                </a:lnTo>
                <a:lnTo>
                  <a:pt x="2" y="0"/>
                </a:lnTo>
                <a:lnTo>
                  <a:pt x="0" y="2"/>
                </a:lnTo>
                <a:lnTo>
                  <a:pt x="2" y="2"/>
                </a:lnTo>
                <a:lnTo>
                  <a:pt x="2" y="0"/>
                </a:lnTo>
                <a:lnTo>
                  <a:pt x="4" y="2"/>
                </a:lnTo>
                <a:lnTo>
                  <a:pt x="4" y="0"/>
                </a:lnTo>
                <a:lnTo>
                  <a:pt x="4" y="0"/>
                </a:lnTo>
                <a:lnTo>
                  <a:pt x="2" y="0"/>
                </a:lnTo>
                <a:lnTo>
                  <a:pt x="2" y="0"/>
                </a:lnTo>
                <a:lnTo>
                  <a:pt x="0" y="0"/>
                </a:lnTo>
                <a:lnTo>
                  <a:pt x="2" y="2"/>
                </a:lnTo>
              </a:path>
            </a:pathLst>
          </a:custGeom>
          <a:noFill/>
          <a:ln w="9525">
            <a:noFill/>
            <a:round/>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280" name="Freeform 1172"/>
          <p:cNvSpPr>
            <a:spLocks/>
          </p:cNvSpPr>
          <p:nvPr/>
        </p:nvSpPr>
        <p:spPr bwMode="auto">
          <a:xfrm>
            <a:off x="582613" y="476250"/>
            <a:ext cx="3175" cy="3175"/>
          </a:xfrm>
          <a:custGeom>
            <a:avLst/>
            <a:gdLst/>
            <a:ahLst/>
            <a:cxnLst>
              <a:cxn ang="0">
                <a:pos x="0" y="2"/>
              </a:cxn>
              <a:cxn ang="0">
                <a:pos x="0" y="2"/>
              </a:cxn>
              <a:cxn ang="0">
                <a:pos x="2" y="2"/>
              </a:cxn>
              <a:cxn ang="0">
                <a:pos x="0" y="0"/>
              </a:cxn>
              <a:cxn ang="0">
                <a:pos x="0" y="0"/>
              </a:cxn>
              <a:cxn ang="0">
                <a:pos x="0" y="0"/>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Lst>
            <a:rect l="0" t="0" r="r" b="b"/>
            <a:pathLst>
              <a:path w="2" h="2">
                <a:moveTo>
                  <a:pt x="0" y="2"/>
                </a:moveTo>
                <a:lnTo>
                  <a:pt x="0" y="2"/>
                </a:lnTo>
                <a:lnTo>
                  <a:pt x="2" y="2"/>
                </a:lnTo>
                <a:lnTo>
                  <a:pt x="0" y="0"/>
                </a:lnTo>
                <a:lnTo>
                  <a:pt x="0" y="0"/>
                </a:lnTo>
                <a:lnTo>
                  <a:pt x="0" y="0"/>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path>
            </a:pathLst>
          </a:custGeom>
          <a:noFill/>
          <a:ln w="9525">
            <a:noFill/>
            <a:round/>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281" name="Freeform 1177"/>
          <p:cNvSpPr>
            <a:spLocks/>
          </p:cNvSpPr>
          <p:nvPr/>
        </p:nvSpPr>
        <p:spPr bwMode="auto">
          <a:xfrm>
            <a:off x="557213" y="534988"/>
            <a:ext cx="3175" cy="3175"/>
          </a:xfrm>
          <a:custGeom>
            <a:avLst/>
            <a:gdLst/>
            <a:ahLst/>
            <a:cxnLst>
              <a:cxn ang="0">
                <a:pos x="0" y="2"/>
              </a:cxn>
              <a:cxn ang="0">
                <a:pos x="2" y="2"/>
              </a:cxn>
              <a:cxn ang="0">
                <a:pos x="2" y="2"/>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
              </a:cxn>
              <a:cxn ang="0">
                <a:pos x="0" y="2"/>
              </a:cxn>
              <a:cxn ang="0">
                <a:pos x="2" y="2"/>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2"/>
              </a:cxn>
              <a:cxn ang="0">
                <a:pos x="2" y="0"/>
              </a:cxn>
              <a:cxn ang="0">
                <a:pos x="2" y="0"/>
              </a:cxn>
              <a:cxn ang="0">
                <a:pos x="0" y="0"/>
              </a:cxn>
              <a:cxn ang="0">
                <a:pos x="0" y="0"/>
              </a:cxn>
              <a:cxn ang="0">
                <a:pos x="0" y="2"/>
              </a:cxn>
            </a:cxnLst>
            <a:rect l="0" t="0" r="r" b="b"/>
            <a:pathLst>
              <a:path w="2" h="2">
                <a:moveTo>
                  <a:pt x="0" y="2"/>
                </a:moveTo>
                <a:lnTo>
                  <a:pt x="2" y="2"/>
                </a:lnTo>
                <a:lnTo>
                  <a:pt x="2" y="2"/>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2" y="2"/>
                </a:lnTo>
                <a:lnTo>
                  <a:pt x="2" y="0"/>
                </a:lnTo>
                <a:lnTo>
                  <a:pt x="2" y="0"/>
                </a:lnTo>
                <a:lnTo>
                  <a:pt x="2" y="0"/>
                </a:lnTo>
                <a:lnTo>
                  <a:pt x="2" y="0"/>
                </a:lnTo>
                <a:lnTo>
                  <a:pt x="2" y="0"/>
                </a:lnTo>
                <a:lnTo>
                  <a:pt x="2" y="0"/>
                </a:lnTo>
                <a:lnTo>
                  <a:pt x="2" y="0"/>
                </a:lnTo>
                <a:lnTo>
                  <a:pt x="2" y="0"/>
                </a:lnTo>
                <a:lnTo>
                  <a:pt x="2" y="0"/>
                </a:lnTo>
                <a:lnTo>
                  <a:pt x="2" y="0"/>
                </a:lnTo>
                <a:lnTo>
                  <a:pt x="2" y="0"/>
                </a:lnTo>
                <a:lnTo>
                  <a:pt x="2" y="2"/>
                </a:lnTo>
                <a:lnTo>
                  <a:pt x="2" y="0"/>
                </a:lnTo>
                <a:lnTo>
                  <a:pt x="2" y="0"/>
                </a:lnTo>
                <a:lnTo>
                  <a:pt x="0" y="0"/>
                </a:lnTo>
                <a:lnTo>
                  <a:pt x="0" y="0"/>
                </a:lnTo>
                <a:lnTo>
                  <a:pt x="0" y="2"/>
                </a:lnTo>
              </a:path>
            </a:pathLst>
          </a:custGeom>
          <a:noFill/>
          <a:ln w="9525">
            <a:noFill/>
            <a:round/>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282" name="Freeform 1180"/>
          <p:cNvSpPr>
            <a:spLocks/>
          </p:cNvSpPr>
          <p:nvPr/>
        </p:nvSpPr>
        <p:spPr bwMode="auto">
          <a:xfrm>
            <a:off x="560388" y="530225"/>
            <a:ext cx="3175" cy="4763"/>
          </a:xfrm>
          <a:custGeom>
            <a:avLst/>
            <a:gdLst/>
            <a:ahLst/>
            <a:cxnLst>
              <a:cxn ang="0">
                <a:pos x="0" y="3"/>
              </a:cxn>
              <a:cxn ang="0">
                <a:pos x="0" y="3"/>
              </a:cxn>
              <a:cxn ang="0">
                <a:pos x="2" y="3"/>
              </a:cxn>
              <a:cxn ang="0">
                <a:pos x="2" y="3"/>
              </a:cxn>
              <a:cxn ang="0">
                <a:pos x="0" y="0"/>
              </a:cxn>
              <a:cxn ang="0">
                <a:pos x="0" y="0"/>
              </a:cxn>
              <a:cxn ang="0">
                <a:pos x="0" y="0"/>
              </a:cxn>
              <a:cxn ang="0">
                <a:pos x="0" y="3"/>
              </a:cxn>
              <a:cxn ang="0">
                <a:pos x="0" y="3"/>
              </a:cxn>
              <a:cxn ang="0">
                <a:pos x="0" y="3"/>
              </a:cxn>
              <a:cxn ang="0">
                <a:pos x="0" y="3"/>
              </a:cxn>
              <a:cxn ang="0">
                <a:pos x="0" y="0"/>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Lst>
            <a:rect l="0" t="0" r="r" b="b"/>
            <a:pathLst>
              <a:path w="2" h="3">
                <a:moveTo>
                  <a:pt x="0" y="3"/>
                </a:moveTo>
                <a:lnTo>
                  <a:pt x="0" y="3"/>
                </a:lnTo>
                <a:lnTo>
                  <a:pt x="2" y="3"/>
                </a:lnTo>
                <a:lnTo>
                  <a:pt x="2" y="3"/>
                </a:lnTo>
                <a:lnTo>
                  <a:pt x="0" y="0"/>
                </a:lnTo>
                <a:lnTo>
                  <a:pt x="0" y="0"/>
                </a:lnTo>
                <a:lnTo>
                  <a:pt x="0" y="0"/>
                </a:lnTo>
                <a:lnTo>
                  <a:pt x="0" y="3"/>
                </a:lnTo>
                <a:lnTo>
                  <a:pt x="0" y="3"/>
                </a:lnTo>
                <a:lnTo>
                  <a:pt x="0" y="3"/>
                </a:lnTo>
                <a:lnTo>
                  <a:pt x="0" y="3"/>
                </a:lnTo>
                <a:lnTo>
                  <a:pt x="0" y="0"/>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path>
            </a:pathLst>
          </a:custGeom>
          <a:noFill/>
          <a:ln w="9525">
            <a:noFill/>
            <a:round/>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283" name="Line 1187"/>
          <p:cNvSpPr>
            <a:spLocks noChangeShapeType="1"/>
          </p:cNvSpPr>
          <p:nvPr/>
        </p:nvSpPr>
        <p:spPr bwMode="auto">
          <a:xfrm>
            <a:off x="569913" y="520700"/>
            <a:ext cx="1587" cy="1588"/>
          </a:xfrm>
          <a:prstGeom prst="line">
            <a:avLst/>
          </a:prstGeom>
          <a:noFill/>
          <a:ln w="9525">
            <a:noFill/>
            <a:round/>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284" name="Line 1188"/>
          <p:cNvSpPr>
            <a:spLocks noChangeShapeType="1"/>
          </p:cNvSpPr>
          <p:nvPr/>
        </p:nvSpPr>
        <p:spPr bwMode="auto">
          <a:xfrm>
            <a:off x="569913" y="520700"/>
            <a:ext cx="1587" cy="1588"/>
          </a:xfrm>
          <a:prstGeom prst="line">
            <a:avLst/>
          </a:prstGeom>
          <a:noFill/>
          <a:ln w="9525">
            <a:noFill/>
            <a:round/>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285" name="Freeform 1208"/>
          <p:cNvSpPr>
            <a:spLocks/>
          </p:cNvSpPr>
          <p:nvPr/>
        </p:nvSpPr>
        <p:spPr bwMode="auto">
          <a:xfrm>
            <a:off x="595313" y="557213"/>
            <a:ext cx="1587" cy="1587"/>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286" name="Freeform 1210"/>
          <p:cNvSpPr>
            <a:spLocks/>
          </p:cNvSpPr>
          <p:nvPr/>
        </p:nvSpPr>
        <p:spPr bwMode="auto">
          <a:xfrm>
            <a:off x="595313" y="557213"/>
            <a:ext cx="3175" cy="3175"/>
          </a:xfrm>
          <a:custGeom>
            <a:avLst/>
            <a:gdLst/>
            <a:ahLst/>
            <a:cxnLst>
              <a:cxn ang="0">
                <a:pos x="0" y="2"/>
              </a:cxn>
              <a:cxn ang="0">
                <a:pos x="0" y="2"/>
              </a:cxn>
              <a:cxn ang="0">
                <a:pos x="2" y="2"/>
              </a:cxn>
              <a:cxn ang="0">
                <a:pos x="2" y="0"/>
              </a:cxn>
              <a:cxn ang="0">
                <a:pos x="2" y="0"/>
              </a:cxn>
              <a:cxn ang="0">
                <a:pos x="0" y="0"/>
              </a:cxn>
              <a:cxn ang="0">
                <a:pos x="0" y="0"/>
              </a:cxn>
              <a:cxn ang="0">
                <a:pos x="0" y="0"/>
              </a:cxn>
              <a:cxn ang="0">
                <a:pos x="0" y="2"/>
              </a:cxn>
              <a:cxn ang="0">
                <a:pos x="0" y="2"/>
              </a:cxn>
              <a:cxn ang="0">
                <a:pos x="2" y="2"/>
              </a:cxn>
              <a:cxn ang="0">
                <a:pos x="2" y="0"/>
              </a:cxn>
              <a:cxn ang="0">
                <a:pos x="2" y="0"/>
              </a:cxn>
              <a:cxn ang="0">
                <a:pos x="0" y="0"/>
              </a:cxn>
              <a:cxn ang="0">
                <a:pos x="0" y="0"/>
              </a:cxn>
              <a:cxn ang="0">
                <a:pos x="0" y="0"/>
              </a:cxn>
              <a:cxn ang="0">
                <a:pos x="0" y="2"/>
              </a:cxn>
            </a:cxnLst>
            <a:rect l="0" t="0" r="r" b="b"/>
            <a:pathLst>
              <a:path w="2" h="2">
                <a:moveTo>
                  <a:pt x="0" y="2"/>
                </a:moveTo>
                <a:lnTo>
                  <a:pt x="0" y="2"/>
                </a:lnTo>
                <a:lnTo>
                  <a:pt x="2" y="2"/>
                </a:lnTo>
                <a:lnTo>
                  <a:pt x="2" y="0"/>
                </a:lnTo>
                <a:lnTo>
                  <a:pt x="2" y="0"/>
                </a:lnTo>
                <a:lnTo>
                  <a:pt x="0" y="0"/>
                </a:lnTo>
                <a:lnTo>
                  <a:pt x="0" y="0"/>
                </a:lnTo>
                <a:lnTo>
                  <a:pt x="0" y="0"/>
                </a:lnTo>
                <a:lnTo>
                  <a:pt x="0" y="2"/>
                </a:lnTo>
                <a:lnTo>
                  <a:pt x="0" y="2"/>
                </a:lnTo>
                <a:lnTo>
                  <a:pt x="2" y="2"/>
                </a:lnTo>
                <a:lnTo>
                  <a:pt x="2" y="0"/>
                </a:lnTo>
                <a:lnTo>
                  <a:pt x="2" y="0"/>
                </a:lnTo>
                <a:lnTo>
                  <a:pt x="0" y="0"/>
                </a:lnTo>
                <a:lnTo>
                  <a:pt x="0" y="0"/>
                </a:lnTo>
                <a:lnTo>
                  <a:pt x="0" y="0"/>
                </a:lnTo>
                <a:lnTo>
                  <a:pt x="0" y="2"/>
                </a:lnTo>
              </a:path>
            </a:pathLst>
          </a:custGeom>
          <a:noFill/>
          <a:ln w="9525">
            <a:noFill/>
            <a:round/>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287" name="Freeform 1214"/>
          <p:cNvSpPr>
            <a:spLocks/>
          </p:cNvSpPr>
          <p:nvPr/>
        </p:nvSpPr>
        <p:spPr bwMode="auto">
          <a:xfrm>
            <a:off x="595313" y="557213"/>
            <a:ext cx="3175" cy="3175"/>
          </a:xfrm>
          <a:custGeom>
            <a:avLst/>
            <a:gdLst/>
            <a:ahLst/>
            <a:cxnLst>
              <a:cxn ang="0">
                <a:pos x="0" y="2"/>
              </a:cxn>
              <a:cxn ang="0">
                <a:pos x="2" y="2"/>
              </a:cxn>
              <a:cxn ang="0">
                <a:pos x="0" y="0"/>
              </a:cxn>
              <a:cxn ang="0">
                <a:pos x="0" y="2"/>
              </a:cxn>
              <a:cxn ang="0">
                <a:pos x="0" y="2"/>
              </a:cxn>
            </a:cxnLst>
            <a:rect l="0" t="0" r="r" b="b"/>
            <a:pathLst>
              <a:path w="2" h="2">
                <a:moveTo>
                  <a:pt x="0" y="2"/>
                </a:moveTo>
                <a:lnTo>
                  <a:pt x="2" y="2"/>
                </a:lnTo>
                <a:lnTo>
                  <a:pt x="0" y="0"/>
                </a:lnTo>
                <a:lnTo>
                  <a:pt x="0" y="2"/>
                </a:lnTo>
                <a:lnTo>
                  <a:pt x="0" y="2"/>
                </a:lnTo>
              </a:path>
            </a:pathLst>
          </a:custGeom>
          <a:noFill/>
          <a:ln w="9525">
            <a:noFill/>
            <a:round/>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288" name="Rectangle 1215"/>
          <p:cNvSpPr>
            <a:spLocks noChangeArrowheads="1"/>
          </p:cNvSpPr>
          <p:nvPr/>
        </p:nvSpPr>
        <p:spPr bwMode="auto">
          <a:xfrm>
            <a:off x="595313" y="627063"/>
            <a:ext cx="1587" cy="1587"/>
          </a:xfrm>
          <a:prstGeom prst="rect">
            <a:avLst/>
          </a:prstGeom>
          <a:solidFill>
            <a:srgbClr val="000000"/>
          </a:solidFill>
          <a:ln w="9525">
            <a:noFill/>
            <a:miter lim="800000"/>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289" name="Freeform 1217"/>
          <p:cNvSpPr>
            <a:spLocks/>
          </p:cNvSpPr>
          <p:nvPr/>
        </p:nvSpPr>
        <p:spPr bwMode="auto">
          <a:xfrm>
            <a:off x="595313" y="627063"/>
            <a:ext cx="1587" cy="1587"/>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290" name="Freeform 1219"/>
          <p:cNvSpPr>
            <a:spLocks/>
          </p:cNvSpPr>
          <p:nvPr/>
        </p:nvSpPr>
        <p:spPr bwMode="auto">
          <a:xfrm>
            <a:off x="731838" y="541338"/>
            <a:ext cx="1587" cy="1587"/>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291" name="Freeform 1221"/>
          <p:cNvSpPr>
            <a:spLocks/>
          </p:cNvSpPr>
          <p:nvPr/>
        </p:nvSpPr>
        <p:spPr bwMode="auto">
          <a:xfrm>
            <a:off x="731838" y="541338"/>
            <a:ext cx="3175" cy="3175"/>
          </a:xfrm>
          <a:custGeom>
            <a:avLst/>
            <a:gdLst/>
            <a:ahLst/>
            <a:cxnLst>
              <a:cxn ang="0">
                <a:pos x="2" y="0"/>
              </a:cxn>
              <a:cxn ang="0">
                <a:pos x="2" y="0"/>
              </a:cxn>
              <a:cxn ang="0">
                <a:pos x="2" y="0"/>
              </a:cxn>
              <a:cxn ang="0">
                <a:pos x="0" y="0"/>
              </a:cxn>
              <a:cxn ang="0">
                <a:pos x="0" y="0"/>
              </a:cxn>
              <a:cxn ang="0">
                <a:pos x="0" y="2"/>
              </a:cxn>
              <a:cxn ang="0">
                <a:pos x="2" y="0"/>
              </a:cxn>
              <a:cxn ang="0">
                <a:pos x="2" y="0"/>
              </a:cxn>
              <a:cxn ang="0">
                <a:pos x="2" y="0"/>
              </a:cxn>
              <a:cxn ang="0">
                <a:pos x="0" y="0"/>
              </a:cxn>
              <a:cxn ang="0">
                <a:pos x="0" y="0"/>
              </a:cxn>
              <a:cxn ang="0">
                <a:pos x="0" y="2"/>
              </a:cxn>
              <a:cxn ang="0">
                <a:pos x="2" y="0"/>
              </a:cxn>
            </a:cxnLst>
            <a:rect l="0" t="0" r="r" b="b"/>
            <a:pathLst>
              <a:path w="2" h="2">
                <a:moveTo>
                  <a:pt x="2" y="0"/>
                </a:moveTo>
                <a:lnTo>
                  <a:pt x="2" y="0"/>
                </a:lnTo>
                <a:lnTo>
                  <a:pt x="2" y="0"/>
                </a:lnTo>
                <a:lnTo>
                  <a:pt x="0" y="0"/>
                </a:lnTo>
                <a:lnTo>
                  <a:pt x="0" y="0"/>
                </a:lnTo>
                <a:lnTo>
                  <a:pt x="0" y="2"/>
                </a:lnTo>
                <a:lnTo>
                  <a:pt x="2" y="0"/>
                </a:lnTo>
                <a:lnTo>
                  <a:pt x="2" y="0"/>
                </a:lnTo>
                <a:lnTo>
                  <a:pt x="2" y="0"/>
                </a:lnTo>
                <a:lnTo>
                  <a:pt x="0" y="0"/>
                </a:lnTo>
                <a:lnTo>
                  <a:pt x="0" y="0"/>
                </a:lnTo>
                <a:lnTo>
                  <a:pt x="0" y="2"/>
                </a:lnTo>
                <a:lnTo>
                  <a:pt x="2" y="0"/>
                </a:lnTo>
              </a:path>
            </a:pathLst>
          </a:custGeom>
          <a:noFill/>
          <a:ln w="9525">
            <a:noFill/>
            <a:round/>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292" name="Freeform 1234"/>
          <p:cNvSpPr>
            <a:spLocks/>
          </p:cNvSpPr>
          <p:nvPr/>
        </p:nvSpPr>
        <p:spPr bwMode="auto">
          <a:xfrm>
            <a:off x="722313" y="550863"/>
            <a:ext cx="3175" cy="1587"/>
          </a:xfrm>
          <a:custGeom>
            <a:avLst/>
            <a:gdLst/>
            <a:ahLst/>
            <a:cxnLst>
              <a:cxn ang="0">
                <a:pos x="0" y="0"/>
              </a:cxn>
              <a:cxn ang="0">
                <a:pos x="0" y="0"/>
              </a:cxn>
              <a:cxn ang="0">
                <a:pos x="2" y="0"/>
              </a:cxn>
              <a:cxn ang="0">
                <a:pos x="2" y="0"/>
              </a:cxn>
              <a:cxn ang="0">
                <a:pos x="2" y="0"/>
              </a:cxn>
              <a:cxn ang="0">
                <a:pos x="2" y="0"/>
              </a:cxn>
              <a:cxn ang="0">
                <a:pos x="0" y="0"/>
              </a:cxn>
              <a:cxn ang="0">
                <a:pos x="0" y="0"/>
              </a:cxn>
              <a:cxn ang="0">
                <a:pos x="0" y="0"/>
              </a:cxn>
              <a:cxn ang="0">
                <a:pos x="0" y="0"/>
              </a:cxn>
              <a:cxn ang="0">
                <a:pos x="0" y="0"/>
              </a:cxn>
              <a:cxn ang="0">
                <a:pos x="0" y="0"/>
              </a:cxn>
              <a:cxn ang="0">
                <a:pos x="2" y="0"/>
              </a:cxn>
              <a:cxn ang="0">
                <a:pos x="2" y="0"/>
              </a:cxn>
              <a:cxn ang="0">
                <a:pos x="2" y="0"/>
              </a:cxn>
              <a:cxn ang="0">
                <a:pos x="0" y="0"/>
              </a:cxn>
              <a:cxn ang="0">
                <a:pos x="0"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w="2">
                <a:moveTo>
                  <a:pt x="0" y="0"/>
                </a:moveTo>
                <a:lnTo>
                  <a:pt x="0" y="0"/>
                </a:lnTo>
                <a:lnTo>
                  <a:pt x="2" y="0"/>
                </a:lnTo>
                <a:lnTo>
                  <a:pt x="2" y="0"/>
                </a:lnTo>
                <a:lnTo>
                  <a:pt x="2" y="0"/>
                </a:lnTo>
                <a:lnTo>
                  <a:pt x="2" y="0"/>
                </a:lnTo>
                <a:lnTo>
                  <a:pt x="0" y="0"/>
                </a:lnTo>
                <a:lnTo>
                  <a:pt x="0" y="0"/>
                </a:lnTo>
                <a:lnTo>
                  <a:pt x="0" y="0"/>
                </a:lnTo>
                <a:lnTo>
                  <a:pt x="0" y="0"/>
                </a:lnTo>
                <a:lnTo>
                  <a:pt x="0" y="0"/>
                </a:lnTo>
                <a:lnTo>
                  <a:pt x="0" y="0"/>
                </a:lnTo>
                <a:lnTo>
                  <a:pt x="2" y="0"/>
                </a:lnTo>
                <a:lnTo>
                  <a:pt x="2" y="0"/>
                </a:lnTo>
                <a:lnTo>
                  <a:pt x="2" y="0"/>
                </a:lnTo>
                <a:lnTo>
                  <a:pt x="0" y="0"/>
                </a:lnTo>
                <a:lnTo>
                  <a:pt x="0"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293" name="Line 1237"/>
          <p:cNvSpPr>
            <a:spLocks noChangeShapeType="1"/>
          </p:cNvSpPr>
          <p:nvPr/>
        </p:nvSpPr>
        <p:spPr bwMode="auto">
          <a:xfrm>
            <a:off x="728663" y="544513"/>
            <a:ext cx="1587" cy="1587"/>
          </a:xfrm>
          <a:prstGeom prst="line">
            <a:avLst/>
          </a:prstGeom>
          <a:noFill/>
          <a:ln w="9525">
            <a:noFill/>
            <a:round/>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294" name="Line 1238"/>
          <p:cNvSpPr>
            <a:spLocks noChangeShapeType="1"/>
          </p:cNvSpPr>
          <p:nvPr/>
        </p:nvSpPr>
        <p:spPr bwMode="auto">
          <a:xfrm>
            <a:off x="728663" y="544513"/>
            <a:ext cx="1587" cy="1587"/>
          </a:xfrm>
          <a:prstGeom prst="line">
            <a:avLst/>
          </a:prstGeom>
          <a:noFill/>
          <a:ln w="9525">
            <a:noFill/>
            <a:round/>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295" name="Freeform 1240"/>
          <p:cNvSpPr>
            <a:spLocks/>
          </p:cNvSpPr>
          <p:nvPr/>
        </p:nvSpPr>
        <p:spPr bwMode="auto">
          <a:xfrm>
            <a:off x="728663" y="541338"/>
            <a:ext cx="1587" cy="3175"/>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path>
            </a:pathLst>
          </a:custGeom>
          <a:noFill/>
          <a:ln w="9525">
            <a:noFill/>
            <a:round/>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296" name="Freeform 1243"/>
          <p:cNvSpPr>
            <a:spLocks/>
          </p:cNvSpPr>
          <p:nvPr/>
        </p:nvSpPr>
        <p:spPr bwMode="auto">
          <a:xfrm>
            <a:off x="728663" y="538163"/>
            <a:ext cx="3175" cy="3175"/>
          </a:xfrm>
          <a:custGeom>
            <a:avLst/>
            <a:gdLst/>
            <a:ahLst/>
            <a:cxnLst>
              <a:cxn ang="0">
                <a:pos x="2" y="2"/>
              </a:cxn>
              <a:cxn ang="0">
                <a:pos x="2" y="2"/>
              </a:cxn>
              <a:cxn ang="0">
                <a:pos x="2" y="2"/>
              </a:cxn>
              <a:cxn ang="0">
                <a:pos x="2" y="2"/>
              </a:cxn>
              <a:cxn ang="0">
                <a:pos x="0" y="2"/>
              </a:cxn>
              <a:cxn ang="0">
                <a:pos x="0" y="2"/>
              </a:cxn>
              <a:cxn ang="0">
                <a:pos x="2"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2" y="2"/>
              </a:cxn>
              <a:cxn ang="0">
                <a:pos x="2" y="2"/>
              </a:cxn>
              <a:cxn ang="0">
                <a:pos x="2" y="2"/>
              </a:cxn>
              <a:cxn ang="0">
                <a:pos x="2" y="2"/>
              </a:cxn>
              <a:cxn ang="0">
                <a:pos x="2" y="2"/>
              </a:cxn>
              <a:cxn ang="0">
                <a:pos x="0" y="0"/>
              </a:cxn>
              <a:cxn ang="0">
                <a:pos x="0" y="2"/>
              </a:cxn>
              <a:cxn ang="0">
                <a:pos x="0" y="2"/>
              </a:cxn>
              <a:cxn ang="0">
                <a:pos x="0" y="2"/>
              </a:cxn>
              <a:cxn ang="0">
                <a:pos x="2" y="2"/>
              </a:cxn>
            </a:cxnLst>
            <a:rect l="0" t="0" r="r" b="b"/>
            <a:pathLst>
              <a:path w="2" h="2">
                <a:moveTo>
                  <a:pt x="2" y="2"/>
                </a:moveTo>
                <a:lnTo>
                  <a:pt x="2" y="2"/>
                </a:lnTo>
                <a:lnTo>
                  <a:pt x="2" y="2"/>
                </a:lnTo>
                <a:lnTo>
                  <a:pt x="2" y="2"/>
                </a:lnTo>
                <a:lnTo>
                  <a:pt x="0" y="2"/>
                </a:lnTo>
                <a:lnTo>
                  <a:pt x="0" y="2"/>
                </a:lnTo>
                <a:lnTo>
                  <a:pt x="2"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0" y="0"/>
                </a:lnTo>
                <a:lnTo>
                  <a:pt x="0" y="2"/>
                </a:lnTo>
                <a:lnTo>
                  <a:pt x="0" y="2"/>
                </a:lnTo>
                <a:lnTo>
                  <a:pt x="0" y="2"/>
                </a:lnTo>
                <a:lnTo>
                  <a:pt x="2" y="2"/>
                </a:lnTo>
              </a:path>
            </a:pathLst>
          </a:custGeom>
          <a:noFill/>
          <a:ln w="9525">
            <a:noFill/>
            <a:round/>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297" name="Freeform 1246"/>
          <p:cNvSpPr>
            <a:spLocks/>
          </p:cNvSpPr>
          <p:nvPr/>
        </p:nvSpPr>
        <p:spPr bwMode="auto">
          <a:xfrm>
            <a:off x="725488" y="547688"/>
            <a:ext cx="3175" cy="3175"/>
          </a:xfrm>
          <a:custGeom>
            <a:avLst/>
            <a:gdLst/>
            <a:ahLst/>
            <a:cxnLst>
              <a:cxn ang="0">
                <a:pos x="0" y="2"/>
              </a:cxn>
              <a:cxn ang="0">
                <a:pos x="0" y="2"/>
              </a:cxn>
              <a:cxn ang="0">
                <a:pos x="2" y="0"/>
              </a:cxn>
              <a:cxn ang="0">
                <a:pos x="2" y="0"/>
              </a:cxn>
              <a:cxn ang="0">
                <a:pos x="0" y="0"/>
              </a:cxn>
              <a:cxn ang="0">
                <a:pos x="0" y="0"/>
              </a:cxn>
              <a:cxn ang="0">
                <a:pos x="0" y="2"/>
              </a:cxn>
              <a:cxn ang="0">
                <a:pos x="0" y="2"/>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
              </a:cxn>
              <a:cxn ang="0">
                <a:pos x="0" y="2"/>
              </a:cxn>
            </a:cxnLst>
            <a:rect l="0" t="0" r="r" b="b"/>
            <a:pathLst>
              <a:path w="2" h="2">
                <a:moveTo>
                  <a:pt x="0" y="2"/>
                </a:moveTo>
                <a:lnTo>
                  <a:pt x="0" y="2"/>
                </a:lnTo>
                <a:lnTo>
                  <a:pt x="2" y="0"/>
                </a:lnTo>
                <a:lnTo>
                  <a:pt x="2" y="0"/>
                </a:lnTo>
                <a:lnTo>
                  <a:pt x="0" y="0"/>
                </a:lnTo>
                <a:lnTo>
                  <a:pt x="0" y="0"/>
                </a:lnTo>
                <a:lnTo>
                  <a:pt x="0" y="2"/>
                </a:lnTo>
                <a:lnTo>
                  <a:pt x="0" y="2"/>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path>
            </a:pathLst>
          </a:custGeom>
          <a:noFill/>
          <a:ln w="9525">
            <a:noFill/>
            <a:round/>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298" name="Freeform 1250"/>
          <p:cNvSpPr>
            <a:spLocks/>
          </p:cNvSpPr>
          <p:nvPr/>
        </p:nvSpPr>
        <p:spPr bwMode="auto">
          <a:xfrm>
            <a:off x="731838" y="530225"/>
            <a:ext cx="3175" cy="1588"/>
          </a:xfrm>
          <a:custGeom>
            <a:avLst/>
            <a:gdLst/>
            <a:ahLst/>
            <a:cxnLst>
              <a:cxn ang="0">
                <a:pos x="2" y="0"/>
              </a:cxn>
              <a:cxn ang="0">
                <a:pos x="0" y="0"/>
              </a:cxn>
              <a:cxn ang="0">
                <a:pos x="2" y="0"/>
              </a:cxn>
            </a:cxnLst>
            <a:rect l="0" t="0" r="r" b="b"/>
            <a:pathLst>
              <a:path w="2">
                <a:moveTo>
                  <a:pt x="2" y="0"/>
                </a:moveTo>
                <a:lnTo>
                  <a:pt x="0" y="0"/>
                </a:lnTo>
                <a:lnTo>
                  <a:pt x="2" y="0"/>
                </a:lnTo>
              </a:path>
            </a:pathLst>
          </a:custGeom>
          <a:noFill/>
          <a:ln w="9525">
            <a:noFill/>
            <a:round/>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299" name="Freeform 1252"/>
          <p:cNvSpPr>
            <a:spLocks/>
          </p:cNvSpPr>
          <p:nvPr/>
        </p:nvSpPr>
        <p:spPr bwMode="auto">
          <a:xfrm>
            <a:off x="731838" y="527050"/>
            <a:ext cx="3175" cy="7938"/>
          </a:xfrm>
          <a:custGeom>
            <a:avLst/>
            <a:gdLst/>
            <a:ahLst/>
            <a:cxnLst>
              <a:cxn ang="0">
                <a:pos x="2" y="2"/>
              </a:cxn>
              <a:cxn ang="0">
                <a:pos x="2" y="2"/>
              </a:cxn>
              <a:cxn ang="0">
                <a:pos x="0" y="0"/>
              </a:cxn>
              <a:cxn ang="0">
                <a:pos x="0" y="2"/>
              </a:cxn>
              <a:cxn ang="0">
                <a:pos x="0" y="2"/>
              </a:cxn>
              <a:cxn ang="0">
                <a:pos x="2" y="5"/>
              </a:cxn>
              <a:cxn ang="0">
                <a:pos x="2" y="2"/>
              </a:cxn>
              <a:cxn ang="0">
                <a:pos x="2" y="2"/>
              </a:cxn>
              <a:cxn ang="0">
                <a:pos x="0" y="0"/>
              </a:cxn>
              <a:cxn ang="0">
                <a:pos x="0" y="2"/>
              </a:cxn>
              <a:cxn ang="0">
                <a:pos x="0" y="2"/>
              </a:cxn>
              <a:cxn ang="0">
                <a:pos x="2" y="5"/>
              </a:cxn>
              <a:cxn ang="0">
                <a:pos x="2" y="2"/>
              </a:cxn>
            </a:cxnLst>
            <a:rect l="0" t="0" r="r" b="b"/>
            <a:pathLst>
              <a:path w="2" h="5">
                <a:moveTo>
                  <a:pt x="2" y="2"/>
                </a:moveTo>
                <a:lnTo>
                  <a:pt x="2" y="2"/>
                </a:lnTo>
                <a:lnTo>
                  <a:pt x="0" y="0"/>
                </a:lnTo>
                <a:lnTo>
                  <a:pt x="0" y="2"/>
                </a:lnTo>
                <a:lnTo>
                  <a:pt x="0" y="2"/>
                </a:lnTo>
                <a:lnTo>
                  <a:pt x="2" y="5"/>
                </a:lnTo>
                <a:lnTo>
                  <a:pt x="2" y="2"/>
                </a:lnTo>
                <a:lnTo>
                  <a:pt x="2" y="2"/>
                </a:lnTo>
                <a:lnTo>
                  <a:pt x="0" y="0"/>
                </a:lnTo>
                <a:lnTo>
                  <a:pt x="0" y="2"/>
                </a:lnTo>
                <a:lnTo>
                  <a:pt x="0" y="2"/>
                </a:lnTo>
                <a:lnTo>
                  <a:pt x="2" y="5"/>
                </a:lnTo>
                <a:lnTo>
                  <a:pt x="2" y="2"/>
                </a:lnTo>
              </a:path>
            </a:pathLst>
          </a:custGeom>
          <a:noFill/>
          <a:ln w="9525">
            <a:noFill/>
            <a:round/>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300" name="Freeform 1255"/>
          <p:cNvSpPr>
            <a:spLocks/>
          </p:cNvSpPr>
          <p:nvPr/>
        </p:nvSpPr>
        <p:spPr bwMode="auto">
          <a:xfrm>
            <a:off x="712788" y="550863"/>
            <a:ext cx="3175" cy="1587"/>
          </a:xfrm>
          <a:custGeom>
            <a:avLst/>
            <a:gdLst/>
            <a:ahLst/>
            <a:cxnLst>
              <a:cxn ang="0">
                <a:pos x="0" y="0"/>
              </a:cxn>
              <a:cxn ang="0">
                <a:pos x="2" y="0"/>
              </a:cxn>
              <a:cxn ang="0">
                <a:pos x="2" y="0"/>
              </a:cxn>
              <a:cxn ang="0">
                <a:pos x="2" y="0"/>
              </a:cxn>
              <a:cxn ang="0">
                <a:pos x="2" y="0"/>
              </a:cxn>
              <a:cxn ang="0">
                <a:pos x="0" y="0"/>
              </a:cxn>
              <a:cxn ang="0">
                <a:pos x="0" y="0"/>
              </a:cxn>
              <a:cxn ang="0">
                <a:pos x="0" y="0"/>
              </a:cxn>
              <a:cxn ang="0">
                <a:pos x="0"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0" y="0"/>
              </a:cxn>
              <a:cxn ang="0">
                <a:pos x="0" y="0"/>
              </a:cxn>
              <a:cxn ang="0">
                <a:pos x="0" y="0"/>
              </a:cxn>
            </a:cxnLst>
            <a:rect l="0" t="0" r="r" b="b"/>
            <a:pathLst>
              <a:path w="2">
                <a:moveTo>
                  <a:pt x="0" y="0"/>
                </a:moveTo>
                <a:lnTo>
                  <a:pt x="2" y="0"/>
                </a:lnTo>
                <a:lnTo>
                  <a:pt x="2" y="0"/>
                </a:lnTo>
                <a:lnTo>
                  <a:pt x="2" y="0"/>
                </a:lnTo>
                <a:lnTo>
                  <a:pt x="2" y="0"/>
                </a:lnTo>
                <a:lnTo>
                  <a:pt x="0" y="0"/>
                </a:lnTo>
                <a:lnTo>
                  <a:pt x="0" y="0"/>
                </a:lnTo>
                <a:lnTo>
                  <a:pt x="0" y="0"/>
                </a:lnTo>
                <a:lnTo>
                  <a:pt x="0"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301" name="Rectangle 1256"/>
          <p:cNvSpPr>
            <a:spLocks noChangeArrowheads="1"/>
          </p:cNvSpPr>
          <p:nvPr/>
        </p:nvSpPr>
        <p:spPr bwMode="auto">
          <a:xfrm>
            <a:off x="722313" y="550863"/>
            <a:ext cx="1587" cy="1587"/>
          </a:xfrm>
          <a:prstGeom prst="rect">
            <a:avLst/>
          </a:prstGeom>
          <a:solidFill>
            <a:srgbClr val="FFFFFF"/>
          </a:solidFill>
          <a:ln w="9525">
            <a:noFill/>
            <a:miter lim="800000"/>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302" name="Freeform 1258"/>
          <p:cNvSpPr>
            <a:spLocks/>
          </p:cNvSpPr>
          <p:nvPr/>
        </p:nvSpPr>
        <p:spPr bwMode="auto">
          <a:xfrm>
            <a:off x="722313" y="550863"/>
            <a:ext cx="1587" cy="1587"/>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303" name="Freeform 1266"/>
          <p:cNvSpPr>
            <a:spLocks/>
          </p:cNvSpPr>
          <p:nvPr/>
        </p:nvSpPr>
        <p:spPr bwMode="auto">
          <a:xfrm>
            <a:off x="728663" y="534988"/>
            <a:ext cx="1587" cy="1587"/>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304" name="Freeform 1269"/>
          <p:cNvSpPr>
            <a:spLocks/>
          </p:cNvSpPr>
          <p:nvPr/>
        </p:nvSpPr>
        <p:spPr bwMode="auto">
          <a:xfrm>
            <a:off x="728663" y="530225"/>
            <a:ext cx="3175" cy="4763"/>
          </a:xfrm>
          <a:custGeom>
            <a:avLst/>
            <a:gdLst/>
            <a:ahLst/>
            <a:cxnLst>
              <a:cxn ang="0">
                <a:pos x="0" y="3"/>
              </a:cxn>
              <a:cxn ang="0">
                <a:pos x="2" y="0"/>
              </a:cxn>
              <a:cxn ang="0">
                <a:pos x="2" y="0"/>
              </a:cxn>
              <a:cxn ang="0">
                <a:pos x="2" y="0"/>
              </a:cxn>
              <a:cxn ang="0">
                <a:pos x="2" y="0"/>
              </a:cxn>
              <a:cxn ang="0">
                <a:pos x="0" y="0"/>
              </a:cxn>
              <a:cxn ang="0">
                <a:pos x="0" y="0"/>
              </a:cxn>
              <a:cxn ang="0">
                <a:pos x="0" y="3"/>
              </a:cxn>
              <a:cxn ang="0">
                <a:pos x="0" y="3"/>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3"/>
              </a:cxn>
              <a:cxn ang="0">
                <a:pos x="0" y="3"/>
              </a:cxn>
            </a:cxnLst>
            <a:rect l="0" t="0" r="r" b="b"/>
            <a:pathLst>
              <a:path w="2" h="3">
                <a:moveTo>
                  <a:pt x="0" y="3"/>
                </a:moveTo>
                <a:lnTo>
                  <a:pt x="2" y="0"/>
                </a:lnTo>
                <a:lnTo>
                  <a:pt x="2" y="0"/>
                </a:lnTo>
                <a:lnTo>
                  <a:pt x="2" y="0"/>
                </a:lnTo>
                <a:lnTo>
                  <a:pt x="2" y="0"/>
                </a:lnTo>
                <a:lnTo>
                  <a:pt x="0" y="0"/>
                </a:lnTo>
                <a:lnTo>
                  <a:pt x="0" y="0"/>
                </a:lnTo>
                <a:lnTo>
                  <a:pt x="0" y="3"/>
                </a:lnTo>
                <a:lnTo>
                  <a:pt x="0" y="3"/>
                </a:lnTo>
                <a:lnTo>
                  <a:pt x="2" y="0"/>
                </a:lnTo>
                <a:lnTo>
                  <a:pt x="2" y="0"/>
                </a:lnTo>
                <a:lnTo>
                  <a:pt x="0" y="0"/>
                </a:lnTo>
                <a:lnTo>
                  <a:pt x="0" y="0"/>
                </a:lnTo>
                <a:lnTo>
                  <a:pt x="0" y="0"/>
                </a:lnTo>
                <a:lnTo>
                  <a:pt x="0" y="0"/>
                </a:lnTo>
                <a:lnTo>
                  <a:pt x="0" y="0"/>
                </a:lnTo>
                <a:lnTo>
                  <a:pt x="0" y="0"/>
                </a:lnTo>
                <a:lnTo>
                  <a:pt x="0" y="0"/>
                </a:lnTo>
                <a:lnTo>
                  <a:pt x="0" y="0"/>
                </a:lnTo>
                <a:lnTo>
                  <a:pt x="0" y="3"/>
                </a:lnTo>
                <a:lnTo>
                  <a:pt x="0" y="3"/>
                </a:lnTo>
              </a:path>
            </a:pathLst>
          </a:custGeom>
          <a:noFill/>
          <a:ln w="9525">
            <a:noFill/>
            <a:round/>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305" name="Line 1270"/>
          <p:cNvSpPr>
            <a:spLocks noChangeShapeType="1"/>
          </p:cNvSpPr>
          <p:nvPr/>
        </p:nvSpPr>
        <p:spPr bwMode="auto">
          <a:xfrm>
            <a:off x="728663" y="530225"/>
            <a:ext cx="1587" cy="1588"/>
          </a:xfrm>
          <a:prstGeom prst="line">
            <a:avLst/>
          </a:prstGeom>
          <a:noFill/>
          <a:ln w="9525">
            <a:noFill/>
            <a:round/>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306" name="Line 1271"/>
          <p:cNvSpPr>
            <a:spLocks noChangeShapeType="1"/>
          </p:cNvSpPr>
          <p:nvPr/>
        </p:nvSpPr>
        <p:spPr bwMode="auto">
          <a:xfrm>
            <a:off x="728663" y="530225"/>
            <a:ext cx="1587" cy="1588"/>
          </a:xfrm>
          <a:prstGeom prst="line">
            <a:avLst/>
          </a:prstGeom>
          <a:noFill/>
          <a:ln w="9525">
            <a:noFill/>
            <a:round/>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307" name="Rectangle 1272"/>
          <p:cNvSpPr>
            <a:spLocks noChangeArrowheads="1"/>
          </p:cNvSpPr>
          <p:nvPr/>
        </p:nvSpPr>
        <p:spPr bwMode="auto">
          <a:xfrm>
            <a:off x="728663" y="530225"/>
            <a:ext cx="1587" cy="1588"/>
          </a:xfrm>
          <a:prstGeom prst="rect">
            <a:avLst/>
          </a:prstGeom>
          <a:solidFill>
            <a:srgbClr val="FFFFFF"/>
          </a:solidFill>
          <a:ln w="9525">
            <a:noFill/>
            <a:miter lim="800000"/>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308" name="Rectangle 1273"/>
          <p:cNvSpPr>
            <a:spLocks noChangeArrowheads="1"/>
          </p:cNvSpPr>
          <p:nvPr/>
        </p:nvSpPr>
        <p:spPr bwMode="auto">
          <a:xfrm>
            <a:off x="728663" y="530225"/>
            <a:ext cx="1587" cy="1588"/>
          </a:xfrm>
          <a:prstGeom prst="rect">
            <a:avLst/>
          </a:prstGeom>
          <a:noFill/>
          <a:ln w="9525">
            <a:noFill/>
            <a:miter lim="800000"/>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309" name="Line 1274"/>
          <p:cNvSpPr>
            <a:spLocks noChangeShapeType="1"/>
          </p:cNvSpPr>
          <p:nvPr/>
        </p:nvSpPr>
        <p:spPr bwMode="auto">
          <a:xfrm>
            <a:off x="728663" y="527050"/>
            <a:ext cx="1587" cy="1588"/>
          </a:xfrm>
          <a:prstGeom prst="line">
            <a:avLst/>
          </a:prstGeom>
          <a:noFill/>
          <a:ln w="9525">
            <a:noFill/>
            <a:round/>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310" name="Line 1275"/>
          <p:cNvSpPr>
            <a:spLocks noChangeShapeType="1"/>
          </p:cNvSpPr>
          <p:nvPr/>
        </p:nvSpPr>
        <p:spPr bwMode="auto">
          <a:xfrm>
            <a:off x="728663" y="527050"/>
            <a:ext cx="1587" cy="1588"/>
          </a:xfrm>
          <a:prstGeom prst="line">
            <a:avLst/>
          </a:prstGeom>
          <a:noFill/>
          <a:ln w="9525">
            <a:noFill/>
            <a:round/>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311" name="Freeform 1277"/>
          <p:cNvSpPr>
            <a:spLocks/>
          </p:cNvSpPr>
          <p:nvPr/>
        </p:nvSpPr>
        <p:spPr bwMode="auto">
          <a:xfrm>
            <a:off x="728663" y="523875"/>
            <a:ext cx="1587" cy="3175"/>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path>
            </a:pathLst>
          </a:custGeom>
          <a:noFill/>
          <a:ln w="9525">
            <a:noFill/>
            <a:round/>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312" name="Freeform 1287"/>
          <p:cNvSpPr>
            <a:spLocks/>
          </p:cNvSpPr>
          <p:nvPr/>
        </p:nvSpPr>
        <p:spPr bwMode="auto">
          <a:xfrm>
            <a:off x="719138" y="514350"/>
            <a:ext cx="3175" cy="3175"/>
          </a:xfrm>
          <a:custGeom>
            <a:avLst/>
            <a:gdLst/>
            <a:ahLst/>
            <a:cxnLst>
              <a:cxn ang="0">
                <a:pos x="0" y="0"/>
              </a:cxn>
              <a:cxn ang="0">
                <a:pos x="0" y="2"/>
              </a:cxn>
              <a:cxn ang="0">
                <a:pos x="2" y="2"/>
              </a:cxn>
              <a:cxn ang="0">
                <a:pos x="2" y="2"/>
              </a:cxn>
              <a:cxn ang="0">
                <a:pos x="2" y="2"/>
              </a:cxn>
              <a:cxn ang="0">
                <a:pos x="2" y="0"/>
              </a:cxn>
              <a:cxn ang="0">
                <a:pos x="0" y="0"/>
              </a:cxn>
              <a:cxn ang="0">
                <a:pos x="0" y="0"/>
              </a:cxn>
              <a:cxn ang="0">
                <a:pos x="0" y="2"/>
              </a:cxn>
              <a:cxn ang="0">
                <a:pos x="0" y="2"/>
              </a:cxn>
              <a:cxn ang="0">
                <a:pos x="0" y="2"/>
              </a:cxn>
              <a:cxn ang="0">
                <a:pos x="0" y="2"/>
              </a:cxn>
              <a:cxn ang="0">
                <a:pos x="2" y="2"/>
              </a:cxn>
              <a:cxn ang="0">
                <a:pos x="2" y="2"/>
              </a:cxn>
              <a:cxn ang="0">
                <a:pos x="0" y="0"/>
              </a:cxn>
              <a:cxn ang="0">
                <a:pos x="0" y="0"/>
              </a:cxn>
              <a:cxn ang="0">
                <a:pos x="0" y="0"/>
              </a:cxn>
            </a:cxnLst>
            <a:rect l="0" t="0" r="r" b="b"/>
            <a:pathLst>
              <a:path w="2" h="2">
                <a:moveTo>
                  <a:pt x="0" y="0"/>
                </a:moveTo>
                <a:lnTo>
                  <a:pt x="0" y="2"/>
                </a:lnTo>
                <a:lnTo>
                  <a:pt x="2" y="2"/>
                </a:lnTo>
                <a:lnTo>
                  <a:pt x="2" y="2"/>
                </a:lnTo>
                <a:lnTo>
                  <a:pt x="2" y="2"/>
                </a:lnTo>
                <a:lnTo>
                  <a:pt x="2" y="0"/>
                </a:lnTo>
                <a:lnTo>
                  <a:pt x="0" y="0"/>
                </a:lnTo>
                <a:lnTo>
                  <a:pt x="0" y="0"/>
                </a:lnTo>
                <a:lnTo>
                  <a:pt x="0" y="2"/>
                </a:lnTo>
                <a:lnTo>
                  <a:pt x="0" y="2"/>
                </a:lnTo>
                <a:lnTo>
                  <a:pt x="0" y="2"/>
                </a:lnTo>
                <a:lnTo>
                  <a:pt x="0" y="2"/>
                </a:lnTo>
                <a:lnTo>
                  <a:pt x="2" y="2"/>
                </a:lnTo>
                <a:lnTo>
                  <a:pt x="2" y="2"/>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313" name="Freeform 1290"/>
          <p:cNvSpPr>
            <a:spLocks/>
          </p:cNvSpPr>
          <p:nvPr/>
        </p:nvSpPr>
        <p:spPr bwMode="auto">
          <a:xfrm>
            <a:off x="719138" y="517525"/>
            <a:ext cx="3175" cy="3175"/>
          </a:xfrm>
          <a:custGeom>
            <a:avLst/>
            <a:gdLst/>
            <a:ahLst/>
            <a:cxnLst>
              <a:cxn ang="0">
                <a:pos x="0" y="2"/>
              </a:cxn>
              <a:cxn ang="0">
                <a:pos x="0" y="2"/>
              </a:cxn>
              <a:cxn ang="0">
                <a:pos x="2" y="2"/>
              </a:cxn>
              <a:cxn ang="0">
                <a:pos x="2" y="2"/>
              </a:cxn>
              <a:cxn ang="0">
                <a:pos x="2" y="2"/>
              </a:cxn>
              <a:cxn ang="0">
                <a:pos x="2" y="0"/>
              </a:cxn>
              <a:cxn ang="0">
                <a:pos x="0" y="0"/>
              </a:cxn>
              <a:cxn ang="0">
                <a:pos x="0" y="0"/>
              </a:cxn>
              <a:cxn ang="0">
                <a:pos x="0" y="0"/>
              </a:cxn>
              <a:cxn ang="0">
                <a:pos x="0" y="0"/>
              </a:cxn>
              <a:cxn ang="0">
                <a:pos x="2" y="0"/>
              </a:cxn>
              <a:cxn ang="0">
                <a:pos x="0" y="0"/>
              </a:cxn>
              <a:cxn ang="0">
                <a:pos x="0" y="0"/>
              </a:cxn>
              <a:cxn ang="0">
                <a:pos x="0" y="0"/>
              </a:cxn>
              <a:cxn ang="0">
                <a:pos x="0" y="0"/>
              </a:cxn>
              <a:cxn ang="0">
                <a:pos x="0" y="2"/>
              </a:cxn>
              <a:cxn ang="0">
                <a:pos x="0" y="2"/>
              </a:cxn>
              <a:cxn ang="0">
                <a:pos x="0" y="2"/>
              </a:cxn>
              <a:cxn ang="0">
                <a:pos x="0" y="0"/>
              </a:cxn>
              <a:cxn ang="0">
                <a:pos x="0" y="0"/>
              </a:cxn>
              <a:cxn ang="0">
                <a:pos x="0" y="0"/>
              </a:cxn>
              <a:cxn ang="0">
                <a:pos x="0" y="0"/>
              </a:cxn>
              <a:cxn ang="0">
                <a:pos x="0" y="0"/>
              </a:cxn>
              <a:cxn ang="0">
                <a:pos x="0" y="0"/>
              </a:cxn>
              <a:cxn ang="0">
                <a:pos x="0" y="2"/>
              </a:cxn>
              <a:cxn ang="0">
                <a:pos x="2" y="2"/>
              </a:cxn>
              <a:cxn ang="0">
                <a:pos x="2" y="0"/>
              </a:cxn>
              <a:cxn ang="0">
                <a:pos x="2" y="0"/>
              </a:cxn>
              <a:cxn ang="0">
                <a:pos x="0" y="0"/>
              </a:cxn>
              <a:cxn ang="0">
                <a:pos x="0" y="0"/>
              </a:cxn>
              <a:cxn ang="0">
                <a:pos x="0" y="2"/>
              </a:cxn>
              <a:cxn ang="0">
                <a:pos x="0" y="2"/>
              </a:cxn>
              <a:cxn ang="0">
                <a:pos x="2" y="2"/>
              </a:cxn>
              <a:cxn ang="0">
                <a:pos x="2" y="2"/>
              </a:cxn>
              <a:cxn ang="0">
                <a:pos x="0" y="2"/>
              </a:cxn>
              <a:cxn ang="0">
                <a:pos x="0" y="2"/>
              </a:cxn>
              <a:cxn ang="0">
                <a:pos x="0" y="2"/>
              </a:cxn>
            </a:cxnLst>
            <a:rect l="0" t="0" r="r" b="b"/>
            <a:pathLst>
              <a:path w="2" h="2">
                <a:moveTo>
                  <a:pt x="0" y="2"/>
                </a:moveTo>
                <a:lnTo>
                  <a:pt x="0" y="2"/>
                </a:lnTo>
                <a:lnTo>
                  <a:pt x="2" y="2"/>
                </a:lnTo>
                <a:lnTo>
                  <a:pt x="2" y="2"/>
                </a:lnTo>
                <a:lnTo>
                  <a:pt x="2" y="2"/>
                </a:lnTo>
                <a:lnTo>
                  <a:pt x="2" y="0"/>
                </a:lnTo>
                <a:lnTo>
                  <a:pt x="0" y="0"/>
                </a:lnTo>
                <a:lnTo>
                  <a:pt x="0" y="0"/>
                </a:lnTo>
                <a:lnTo>
                  <a:pt x="0" y="0"/>
                </a:lnTo>
                <a:lnTo>
                  <a:pt x="0" y="0"/>
                </a:lnTo>
                <a:lnTo>
                  <a:pt x="2" y="0"/>
                </a:lnTo>
                <a:lnTo>
                  <a:pt x="0" y="0"/>
                </a:lnTo>
                <a:lnTo>
                  <a:pt x="0" y="0"/>
                </a:lnTo>
                <a:lnTo>
                  <a:pt x="0" y="0"/>
                </a:lnTo>
                <a:lnTo>
                  <a:pt x="0" y="0"/>
                </a:lnTo>
                <a:lnTo>
                  <a:pt x="0" y="2"/>
                </a:lnTo>
                <a:lnTo>
                  <a:pt x="0" y="2"/>
                </a:lnTo>
                <a:lnTo>
                  <a:pt x="0" y="2"/>
                </a:lnTo>
                <a:lnTo>
                  <a:pt x="0" y="0"/>
                </a:lnTo>
                <a:lnTo>
                  <a:pt x="0" y="0"/>
                </a:lnTo>
                <a:lnTo>
                  <a:pt x="0" y="0"/>
                </a:lnTo>
                <a:lnTo>
                  <a:pt x="0" y="0"/>
                </a:lnTo>
                <a:lnTo>
                  <a:pt x="0" y="0"/>
                </a:lnTo>
                <a:lnTo>
                  <a:pt x="0" y="0"/>
                </a:lnTo>
                <a:lnTo>
                  <a:pt x="0" y="2"/>
                </a:lnTo>
                <a:lnTo>
                  <a:pt x="2" y="2"/>
                </a:lnTo>
                <a:lnTo>
                  <a:pt x="2" y="0"/>
                </a:lnTo>
                <a:lnTo>
                  <a:pt x="2" y="0"/>
                </a:lnTo>
                <a:lnTo>
                  <a:pt x="0" y="0"/>
                </a:lnTo>
                <a:lnTo>
                  <a:pt x="0" y="0"/>
                </a:lnTo>
                <a:lnTo>
                  <a:pt x="0" y="2"/>
                </a:lnTo>
                <a:lnTo>
                  <a:pt x="0" y="2"/>
                </a:lnTo>
                <a:lnTo>
                  <a:pt x="2" y="2"/>
                </a:lnTo>
                <a:lnTo>
                  <a:pt x="2" y="2"/>
                </a:lnTo>
                <a:lnTo>
                  <a:pt x="0" y="2"/>
                </a:lnTo>
                <a:lnTo>
                  <a:pt x="0" y="2"/>
                </a:lnTo>
                <a:lnTo>
                  <a:pt x="0" y="2"/>
                </a:lnTo>
              </a:path>
            </a:pathLst>
          </a:custGeom>
          <a:noFill/>
          <a:ln w="9525">
            <a:noFill/>
            <a:round/>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314" name="Rectangle 1335"/>
          <p:cNvSpPr>
            <a:spLocks noChangeArrowheads="1"/>
          </p:cNvSpPr>
          <p:nvPr/>
        </p:nvSpPr>
        <p:spPr bwMode="auto">
          <a:xfrm>
            <a:off x="468313" y="508000"/>
            <a:ext cx="1587" cy="1588"/>
          </a:xfrm>
          <a:prstGeom prst="rect">
            <a:avLst/>
          </a:prstGeom>
          <a:solidFill>
            <a:srgbClr val="000000"/>
          </a:solidFill>
          <a:ln w="9525">
            <a:noFill/>
            <a:miter lim="800000"/>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315" name="Rectangle 1336"/>
          <p:cNvSpPr>
            <a:spLocks noChangeArrowheads="1"/>
          </p:cNvSpPr>
          <p:nvPr/>
        </p:nvSpPr>
        <p:spPr bwMode="auto">
          <a:xfrm>
            <a:off x="474663" y="495300"/>
            <a:ext cx="1587" cy="1588"/>
          </a:xfrm>
          <a:prstGeom prst="rect">
            <a:avLst/>
          </a:prstGeom>
          <a:solidFill>
            <a:srgbClr val="000000"/>
          </a:solidFill>
          <a:ln w="9525">
            <a:noFill/>
            <a:miter lim="800000"/>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316" name="Rectangle 1337"/>
          <p:cNvSpPr>
            <a:spLocks noChangeArrowheads="1"/>
          </p:cNvSpPr>
          <p:nvPr/>
        </p:nvSpPr>
        <p:spPr bwMode="auto">
          <a:xfrm>
            <a:off x="474663" y="495300"/>
            <a:ext cx="1587" cy="1588"/>
          </a:xfrm>
          <a:prstGeom prst="rect">
            <a:avLst/>
          </a:prstGeom>
          <a:solidFill>
            <a:srgbClr val="000000"/>
          </a:solidFill>
          <a:ln w="9525">
            <a:noFill/>
            <a:miter lim="800000"/>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317" name="Rectangle 1340"/>
          <p:cNvSpPr>
            <a:spLocks noChangeArrowheads="1"/>
          </p:cNvSpPr>
          <p:nvPr/>
        </p:nvSpPr>
        <p:spPr bwMode="auto">
          <a:xfrm>
            <a:off x="468313" y="508000"/>
            <a:ext cx="1587" cy="1588"/>
          </a:xfrm>
          <a:prstGeom prst="rect">
            <a:avLst/>
          </a:prstGeom>
          <a:solidFill>
            <a:srgbClr val="FFFFFF"/>
          </a:solidFill>
          <a:ln w="9525">
            <a:noFill/>
            <a:miter lim="800000"/>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318" name="Rectangle 1341"/>
          <p:cNvSpPr>
            <a:spLocks noChangeArrowheads="1"/>
          </p:cNvSpPr>
          <p:nvPr/>
        </p:nvSpPr>
        <p:spPr bwMode="auto">
          <a:xfrm>
            <a:off x="468313" y="508000"/>
            <a:ext cx="1587" cy="1588"/>
          </a:xfrm>
          <a:prstGeom prst="rect">
            <a:avLst/>
          </a:prstGeom>
          <a:solidFill>
            <a:srgbClr val="FFFFFF"/>
          </a:solidFill>
          <a:ln w="9525">
            <a:noFill/>
            <a:miter lim="800000"/>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319" name="Rectangle 1342"/>
          <p:cNvSpPr>
            <a:spLocks noChangeArrowheads="1"/>
          </p:cNvSpPr>
          <p:nvPr/>
        </p:nvSpPr>
        <p:spPr bwMode="auto">
          <a:xfrm>
            <a:off x="468313" y="508000"/>
            <a:ext cx="1587" cy="1588"/>
          </a:xfrm>
          <a:prstGeom prst="rect">
            <a:avLst/>
          </a:prstGeom>
          <a:solidFill>
            <a:srgbClr val="FFFFFF"/>
          </a:solidFill>
          <a:ln w="9525">
            <a:noFill/>
            <a:miter lim="800000"/>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320" name="Rectangle 1343"/>
          <p:cNvSpPr>
            <a:spLocks noChangeArrowheads="1"/>
          </p:cNvSpPr>
          <p:nvPr/>
        </p:nvSpPr>
        <p:spPr bwMode="auto">
          <a:xfrm>
            <a:off x="468313" y="508000"/>
            <a:ext cx="1587" cy="1588"/>
          </a:xfrm>
          <a:prstGeom prst="rect">
            <a:avLst/>
          </a:prstGeom>
          <a:solidFill>
            <a:srgbClr val="000000"/>
          </a:solidFill>
          <a:ln w="9525">
            <a:noFill/>
            <a:miter lim="800000"/>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321" name="Rectangle 1344"/>
          <p:cNvSpPr>
            <a:spLocks noChangeArrowheads="1"/>
          </p:cNvSpPr>
          <p:nvPr/>
        </p:nvSpPr>
        <p:spPr bwMode="auto">
          <a:xfrm>
            <a:off x="465138" y="485775"/>
            <a:ext cx="1587" cy="3175"/>
          </a:xfrm>
          <a:prstGeom prst="rect">
            <a:avLst/>
          </a:prstGeom>
          <a:solidFill>
            <a:srgbClr val="FFFFFF"/>
          </a:solidFill>
          <a:ln w="9525">
            <a:noFill/>
            <a:miter lim="800000"/>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3075" name="Rectangle 1027"/>
          <p:cNvSpPr>
            <a:spLocks noGrp="1" noChangeArrowheads="1"/>
          </p:cNvSpPr>
          <p:nvPr>
            <p:ph type="subTitle" idx="1"/>
          </p:nvPr>
        </p:nvSpPr>
        <p:spPr>
          <a:xfrm>
            <a:off x="4953000" y="4953000"/>
            <a:ext cx="4191000" cy="228600"/>
          </a:xfrm>
        </p:spPr>
        <p:txBody>
          <a:bodyPr/>
          <a:lstStyle>
            <a:lvl1pPr marL="0" indent="0">
              <a:buFontTx/>
              <a:buNone/>
              <a:defRPr sz="900">
                <a:solidFill>
                  <a:srgbClr val="215477"/>
                </a:solidFill>
              </a:defRPr>
            </a:lvl1pPr>
          </a:lstStyle>
          <a:p>
            <a:r>
              <a:rPr lang="en-US" smtClean="0"/>
              <a:t>Click to edit Master subtitle style</a:t>
            </a:r>
            <a:endParaRPr lang="en-US"/>
          </a:p>
        </p:txBody>
      </p:sp>
      <p:sp>
        <p:nvSpPr>
          <p:cNvPr id="322" name="Rectangle 1028"/>
          <p:cNvSpPr>
            <a:spLocks noGrp="1" noChangeArrowheads="1"/>
          </p:cNvSpPr>
          <p:nvPr>
            <p:ph type="dt" sz="half" idx="10"/>
          </p:nvPr>
        </p:nvSpPr>
        <p:spPr>
          <a:xfrm>
            <a:off x="685800" y="6248400"/>
            <a:ext cx="1905000" cy="457200"/>
          </a:xfrm>
        </p:spPr>
        <p:txBody>
          <a:bodyPr/>
          <a:lstStyle>
            <a:lvl1pPr algn="l">
              <a:defRPr/>
            </a:lvl1pPr>
          </a:lstStyle>
          <a:p>
            <a:pPr>
              <a:defRPr/>
            </a:pPr>
            <a:endParaRPr lang="en-US" dirty="0">
              <a:solidFill>
                <a:prstClr val="black"/>
              </a:solidFill>
            </a:endParaRPr>
          </a:p>
        </p:txBody>
      </p:sp>
      <p:sp>
        <p:nvSpPr>
          <p:cNvPr id="324" name="Rectangle 1030"/>
          <p:cNvSpPr>
            <a:spLocks noGrp="1" noChangeArrowheads="1"/>
          </p:cNvSpPr>
          <p:nvPr>
            <p:ph type="sldNum" sz="quarter" idx="12"/>
          </p:nvPr>
        </p:nvSpPr>
        <p:spPr>
          <a:xfrm>
            <a:off x="6553200" y="6248400"/>
            <a:ext cx="1905000" cy="457200"/>
          </a:xfrm>
        </p:spPr>
        <p:txBody>
          <a:bodyPr/>
          <a:lstStyle>
            <a:lvl1pPr algn="r">
              <a:defRPr sz="1400">
                <a:solidFill>
                  <a:schemeClr val="tx1"/>
                </a:solidFill>
                <a:latin typeface="Times New Roman" pitchFamily="-111" charset="0"/>
              </a:defRPr>
            </a:lvl1pPr>
          </a:lstStyle>
          <a:p>
            <a:pPr>
              <a:defRPr/>
            </a:pPr>
            <a:fld id="{F0CBF1F7-8024-4AF8-914A-C908C61CB4B0}" type="slidenum">
              <a:rPr lang="en-US" smtClean="0">
                <a:solidFill>
                  <a:prstClr val="black"/>
                </a:solidFill>
              </a:rPr>
              <a:pPr>
                <a:defRPr/>
              </a:pPr>
              <a:t>‹#›</a:t>
            </a:fld>
            <a:endParaRPr lang="en-US" dirty="0">
              <a:solidFill>
                <a:prstClr val="black"/>
              </a:solidFill>
            </a:endParaRPr>
          </a:p>
        </p:txBody>
      </p:sp>
      <p:pic>
        <p:nvPicPr>
          <p:cNvPr id="325" name="Picture 2" descr="http://ifcintranet.ifc.org/wps/wcm/connect/03550c8043a9b3e1bfffbf869243d457/IFC-WBG-horizontal-white-small.png?MOD=AJPERES&amp;CACHEID=03550c8043a9b3e1bfffbf869243d4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883" y="377825"/>
            <a:ext cx="2638425"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3697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xfrm>
            <a:off x="7259637" y="6392182"/>
            <a:ext cx="1884363" cy="279400"/>
          </a:xfrm>
          <a:ln/>
        </p:spPr>
        <p:txBody>
          <a:bodyPr/>
          <a:lstStyle>
            <a:lvl1pPr algn="r">
              <a:defRPr/>
            </a:lvl1pPr>
          </a:lstStyle>
          <a:p>
            <a:pPr>
              <a:defRPr/>
            </a:pPr>
            <a:fld id="{2AA2D3C8-70B5-48AB-9677-4493E4F6365A}" type="slidenum">
              <a:rPr lang="en-US" smtClean="0"/>
              <a:pPr>
                <a:defRPr/>
              </a:pPr>
              <a:t>‹#›</a:t>
            </a:fld>
            <a:endParaRPr lang="en-US" dirty="0"/>
          </a:p>
        </p:txBody>
      </p:sp>
    </p:spTree>
    <p:extLst>
      <p:ext uri="{BB962C8B-B14F-4D97-AF65-F5344CB8AC3E}">
        <p14:creationId xmlns:p14="http://schemas.microsoft.com/office/powerpoint/2010/main" val="28662283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83FD0A8-CF0B-4044-8D39-B870DCB6353A}" type="slidenum">
              <a:rPr lang="en-US" smtClean="0"/>
              <a:pPr>
                <a:defRPr/>
              </a:pPr>
              <a:t>‹#›</a:t>
            </a:fld>
            <a:endParaRPr lang="en-US" dirty="0"/>
          </a:p>
        </p:txBody>
      </p:sp>
    </p:spTree>
    <p:extLst>
      <p:ext uri="{BB962C8B-B14F-4D97-AF65-F5344CB8AC3E}">
        <p14:creationId xmlns:p14="http://schemas.microsoft.com/office/powerpoint/2010/main" val="210552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5" Type="http://schemas.openxmlformats.org/officeDocument/2006/relationships/slideLayout" Target="../slideLayouts/slideLayout141.xml"/><Relationship Id="rId4" Type="http://schemas.openxmlformats.org/officeDocument/2006/relationships/slideLayout" Target="../slideLayouts/slideLayout14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2.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image" Target="../media/image2.png"/><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26" Type="http://schemas.openxmlformats.org/officeDocument/2006/relationships/slideLayout" Target="../slideLayouts/slideLayout122.xml"/><Relationship Id="rId39" Type="http://schemas.openxmlformats.org/officeDocument/2006/relationships/slideLayout" Target="../slideLayouts/slideLayout135.xml"/><Relationship Id="rId3" Type="http://schemas.openxmlformats.org/officeDocument/2006/relationships/slideLayout" Target="../slideLayouts/slideLayout99.xml"/><Relationship Id="rId21" Type="http://schemas.openxmlformats.org/officeDocument/2006/relationships/slideLayout" Target="../slideLayouts/slideLayout117.xml"/><Relationship Id="rId34" Type="http://schemas.openxmlformats.org/officeDocument/2006/relationships/slideLayout" Target="../slideLayouts/slideLayout130.xml"/><Relationship Id="rId42" Type="http://schemas.openxmlformats.org/officeDocument/2006/relationships/image" Target="../media/image5.png"/><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5" Type="http://schemas.openxmlformats.org/officeDocument/2006/relationships/slideLayout" Target="../slideLayouts/slideLayout121.xml"/><Relationship Id="rId33" Type="http://schemas.openxmlformats.org/officeDocument/2006/relationships/slideLayout" Target="../slideLayouts/slideLayout129.xml"/><Relationship Id="rId38" Type="http://schemas.openxmlformats.org/officeDocument/2006/relationships/slideLayout" Target="../slideLayouts/slideLayout134.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slideLayout" Target="../slideLayouts/slideLayout116.xml"/><Relationship Id="rId29" Type="http://schemas.openxmlformats.org/officeDocument/2006/relationships/slideLayout" Target="../slideLayouts/slideLayout125.xml"/><Relationship Id="rId41" Type="http://schemas.openxmlformats.org/officeDocument/2006/relationships/theme" Target="../theme/theme9.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24" Type="http://schemas.openxmlformats.org/officeDocument/2006/relationships/slideLayout" Target="../slideLayouts/slideLayout120.xml"/><Relationship Id="rId32" Type="http://schemas.openxmlformats.org/officeDocument/2006/relationships/slideLayout" Target="../slideLayouts/slideLayout128.xml"/><Relationship Id="rId37" Type="http://schemas.openxmlformats.org/officeDocument/2006/relationships/slideLayout" Target="../slideLayouts/slideLayout133.xml"/><Relationship Id="rId40" Type="http://schemas.openxmlformats.org/officeDocument/2006/relationships/slideLayout" Target="../slideLayouts/slideLayout136.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28" Type="http://schemas.openxmlformats.org/officeDocument/2006/relationships/slideLayout" Target="../slideLayouts/slideLayout124.xml"/><Relationship Id="rId36" Type="http://schemas.openxmlformats.org/officeDocument/2006/relationships/slideLayout" Target="../slideLayouts/slideLayout132.xml"/><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31" Type="http://schemas.openxmlformats.org/officeDocument/2006/relationships/slideLayout" Target="../slideLayouts/slideLayout127.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slideLayout" Target="../slideLayouts/slideLayout118.xml"/><Relationship Id="rId27" Type="http://schemas.openxmlformats.org/officeDocument/2006/relationships/slideLayout" Target="../slideLayouts/slideLayout123.xml"/><Relationship Id="rId30" Type="http://schemas.openxmlformats.org/officeDocument/2006/relationships/slideLayout" Target="../slideLayouts/slideLayout126.xml"/><Relationship Id="rId35" Type="http://schemas.openxmlformats.org/officeDocument/2006/relationships/slideLayout" Target="../slideLayouts/slideLayout1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bwMode="auto">
          <a:xfrm>
            <a:off x="353158" y="435011"/>
            <a:ext cx="7477857" cy="5810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55732" name="Rectangle 84"/>
          <p:cNvSpPr>
            <a:spLocks noGrp="1" noChangeArrowheads="1"/>
          </p:cNvSpPr>
          <p:nvPr>
            <p:ph type="body" idx="1"/>
          </p:nvPr>
        </p:nvSpPr>
        <p:spPr bwMode="auto">
          <a:xfrm>
            <a:off x="353163" y="1268420"/>
            <a:ext cx="8439150" cy="49688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 Third level</a:t>
            </a:r>
          </a:p>
          <a:p>
            <a:pPr lvl="3"/>
            <a:r>
              <a:rPr lang="en-GB" smtClean="0"/>
              <a:t> Fourth level</a:t>
            </a:r>
          </a:p>
          <a:p>
            <a:pPr lvl="4"/>
            <a:r>
              <a:rPr lang="en-GB" smtClean="0"/>
              <a:t>Fifth level</a:t>
            </a:r>
          </a:p>
        </p:txBody>
      </p:sp>
      <p:pic>
        <p:nvPicPr>
          <p:cNvPr id="155750" name="Picture 102" descr="HBOS"/>
          <p:cNvPicPr>
            <a:picLocks noChangeAspect="1" noChangeArrowheads="1"/>
          </p:cNvPicPr>
          <p:nvPr userDrawn="1"/>
        </p:nvPicPr>
        <p:blipFill>
          <a:blip r:embed="rId14" cstate="print"/>
          <a:srcRect/>
          <a:stretch>
            <a:fillRect/>
          </a:stretch>
        </p:blipFill>
        <p:spPr bwMode="auto">
          <a:xfrm>
            <a:off x="7872051" y="0"/>
            <a:ext cx="1225062" cy="941388"/>
          </a:xfrm>
          <a:prstGeom prst="rect">
            <a:avLst/>
          </a:prstGeom>
          <a:noFill/>
        </p:spPr>
      </p:pic>
      <p:pic>
        <p:nvPicPr>
          <p:cNvPr id="155753" name="Picture 105" descr="EYlogo"/>
          <p:cNvPicPr>
            <a:picLocks noChangeAspect="1" noChangeArrowheads="1"/>
          </p:cNvPicPr>
          <p:nvPr userDrawn="1"/>
        </p:nvPicPr>
        <p:blipFill>
          <a:blip r:embed="rId15" cstate="print"/>
          <a:srcRect/>
          <a:stretch>
            <a:fillRect/>
          </a:stretch>
        </p:blipFill>
        <p:spPr bwMode="auto">
          <a:xfrm>
            <a:off x="341435" y="6334238"/>
            <a:ext cx="1318846" cy="182563"/>
          </a:xfrm>
          <a:prstGeom prst="rect">
            <a:avLst/>
          </a:prstGeom>
          <a:noFill/>
        </p:spPr>
      </p:pic>
      <p:sp>
        <p:nvSpPr>
          <p:cNvPr id="155754" name="Text Box 106"/>
          <p:cNvSpPr txBox="1">
            <a:spLocks noChangeArrowheads="1"/>
          </p:cNvSpPr>
          <p:nvPr userDrawn="1"/>
        </p:nvSpPr>
        <p:spPr bwMode="auto">
          <a:xfrm>
            <a:off x="8651244" y="6339001"/>
            <a:ext cx="141064" cy="138499"/>
          </a:xfrm>
          <a:prstGeom prst="rect">
            <a:avLst/>
          </a:prstGeom>
          <a:noFill/>
          <a:ln w="9525" algn="ctr">
            <a:noFill/>
            <a:miter lim="800000"/>
            <a:headEnd/>
            <a:tailEnd/>
          </a:ln>
          <a:effectLst/>
        </p:spPr>
        <p:txBody>
          <a:bodyPr wrap="none" lIns="0" tIns="0" rIns="0" bIns="0">
            <a:spAutoFit/>
          </a:bodyPr>
          <a:lstStyle/>
          <a:p>
            <a:pPr algn="r"/>
            <a:fld id="{AD9972F9-96AB-4009-AD5F-BC798CC16C4A}" type="slidenum">
              <a:rPr lang="en-GB" sz="900">
                <a:solidFill>
                  <a:srgbClr val="000000"/>
                </a:solidFill>
                <a:latin typeface="Arial" charset="0"/>
                <a:cs typeface="+mn-cs"/>
              </a:rPr>
              <a:pPr algn="r"/>
              <a:t>‹#›</a:t>
            </a:fld>
            <a:endParaRPr lang="en-GB" sz="900">
              <a:solidFill>
                <a:srgbClr val="000000"/>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xStyles>
    <p:titleStyle>
      <a:lvl1pPr algn="l" rtl="0" fontAlgn="base">
        <a:lnSpc>
          <a:spcPct val="80000"/>
        </a:lnSpc>
        <a:spcBef>
          <a:spcPct val="0"/>
        </a:spcBef>
        <a:spcAft>
          <a:spcPct val="0"/>
        </a:spcAft>
        <a:defRPr sz="2000" b="1">
          <a:solidFill>
            <a:schemeClr val="accent1"/>
          </a:solidFill>
          <a:latin typeface="+mj-lt"/>
          <a:ea typeface="+mj-ea"/>
          <a:cs typeface="+mj-cs"/>
        </a:defRPr>
      </a:lvl1pPr>
      <a:lvl2pPr algn="l" rtl="0" fontAlgn="base">
        <a:lnSpc>
          <a:spcPct val="80000"/>
        </a:lnSpc>
        <a:spcBef>
          <a:spcPct val="0"/>
        </a:spcBef>
        <a:spcAft>
          <a:spcPct val="0"/>
        </a:spcAft>
        <a:defRPr sz="2000" b="1">
          <a:solidFill>
            <a:schemeClr val="accent1"/>
          </a:solidFill>
          <a:latin typeface="Arial" charset="0"/>
        </a:defRPr>
      </a:lvl2pPr>
      <a:lvl3pPr algn="l" rtl="0" fontAlgn="base">
        <a:lnSpc>
          <a:spcPct val="80000"/>
        </a:lnSpc>
        <a:spcBef>
          <a:spcPct val="0"/>
        </a:spcBef>
        <a:spcAft>
          <a:spcPct val="0"/>
        </a:spcAft>
        <a:defRPr sz="2000" b="1">
          <a:solidFill>
            <a:schemeClr val="accent1"/>
          </a:solidFill>
          <a:latin typeface="Arial" charset="0"/>
        </a:defRPr>
      </a:lvl3pPr>
      <a:lvl4pPr algn="l" rtl="0" fontAlgn="base">
        <a:lnSpc>
          <a:spcPct val="80000"/>
        </a:lnSpc>
        <a:spcBef>
          <a:spcPct val="0"/>
        </a:spcBef>
        <a:spcAft>
          <a:spcPct val="0"/>
        </a:spcAft>
        <a:defRPr sz="2000" b="1">
          <a:solidFill>
            <a:schemeClr val="accent1"/>
          </a:solidFill>
          <a:latin typeface="Arial" charset="0"/>
        </a:defRPr>
      </a:lvl4pPr>
      <a:lvl5pPr algn="l" rtl="0" fontAlgn="base">
        <a:lnSpc>
          <a:spcPct val="80000"/>
        </a:lnSpc>
        <a:spcBef>
          <a:spcPct val="0"/>
        </a:spcBef>
        <a:spcAft>
          <a:spcPct val="0"/>
        </a:spcAft>
        <a:defRPr sz="2000" b="1">
          <a:solidFill>
            <a:schemeClr val="accent1"/>
          </a:solidFill>
          <a:latin typeface="Arial" charset="0"/>
        </a:defRPr>
      </a:lvl5pPr>
      <a:lvl6pPr marL="457200" algn="l" rtl="0" fontAlgn="base">
        <a:lnSpc>
          <a:spcPct val="80000"/>
        </a:lnSpc>
        <a:spcBef>
          <a:spcPct val="0"/>
        </a:spcBef>
        <a:spcAft>
          <a:spcPct val="0"/>
        </a:spcAft>
        <a:defRPr sz="2000" b="1">
          <a:solidFill>
            <a:schemeClr val="accent1"/>
          </a:solidFill>
          <a:latin typeface="Arial" charset="0"/>
        </a:defRPr>
      </a:lvl6pPr>
      <a:lvl7pPr marL="914400" algn="l" rtl="0" fontAlgn="base">
        <a:lnSpc>
          <a:spcPct val="80000"/>
        </a:lnSpc>
        <a:spcBef>
          <a:spcPct val="0"/>
        </a:spcBef>
        <a:spcAft>
          <a:spcPct val="0"/>
        </a:spcAft>
        <a:defRPr sz="2000" b="1">
          <a:solidFill>
            <a:schemeClr val="accent1"/>
          </a:solidFill>
          <a:latin typeface="Arial" charset="0"/>
        </a:defRPr>
      </a:lvl7pPr>
      <a:lvl8pPr marL="1371600" algn="l" rtl="0" fontAlgn="base">
        <a:lnSpc>
          <a:spcPct val="80000"/>
        </a:lnSpc>
        <a:spcBef>
          <a:spcPct val="0"/>
        </a:spcBef>
        <a:spcAft>
          <a:spcPct val="0"/>
        </a:spcAft>
        <a:defRPr sz="2000" b="1">
          <a:solidFill>
            <a:schemeClr val="accent1"/>
          </a:solidFill>
          <a:latin typeface="Arial" charset="0"/>
        </a:defRPr>
      </a:lvl8pPr>
      <a:lvl9pPr marL="1828800" algn="l" rtl="0" fontAlgn="base">
        <a:lnSpc>
          <a:spcPct val="80000"/>
        </a:lnSpc>
        <a:spcBef>
          <a:spcPct val="0"/>
        </a:spcBef>
        <a:spcAft>
          <a:spcPct val="0"/>
        </a:spcAft>
        <a:defRPr sz="2000" b="1">
          <a:solidFill>
            <a:schemeClr val="accent1"/>
          </a:solidFill>
          <a:latin typeface="Arial" charset="0"/>
        </a:defRPr>
      </a:lvl9pPr>
    </p:titleStyle>
    <p:bodyStyle>
      <a:lvl1pPr marL="12700" indent="-12700" algn="l" rtl="0" fontAlgn="base">
        <a:spcBef>
          <a:spcPct val="40000"/>
        </a:spcBef>
        <a:spcAft>
          <a:spcPct val="0"/>
        </a:spcAft>
        <a:buClr>
          <a:schemeClr val="tx1"/>
        </a:buClr>
        <a:defRPr sz="1200">
          <a:solidFill>
            <a:schemeClr val="tx1"/>
          </a:solidFill>
          <a:latin typeface="+mn-lt"/>
          <a:ea typeface="+mn-ea"/>
          <a:cs typeface="+mn-cs"/>
        </a:defRPr>
      </a:lvl1pPr>
      <a:lvl2pPr marL="1588" algn="l" rtl="0" fontAlgn="base">
        <a:spcBef>
          <a:spcPct val="40000"/>
        </a:spcBef>
        <a:spcAft>
          <a:spcPct val="0"/>
        </a:spcAft>
        <a:buClr>
          <a:schemeClr val="tx1"/>
        </a:buClr>
        <a:buFont typeface="Arial Unicode MS" pitchFamily="34" charset="-128"/>
        <a:defRPr sz="1400" b="1">
          <a:solidFill>
            <a:schemeClr val="accent1"/>
          </a:solidFill>
          <a:latin typeface="+mn-lt"/>
        </a:defRPr>
      </a:lvl2pPr>
      <a:lvl3pPr marL="180975" indent="-177800" algn="l" rtl="0" fontAlgn="base">
        <a:spcBef>
          <a:spcPct val="20000"/>
        </a:spcBef>
        <a:spcAft>
          <a:spcPct val="0"/>
        </a:spcAft>
        <a:buClr>
          <a:schemeClr val="tx1"/>
        </a:buClr>
        <a:buFont typeface="Arial Unicode MS" pitchFamily="34" charset="-128"/>
        <a:buChar char="•"/>
        <a:defRPr sz="1200">
          <a:solidFill>
            <a:schemeClr val="tx1"/>
          </a:solidFill>
          <a:latin typeface="+mn-lt"/>
        </a:defRPr>
      </a:lvl3pPr>
      <a:lvl4pPr marL="366713" indent="-184150" algn="l" rtl="0" fontAlgn="base">
        <a:spcBef>
          <a:spcPct val="20000"/>
        </a:spcBef>
        <a:spcAft>
          <a:spcPct val="0"/>
        </a:spcAft>
        <a:buClr>
          <a:schemeClr val="tx1"/>
        </a:buClr>
        <a:buFont typeface="Arial" charset="0"/>
        <a:buChar char="–"/>
        <a:defRPr sz="1200">
          <a:solidFill>
            <a:schemeClr val="tx1"/>
          </a:solidFill>
          <a:latin typeface="+mn-lt"/>
        </a:defRPr>
      </a:lvl4pPr>
      <a:lvl5pPr marL="547688" indent="-179388" algn="l" rtl="0" fontAlgn="base">
        <a:spcBef>
          <a:spcPct val="20000"/>
        </a:spcBef>
        <a:spcAft>
          <a:spcPct val="0"/>
        </a:spcAft>
        <a:buClr>
          <a:schemeClr val="tx1"/>
        </a:buClr>
        <a:buFont typeface="Arial" charset="0"/>
        <a:buChar char="›"/>
        <a:defRPr sz="1200">
          <a:solidFill>
            <a:schemeClr val="tx1"/>
          </a:solidFill>
          <a:latin typeface="+mn-lt"/>
        </a:defRPr>
      </a:lvl5pPr>
      <a:lvl6pPr marL="1004888" indent="-179388" algn="l" rtl="0" fontAlgn="base">
        <a:spcBef>
          <a:spcPct val="20000"/>
        </a:spcBef>
        <a:spcAft>
          <a:spcPct val="0"/>
        </a:spcAft>
        <a:buClr>
          <a:schemeClr val="tx1"/>
        </a:buClr>
        <a:buFont typeface="Arial" charset="0"/>
        <a:buChar char="›"/>
        <a:defRPr sz="1200">
          <a:solidFill>
            <a:schemeClr val="tx1"/>
          </a:solidFill>
          <a:latin typeface="+mn-lt"/>
        </a:defRPr>
      </a:lvl6pPr>
      <a:lvl7pPr marL="1462088" indent="-179388" algn="l" rtl="0" fontAlgn="base">
        <a:spcBef>
          <a:spcPct val="20000"/>
        </a:spcBef>
        <a:spcAft>
          <a:spcPct val="0"/>
        </a:spcAft>
        <a:buClr>
          <a:schemeClr val="tx1"/>
        </a:buClr>
        <a:buFont typeface="Arial" charset="0"/>
        <a:buChar char="›"/>
        <a:defRPr sz="1200">
          <a:solidFill>
            <a:schemeClr val="tx1"/>
          </a:solidFill>
          <a:latin typeface="+mn-lt"/>
        </a:defRPr>
      </a:lvl7pPr>
      <a:lvl8pPr marL="1919288" indent="-179388" algn="l" rtl="0" fontAlgn="base">
        <a:spcBef>
          <a:spcPct val="20000"/>
        </a:spcBef>
        <a:spcAft>
          <a:spcPct val="0"/>
        </a:spcAft>
        <a:buClr>
          <a:schemeClr val="tx1"/>
        </a:buClr>
        <a:buFont typeface="Arial" charset="0"/>
        <a:buChar char="›"/>
        <a:defRPr sz="1200">
          <a:solidFill>
            <a:schemeClr val="tx1"/>
          </a:solidFill>
          <a:latin typeface="+mn-lt"/>
        </a:defRPr>
      </a:lvl8pPr>
      <a:lvl9pPr marL="2376488" indent="-179388" algn="l" rtl="0" fontAlgn="base">
        <a:spcBef>
          <a:spcPct val="20000"/>
        </a:spcBef>
        <a:spcAft>
          <a:spcPct val="0"/>
        </a:spcAft>
        <a:buClr>
          <a:schemeClr val="tx1"/>
        </a:buClr>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 name="Footer Placeholder 2"/>
          <p:cNvSpPr>
            <a:spLocks noGrp="1"/>
          </p:cNvSpPr>
          <p:nvPr>
            <p:ph type="ftr" sz="quarter" idx="3"/>
          </p:nvPr>
        </p:nvSpPr>
        <p:spPr>
          <a:xfrm>
            <a:off x="2847975" y="6356350"/>
            <a:ext cx="5600700" cy="328613"/>
          </a:xfrm>
          <a:prstGeom prst="rect">
            <a:avLst/>
          </a:prstGeom>
        </p:spPr>
        <p:txBody>
          <a:bodyPr vert="horz" lIns="0" tIns="0" rIns="91440" bIns="0" rtlCol="0" anchor="ctr">
            <a:normAutofit/>
          </a:bodyPr>
          <a:lstStyle>
            <a:lvl1pPr algn="r">
              <a:defRPr sz="1000" b="0">
                <a:solidFill>
                  <a:schemeClr val="tx1">
                    <a:tint val="75000"/>
                  </a:schemeClr>
                </a:solidFill>
                <a:latin typeface="+mn-lt"/>
                <a:ea typeface="+mn-ea"/>
                <a:cs typeface="Times New Roman" pitchFamily="18" charset="0"/>
              </a:defRPr>
            </a:lvl1pPr>
          </a:lstStyle>
          <a:p>
            <a:pPr>
              <a:defRPr/>
            </a:pPr>
            <a:r>
              <a:rPr lang="en-US">
                <a:solidFill>
                  <a:srgbClr val="021F43">
                    <a:tint val="75000"/>
                  </a:srgbClr>
                </a:solidFill>
              </a:rPr>
              <a:t>Footer</a:t>
            </a:r>
          </a:p>
        </p:txBody>
      </p:sp>
      <p:sp>
        <p:nvSpPr>
          <p:cNvPr id="5" name="Date Placeholder 4"/>
          <p:cNvSpPr>
            <a:spLocks noGrp="1"/>
          </p:cNvSpPr>
          <p:nvPr>
            <p:ph type="dt" sz="half" idx="2"/>
          </p:nvPr>
        </p:nvSpPr>
        <p:spPr>
          <a:xfrm>
            <a:off x="684213" y="6329363"/>
            <a:ext cx="2133600" cy="365125"/>
          </a:xfrm>
          <a:prstGeom prst="rect">
            <a:avLst/>
          </a:prstGeom>
        </p:spPr>
        <p:txBody>
          <a:bodyPr vert="horz" wrap="square" lIns="0" tIns="0" rIns="91440" bIns="0" numCol="1" anchor="ctr" anchorCtr="0" compatLnSpc="1">
            <a:prstTxWarp prst="textNoShape">
              <a:avLst/>
            </a:prstTxWarp>
            <a:normAutofit/>
          </a:bodyPr>
          <a:lstStyle>
            <a:lvl1pPr>
              <a:defRPr sz="1000" b="0">
                <a:solidFill>
                  <a:srgbClr val="898C93"/>
                </a:solidFill>
                <a:latin typeface="Arial" pitchFamily="34" charset="0"/>
              </a:defRPr>
            </a:lvl1pPr>
          </a:lstStyle>
          <a:p>
            <a:pPr>
              <a:defRPr/>
            </a:pPr>
            <a:fld id="{82A48613-CA65-40CB-A5E9-EBB0DF79CDCF}" type="datetime4">
              <a:rPr lang="en-US">
                <a:ea typeface="MS PGothic" panose="020B0600070205080204" pitchFamily="34" charset="-128"/>
                <a:cs typeface="Times New Roman" pitchFamily="18" charset="0"/>
              </a:rPr>
              <a:pPr>
                <a:defRPr/>
              </a:pPr>
              <a:t>April 28, 2015</a:t>
            </a:fld>
            <a:endParaRPr lang="en-US" dirty="0">
              <a:ea typeface="MS PGothic" panose="020B0600070205080204" pitchFamily="34" charset="-128"/>
              <a:cs typeface="Times New Roman" pitchFamily="18" charset="0"/>
            </a:endParaRPr>
          </a:p>
        </p:txBody>
      </p:sp>
    </p:spTree>
    <p:extLst>
      <p:ext uri="{BB962C8B-B14F-4D97-AF65-F5344CB8AC3E}">
        <p14:creationId xmlns:p14="http://schemas.microsoft.com/office/powerpoint/2010/main" val="3805373252"/>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Lst>
  <p:timing>
    <p:tnLst>
      <p:par>
        <p:cTn id="1" dur="indefinite" restart="never" nodeType="tmRoot"/>
      </p:par>
    </p:tnLst>
  </p:timing>
  <p:hf sldNum="0" hdr="0"/>
  <p:txStyles>
    <p:titleStyle>
      <a:lvl1pPr algn="l" rtl="0" eaLnBrk="0" fontAlgn="base" hangingPunct="0">
        <a:spcBef>
          <a:spcPct val="0"/>
        </a:spcBef>
        <a:spcAft>
          <a:spcPct val="0"/>
        </a:spcAft>
        <a:defRPr sz="2600" cap="all">
          <a:solidFill>
            <a:schemeClr val="tx1"/>
          </a:solidFill>
          <a:latin typeface="+mj-lt"/>
          <a:ea typeface="MS PGothic" pitchFamily="34" charset="-128"/>
          <a:cs typeface="+mj-cs"/>
        </a:defRPr>
      </a:lvl1pPr>
      <a:lvl2pPr algn="l" rtl="0" eaLnBrk="0" fontAlgn="base" hangingPunct="0">
        <a:spcBef>
          <a:spcPct val="0"/>
        </a:spcBef>
        <a:spcAft>
          <a:spcPct val="0"/>
        </a:spcAft>
        <a:defRPr sz="2600">
          <a:solidFill>
            <a:schemeClr val="tx1"/>
          </a:solidFill>
          <a:latin typeface="Arial Bold" charset="0"/>
          <a:ea typeface="MS PGothic" pitchFamily="34" charset="-128"/>
        </a:defRPr>
      </a:lvl2pPr>
      <a:lvl3pPr algn="l" rtl="0" eaLnBrk="0" fontAlgn="base" hangingPunct="0">
        <a:spcBef>
          <a:spcPct val="0"/>
        </a:spcBef>
        <a:spcAft>
          <a:spcPct val="0"/>
        </a:spcAft>
        <a:defRPr sz="2600">
          <a:solidFill>
            <a:schemeClr val="tx1"/>
          </a:solidFill>
          <a:latin typeface="Arial Bold" charset="0"/>
          <a:ea typeface="MS PGothic" pitchFamily="34" charset="-128"/>
        </a:defRPr>
      </a:lvl3pPr>
      <a:lvl4pPr algn="l" rtl="0" eaLnBrk="0" fontAlgn="base" hangingPunct="0">
        <a:spcBef>
          <a:spcPct val="0"/>
        </a:spcBef>
        <a:spcAft>
          <a:spcPct val="0"/>
        </a:spcAft>
        <a:defRPr sz="2600">
          <a:solidFill>
            <a:schemeClr val="tx1"/>
          </a:solidFill>
          <a:latin typeface="Arial Bold" charset="0"/>
          <a:ea typeface="MS PGothic" pitchFamily="34" charset="-128"/>
        </a:defRPr>
      </a:lvl4pPr>
      <a:lvl5pPr algn="l" rtl="0" eaLnBrk="0" fontAlgn="base" hangingPunct="0">
        <a:spcBef>
          <a:spcPct val="0"/>
        </a:spcBef>
        <a:spcAft>
          <a:spcPct val="0"/>
        </a:spcAft>
        <a:defRPr sz="2600">
          <a:solidFill>
            <a:schemeClr val="tx1"/>
          </a:solidFill>
          <a:latin typeface="Arial Bold" charset="0"/>
          <a:ea typeface="MS PGothic" pitchFamily="34" charset="-128"/>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15000"/>
        </a:lnSpc>
        <a:spcBef>
          <a:spcPct val="20000"/>
        </a:spcBef>
        <a:spcAft>
          <a:spcPct val="0"/>
        </a:spcAft>
        <a:buClr>
          <a:srgbClr val="00783C"/>
        </a:buClr>
        <a:defRPr>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rgbClr val="00783C"/>
        </a:buClr>
        <a:buFont typeface="Wingdings" panose="05000000000000000000" pitchFamily="2" charset="2"/>
        <a:defRPr>
          <a:solidFill>
            <a:schemeClr val="tx1"/>
          </a:solidFill>
          <a:latin typeface="+mn-lt"/>
          <a:ea typeface="MS PGothic" pitchFamily="34" charset="-128"/>
        </a:defRPr>
      </a:lvl2pPr>
      <a:lvl3pPr marL="4763" indent="909638" algn="l" rtl="0" eaLnBrk="0" fontAlgn="base" hangingPunct="0">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00783C"/>
        </a:buClr>
        <a:defRPr>
          <a:solidFill>
            <a:schemeClr val="tx1"/>
          </a:solidFill>
          <a:latin typeface="+mn-lt"/>
          <a:ea typeface="MS PGothic" pitchFamily="34" charset="-128"/>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bwMode="auto">
          <a:xfrm>
            <a:off x="353158" y="435011"/>
            <a:ext cx="7477857" cy="5810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55732" name="Rectangle 84"/>
          <p:cNvSpPr>
            <a:spLocks noGrp="1" noChangeArrowheads="1"/>
          </p:cNvSpPr>
          <p:nvPr>
            <p:ph type="body" idx="1"/>
          </p:nvPr>
        </p:nvSpPr>
        <p:spPr bwMode="auto">
          <a:xfrm>
            <a:off x="353163" y="1268420"/>
            <a:ext cx="8439150" cy="49688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 Third level</a:t>
            </a:r>
          </a:p>
          <a:p>
            <a:pPr lvl="3"/>
            <a:r>
              <a:rPr lang="en-GB" smtClean="0"/>
              <a:t> Fourth level</a:t>
            </a:r>
          </a:p>
          <a:p>
            <a:pPr lvl="4"/>
            <a:r>
              <a:rPr lang="en-GB" smtClean="0"/>
              <a:t>Fifth level</a:t>
            </a:r>
          </a:p>
        </p:txBody>
      </p:sp>
      <p:pic>
        <p:nvPicPr>
          <p:cNvPr id="155750" name="Picture 102" descr="HBOS"/>
          <p:cNvPicPr>
            <a:picLocks noChangeAspect="1" noChangeArrowheads="1"/>
          </p:cNvPicPr>
          <p:nvPr userDrawn="1"/>
        </p:nvPicPr>
        <p:blipFill>
          <a:blip r:embed="rId14" cstate="print"/>
          <a:srcRect/>
          <a:stretch>
            <a:fillRect/>
          </a:stretch>
        </p:blipFill>
        <p:spPr bwMode="auto">
          <a:xfrm>
            <a:off x="7872051" y="0"/>
            <a:ext cx="1225062" cy="941388"/>
          </a:xfrm>
          <a:prstGeom prst="rect">
            <a:avLst/>
          </a:prstGeom>
          <a:noFill/>
        </p:spPr>
      </p:pic>
      <p:pic>
        <p:nvPicPr>
          <p:cNvPr id="155753" name="Picture 105" descr="EYlogo"/>
          <p:cNvPicPr>
            <a:picLocks noChangeAspect="1" noChangeArrowheads="1"/>
          </p:cNvPicPr>
          <p:nvPr userDrawn="1"/>
        </p:nvPicPr>
        <p:blipFill>
          <a:blip r:embed="rId15" cstate="print"/>
          <a:srcRect/>
          <a:stretch>
            <a:fillRect/>
          </a:stretch>
        </p:blipFill>
        <p:spPr bwMode="auto">
          <a:xfrm>
            <a:off x="341435" y="6334236"/>
            <a:ext cx="1318846" cy="182563"/>
          </a:xfrm>
          <a:prstGeom prst="rect">
            <a:avLst/>
          </a:prstGeom>
          <a:noFill/>
        </p:spPr>
      </p:pic>
      <p:sp>
        <p:nvSpPr>
          <p:cNvPr id="155754" name="Text Box 106"/>
          <p:cNvSpPr txBox="1">
            <a:spLocks noChangeArrowheads="1"/>
          </p:cNvSpPr>
          <p:nvPr userDrawn="1"/>
        </p:nvSpPr>
        <p:spPr bwMode="auto">
          <a:xfrm>
            <a:off x="8651244" y="6338999"/>
            <a:ext cx="141064" cy="138499"/>
          </a:xfrm>
          <a:prstGeom prst="rect">
            <a:avLst/>
          </a:prstGeom>
          <a:noFill/>
          <a:ln w="9525" algn="ctr">
            <a:noFill/>
            <a:miter lim="800000"/>
            <a:headEnd/>
            <a:tailEnd/>
          </a:ln>
          <a:effectLst/>
        </p:spPr>
        <p:txBody>
          <a:bodyPr wrap="none" lIns="0" tIns="0" rIns="0" bIns="0">
            <a:spAutoFit/>
          </a:bodyPr>
          <a:lstStyle/>
          <a:p>
            <a:pPr algn="r"/>
            <a:fld id="{AD9972F9-96AB-4009-AD5F-BC798CC16C4A}" type="slidenum">
              <a:rPr lang="en-GB" sz="900">
                <a:solidFill>
                  <a:srgbClr val="000000"/>
                </a:solidFill>
                <a:latin typeface="Arial" charset="0"/>
                <a:cs typeface="+mn-cs"/>
              </a:rPr>
              <a:pPr algn="r"/>
              <a:t>‹#›</a:t>
            </a:fld>
            <a:endParaRPr lang="en-GB" sz="900">
              <a:solidFill>
                <a:srgbClr val="000000"/>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xStyles>
    <p:titleStyle>
      <a:lvl1pPr algn="l" rtl="0" fontAlgn="base">
        <a:lnSpc>
          <a:spcPct val="80000"/>
        </a:lnSpc>
        <a:spcBef>
          <a:spcPct val="0"/>
        </a:spcBef>
        <a:spcAft>
          <a:spcPct val="0"/>
        </a:spcAft>
        <a:defRPr sz="2000" b="1">
          <a:solidFill>
            <a:schemeClr val="accent1"/>
          </a:solidFill>
          <a:latin typeface="+mj-lt"/>
          <a:ea typeface="+mj-ea"/>
          <a:cs typeface="+mj-cs"/>
        </a:defRPr>
      </a:lvl1pPr>
      <a:lvl2pPr algn="l" rtl="0" fontAlgn="base">
        <a:lnSpc>
          <a:spcPct val="80000"/>
        </a:lnSpc>
        <a:spcBef>
          <a:spcPct val="0"/>
        </a:spcBef>
        <a:spcAft>
          <a:spcPct val="0"/>
        </a:spcAft>
        <a:defRPr sz="2000" b="1">
          <a:solidFill>
            <a:schemeClr val="accent1"/>
          </a:solidFill>
          <a:latin typeface="Arial" charset="0"/>
        </a:defRPr>
      </a:lvl2pPr>
      <a:lvl3pPr algn="l" rtl="0" fontAlgn="base">
        <a:lnSpc>
          <a:spcPct val="80000"/>
        </a:lnSpc>
        <a:spcBef>
          <a:spcPct val="0"/>
        </a:spcBef>
        <a:spcAft>
          <a:spcPct val="0"/>
        </a:spcAft>
        <a:defRPr sz="2000" b="1">
          <a:solidFill>
            <a:schemeClr val="accent1"/>
          </a:solidFill>
          <a:latin typeface="Arial" charset="0"/>
        </a:defRPr>
      </a:lvl3pPr>
      <a:lvl4pPr algn="l" rtl="0" fontAlgn="base">
        <a:lnSpc>
          <a:spcPct val="80000"/>
        </a:lnSpc>
        <a:spcBef>
          <a:spcPct val="0"/>
        </a:spcBef>
        <a:spcAft>
          <a:spcPct val="0"/>
        </a:spcAft>
        <a:defRPr sz="2000" b="1">
          <a:solidFill>
            <a:schemeClr val="accent1"/>
          </a:solidFill>
          <a:latin typeface="Arial" charset="0"/>
        </a:defRPr>
      </a:lvl4pPr>
      <a:lvl5pPr algn="l" rtl="0" fontAlgn="base">
        <a:lnSpc>
          <a:spcPct val="80000"/>
        </a:lnSpc>
        <a:spcBef>
          <a:spcPct val="0"/>
        </a:spcBef>
        <a:spcAft>
          <a:spcPct val="0"/>
        </a:spcAft>
        <a:defRPr sz="2000" b="1">
          <a:solidFill>
            <a:schemeClr val="accent1"/>
          </a:solidFill>
          <a:latin typeface="Arial" charset="0"/>
        </a:defRPr>
      </a:lvl5pPr>
      <a:lvl6pPr marL="457200" algn="l" rtl="0" fontAlgn="base">
        <a:lnSpc>
          <a:spcPct val="80000"/>
        </a:lnSpc>
        <a:spcBef>
          <a:spcPct val="0"/>
        </a:spcBef>
        <a:spcAft>
          <a:spcPct val="0"/>
        </a:spcAft>
        <a:defRPr sz="2000" b="1">
          <a:solidFill>
            <a:schemeClr val="accent1"/>
          </a:solidFill>
          <a:latin typeface="Arial" charset="0"/>
        </a:defRPr>
      </a:lvl6pPr>
      <a:lvl7pPr marL="914400" algn="l" rtl="0" fontAlgn="base">
        <a:lnSpc>
          <a:spcPct val="80000"/>
        </a:lnSpc>
        <a:spcBef>
          <a:spcPct val="0"/>
        </a:spcBef>
        <a:spcAft>
          <a:spcPct val="0"/>
        </a:spcAft>
        <a:defRPr sz="2000" b="1">
          <a:solidFill>
            <a:schemeClr val="accent1"/>
          </a:solidFill>
          <a:latin typeface="Arial" charset="0"/>
        </a:defRPr>
      </a:lvl7pPr>
      <a:lvl8pPr marL="1371600" algn="l" rtl="0" fontAlgn="base">
        <a:lnSpc>
          <a:spcPct val="80000"/>
        </a:lnSpc>
        <a:spcBef>
          <a:spcPct val="0"/>
        </a:spcBef>
        <a:spcAft>
          <a:spcPct val="0"/>
        </a:spcAft>
        <a:defRPr sz="2000" b="1">
          <a:solidFill>
            <a:schemeClr val="accent1"/>
          </a:solidFill>
          <a:latin typeface="Arial" charset="0"/>
        </a:defRPr>
      </a:lvl8pPr>
      <a:lvl9pPr marL="1828800" algn="l" rtl="0" fontAlgn="base">
        <a:lnSpc>
          <a:spcPct val="80000"/>
        </a:lnSpc>
        <a:spcBef>
          <a:spcPct val="0"/>
        </a:spcBef>
        <a:spcAft>
          <a:spcPct val="0"/>
        </a:spcAft>
        <a:defRPr sz="2000" b="1">
          <a:solidFill>
            <a:schemeClr val="accent1"/>
          </a:solidFill>
          <a:latin typeface="Arial" charset="0"/>
        </a:defRPr>
      </a:lvl9pPr>
    </p:titleStyle>
    <p:bodyStyle>
      <a:lvl1pPr marL="12700" indent="-12700" algn="l" rtl="0" fontAlgn="base">
        <a:spcBef>
          <a:spcPct val="40000"/>
        </a:spcBef>
        <a:spcAft>
          <a:spcPct val="0"/>
        </a:spcAft>
        <a:buClr>
          <a:schemeClr val="tx1"/>
        </a:buClr>
        <a:defRPr sz="1200">
          <a:solidFill>
            <a:schemeClr val="tx1"/>
          </a:solidFill>
          <a:latin typeface="+mn-lt"/>
          <a:ea typeface="+mn-ea"/>
          <a:cs typeface="+mn-cs"/>
        </a:defRPr>
      </a:lvl1pPr>
      <a:lvl2pPr marL="1588" algn="l" rtl="0" fontAlgn="base">
        <a:spcBef>
          <a:spcPct val="40000"/>
        </a:spcBef>
        <a:spcAft>
          <a:spcPct val="0"/>
        </a:spcAft>
        <a:buClr>
          <a:schemeClr val="tx1"/>
        </a:buClr>
        <a:buFont typeface="Arial Unicode MS" pitchFamily="34" charset="-128"/>
        <a:defRPr sz="1400" b="1">
          <a:solidFill>
            <a:schemeClr val="accent1"/>
          </a:solidFill>
          <a:latin typeface="+mn-lt"/>
        </a:defRPr>
      </a:lvl2pPr>
      <a:lvl3pPr marL="180975" indent="-177800" algn="l" rtl="0" fontAlgn="base">
        <a:spcBef>
          <a:spcPct val="20000"/>
        </a:spcBef>
        <a:spcAft>
          <a:spcPct val="0"/>
        </a:spcAft>
        <a:buClr>
          <a:schemeClr val="tx1"/>
        </a:buClr>
        <a:buFont typeface="Arial Unicode MS" pitchFamily="34" charset="-128"/>
        <a:buChar char="•"/>
        <a:defRPr sz="1200">
          <a:solidFill>
            <a:schemeClr val="tx1"/>
          </a:solidFill>
          <a:latin typeface="+mn-lt"/>
        </a:defRPr>
      </a:lvl3pPr>
      <a:lvl4pPr marL="366713" indent="-184150" algn="l" rtl="0" fontAlgn="base">
        <a:spcBef>
          <a:spcPct val="20000"/>
        </a:spcBef>
        <a:spcAft>
          <a:spcPct val="0"/>
        </a:spcAft>
        <a:buClr>
          <a:schemeClr val="tx1"/>
        </a:buClr>
        <a:buFont typeface="Arial" charset="0"/>
        <a:buChar char="–"/>
        <a:defRPr sz="1200">
          <a:solidFill>
            <a:schemeClr val="tx1"/>
          </a:solidFill>
          <a:latin typeface="+mn-lt"/>
        </a:defRPr>
      </a:lvl4pPr>
      <a:lvl5pPr marL="547688" indent="-179388" algn="l" rtl="0" fontAlgn="base">
        <a:spcBef>
          <a:spcPct val="20000"/>
        </a:spcBef>
        <a:spcAft>
          <a:spcPct val="0"/>
        </a:spcAft>
        <a:buClr>
          <a:schemeClr val="tx1"/>
        </a:buClr>
        <a:buFont typeface="Arial" charset="0"/>
        <a:buChar char="›"/>
        <a:defRPr sz="1200">
          <a:solidFill>
            <a:schemeClr val="tx1"/>
          </a:solidFill>
          <a:latin typeface="+mn-lt"/>
        </a:defRPr>
      </a:lvl5pPr>
      <a:lvl6pPr marL="1004888" indent="-179388" algn="l" rtl="0" fontAlgn="base">
        <a:spcBef>
          <a:spcPct val="20000"/>
        </a:spcBef>
        <a:spcAft>
          <a:spcPct val="0"/>
        </a:spcAft>
        <a:buClr>
          <a:schemeClr val="tx1"/>
        </a:buClr>
        <a:buFont typeface="Arial" charset="0"/>
        <a:buChar char="›"/>
        <a:defRPr sz="1200">
          <a:solidFill>
            <a:schemeClr val="tx1"/>
          </a:solidFill>
          <a:latin typeface="+mn-lt"/>
        </a:defRPr>
      </a:lvl6pPr>
      <a:lvl7pPr marL="1462088" indent="-179388" algn="l" rtl="0" fontAlgn="base">
        <a:spcBef>
          <a:spcPct val="20000"/>
        </a:spcBef>
        <a:spcAft>
          <a:spcPct val="0"/>
        </a:spcAft>
        <a:buClr>
          <a:schemeClr val="tx1"/>
        </a:buClr>
        <a:buFont typeface="Arial" charset="0"/>
        <a:buChar char="›"/>
        <a:defRPr sz="1200">
          <a:solidFill>
            <a:schemeClr val="tx1"/>
          </a:solidFill>
          <a:latin typeface="+mn-lt"/>
        </a:defRPr>
      </a:lvl7pPr>
      <a:lvl8pPr marL="1919288" indent="-179388" algn="l" rtl="0" fontAlgn="base">
        <a:spcBef>
          <a:spcPct val="20000"/>
        </a:spcBef>
        <a:spcAft>
          <a:spcPct val="0"/>
        </a:spcAft>
        <a:buClr>
          <a:schemeClr val="tx1"/>
        </a:buClr>
        <a:buFont typeface="Arial" charset="0"/>
        <a:buChar char="›"/>
        <a:defRPr sz="1200">
          <a:solidFill>
            <a:schemeClr val="tx1"/>
          </a:solidFill>
          <a:latin typeface="+mn-lt"/>
        </a:defRPr>
      </a:lvl8pPr>
      <a:lvl9pPr marL="2376488" indent="-179388" algn="l" rtl="0" fontAlgn="base">
        <a:spcBef>
          <a:spcPct val="20000"/>
        </a:spcBef>
        <a:spcAft>
          <a:spcPct val="0"/>
        </a:spcAft>
        <a:buClr>
          <a:schemeClr val="tx1"/>
        </a:buClr>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bwMode="auto">
          <a:xfrm>
            <a:off x="353158" y="435011"/>
            <a:ext cx="7477857" cy="5810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55732" name="Rectangle 84"/>
          <p:cNvSpPr>
            <a:spLocks noGrp="1" noChangeArrowheads="1"/>
          </p:cNvSpPr>
          <p:nvPr>
            <p:ph type="body" idx="1"/>
          </p:nvPr>
        </p:nvSpPr>
        <p:spPr bwMode="auto">
          <a:xfrm>
            <a:off x="353163" y="1268420"/>
            <a:ext cx="8439150" cy="49688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 Third level</a:t>
            </a:r>
          </a:p>
          <a:p>
            <a:pPr lvl="3"/>
            <a:r>
              <a:rPr lang="en-GB" smtClean="0"/>
              <a:t> Fourth level</a:t>
            </a:r>
          </a:p>
          <a:p>
            <a:pPr lvl="4"/>
            <a:r>
              <a:rPr lang="en-GB" smtClean="0"/>
              <a:t>Fifth level</a:t>
            </a:r>
          </a:p>
        </p:txBody>
      </p:sp>
      <p:pic>
        <p:nvPicPr>
          <p:cNvPr id="155750" name="Picture 102" descr="HBOS"/>
          <p:cNvPicPr>
            <a:picLocks noChangeAspect="1" noChangeArrowheads="1"/>
          </p:cNvPicPr>
          <p:nvPr userDrawn="1"/>
        </p:nvPicPr>
        <p:blipFill>
          <a:blip r:embed="rId14" cstate="print"/>
          <a:srcRect/>
          <a:stretch>
            <a:fillRect/>
          </a:stretch>
        </p:blipFill>
        <p:spPr bwMode="auto">
          <a:xfrm>
            <a:off x="7872051" y="0"/>
            <a:ext cx="1225062" cy="941388"/>
          </a:xfrm>
          <a:prstGeom prst="rect">
            <a:avLst/>
          </a:prstGeom>
          <a:noFill/>
        </p:spPr>
      </p:pic>
      <p:pic>
        <p:nvPicPr>
          <p:cNvPr id="155753" name="Picture 105" descr="EYlogo"/>
          <p:cNvPicPr>
            <a:picLocks noChangeAspect="1" noChangeArrowheads="1"/>
          </p:cNvPicPr>
          <p:nvPr userDrawn="1"/>
        </p:nvPicPr>
        <p:blipFill>
          <a:blip r:embed="rId15" cstate="print"/>
          <a:srcRect/>
          <a:stretch>
            <a:fillRect/>
          </a:stretch>
        </p:blipFill>
        <p:spPr bwMode="auto">
          <a:xfrm>
            <a:off x="341435" y="6334232"/>
            <a:ext cx="1318846" cy="182563"/>
          </a:xfrm>
          <a:prstGeom prst="rect">
            <a:avLst/>
          </a:prstGeom>
          <a:noFill/>
        </p:spPr>
      </p:pic>
      <p:sp>
        <p:nvSpPr>
          <p:cNvPr id="155754" name="Text Box 106"/>
          <p:cNvSpPr txBox="1">
            <a:spLocks noChangeArrowheads="1"/>
          </p:cNvSpPr>
          <p:nvPr userDrawn="1"/>
        </p:nvSpPr>
        <p:spPr bwMode="auto">
          <a:xfrm>
            <a:off x="8651244" y="6338995"/>
            <a:ext cx="141064" cy="138499"/>
          </a:xfrm>
          <a:prstGeom prst="rect">
            <a:avLst/>
          </a:prstGeom>
          <a:noFill/>
          <a:ln w="9525" algn="ctr">
            <a:noFill/>
            <a:miter lim="800000"/>
            <a:headEnd/>
            <a:tailEnd/>
          </a:ln>
          <a:effectLst/>
        </p:spPr>
        <p:txBody>
          <a:bodyPr wrap="none" lIns="0" tIns="0" rIns="0" bIns="0">
            <a:spAutoFit/>
          </a:bodyPr>
          <a:lstStyle/>
          <a:p>
            <a:pPr algn="r"/>
            <a:fld id="{AD9972F9-96AB-4009-AD5F-BC798CC16C4A}" type="slidenum">
              <a:rPr lang="en-GB" sz="900">
                <a:solidFill>
                  <a:srgbClr val="000000"/>
                </a:solidFill>
                <a:latin typeface="Arial" charset="0"/>
                <a:cs typeface="+mn-cs"/>
              </a:rPr>
              <a:pPr algn="r"/>
              <a:t>‹#›</a:t>
            </a:fld>
            <a:endParaRPr lang="en-GB" sz="900">
              <a:solidFill>
                <a:srgbClr val="000000"/>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xStyles>
    <p:titleStyle>
      <a:lvl1pPr algn="l" rtl="0" fontAlgn="base">
        <a:lnSpc>
          <a:spcPct val="80000"/>
        </a:lnSpc>
        <a:spcBef>
          <a:spcPct val="0"/>
        </a:spcBef>
        <a:spcAft>
          <a:spcPct val="0"/>
        </a:spcAft>
        <a:defRPr sz="2000" b="1">
          <a:solidFill>
            <a:schemeClr val="accent1"/>
          </a:solidFill>
          <a:latin typeface="+mj-lt"/>
          <a:ea typeface="+mj-ea"/>
          <a:cs typeface="+mj-cs"/>
        </a:defRPr>
      </a:lvl1pPr>
      <a:lvl2pPr algn="l" rtl="0" fontAlgn="base">
        <a:lnSpc>
          <a:spcPct val="80000"/>
        </a:lnSpc>
        <a:spcBef>
          <a:spcPct val="0"/>
        </a:spcBef>
        <a:spcAft>
          <a:spcPct val="0"/>
        </a:spcAft>
        <a:defRPr sz="2000" b="1">
          <a:solidFill>
            <a:schemeClr val="accent1"/>
          </a:solidFill>
          <a:latin typeface="Arial" charset="0"/>
        </a:defRPr>
      </a:lvl2pPr>
      <a:lvl3pPr algn="l" rtl="0" fontAlgn="base">
        <a:lnSpc>
          <a:spcPct val="80000"/>
        </a:lnSpc>
        <a:spcBef>
          <a:spcPct val="0"/>
        </a:spcBef>
        <a:spcAft>
          <a:spcPct val="0"/>
        </a:spcAft>
        <a:defRPr sz="2000" b="1">
          <a:solidFill>
            <a:schemeClr val="accent1"/>
          </a:solidFill>
          <a:latin typeface="Arial" charset="0"/>
        </a:defRPr>
      </a:lvl3pPr>
      <a:lvl4pPr algn="l" rtl="0" fontAlgn="base">
        <a:lnSpc>
          <a:spcPct val="80000"/>
        </a:lnSpc>
        <a:spcBef>
          <a:spcPct val="0"/>
        </a:spcBef>
        <a:spcAft>
          <a:spcPct val="0"/>
        </a:spcAft>
        <a:defRPr sz="2000" b="1">
          <a:solidFill>
            <a:schemeClr val="accent1"/>
          </a:solidFill>
          <a:latin typeface="Arial" charset="0"/>
        </a:defRPr>
      </a:lvl4pPr>
      <a:lvl5pPr algn="l" rtl="0" fontAlgn="base">
        <a:lnSpc>
          <a:spcPct val="80000"/>
        </a:lnSpc>
        <a:spcBef>
          <a:spcPct val="0"/>
        </a:spcBef>
        <a:spcAft>
          <a:spcPct val="0"/>
        </a:spcAft>
        <a:defRPr sz="2000" b="1">
          <a:solidFill>
            <a:schemeClr val="accent1"/>
          </a:solidFill>
          <a:latin typeface="Arial" charset="0"/>
        </a:defRPr>
      </a:lvl5pPr>
      <a:lvl6pPr marL="457200" algn="l" rtl="0" fontAlgn="base">
        <a:lnSpc>
          <a:spcPct val="80000"/>
        </a:lnSpc>
        <a:spcBef>
          <a:spcPct val="0"/>
        </a:spcBef>
        <a:spcAft>
          <a:spcPct val="0"/>
        </a:spcAft>
        <a:defRPr sz="2000" b="1">
          <a:solidFill>
            <a:schemeClr val="accent1"/>
          </a:solidFill>
          <a:latin typeface="Arial" charset="0"/>
        </a:defRPr>
      </a:lvl6pPr>
      <a:lvl7pPr marL="914400" algn="l" rtl="0" fontAlgn="base">
        <a:lnSpc>
          <a:spcPct val="80000"/>
        </a:lnSpc>
        <a:spcBef>
          <a:spcPct val="0"/>
        </a:spcBef>
        <a:spcAft>
          <a:spcPct val="0"/>
        </a:spcAft>
        <a:defRPr sz="2000" b="1">
          <a:solidFill>
            <a:schemeClr val="accent1"/>
          </a:solidFill>
          <a:latin typeface="Arial" charset="0"/>
        </a:defRPr>
      </a:lvl7pPr>
      <a:lvl8pPr marL="1371600" algn="l" rtl="0" fontAlgn="base">
        <a:lnSpc>
          <a:spcPct val="80000"/>
        </a:lnSpc>
        <a:spcBef>
          <a:spcPct val="0"/>
        </a:spcBef>
        <a:spcAft>
          <a:spcPct val="0"/>
        </a:spcAft>
        <a:defRPr sz="2000" b="1">
          <a:solidFill>
            <a:schemeClr val="accent1"/>
          </a:solidFill>
          <a:latin typeface="Arial" charset="0"/>
        </a:defRPr>
      </a:lvl8pPr>
      <a:lvl9pPr marL="1828800" algn="l" rtl="0" fontAlgn="base">
        <a:lnSpc>
          <a:spcPct val="80000"/>
        </a:lnSpc>
        <a:spcBef>
          <a:spcPct val="0"/>
        </a:spcBef>
        <a:spcAft>
          <a:spcPct val="0"/>
        </a:spcAft>
        <a:defRPr sz="2000" b="1">
          <a:solidFill>
            <a:schemeClr val="accent1"/>
          </a:solidFill>
          <a:latin typeface="Arial" charset="0"/>
        </a:defRPr>
      </a:lvl9pPr>
    </p:titleStyle>
    <p:bodyStyle>
      <a:lvl1pPr marL="12700" indent="-12700" algn="l" rtl="0" fontAlgn="base">
        <a:spcBef>
          <a:spcPct val="40000"/>
        </a:spcBef>
        <a:spcAft>
          <a:spcPct val="0"/>
        </a:spcAft>
        <a:buClr>
          <a:schemeClr val="tx1"/>
        </a:buClr>
        <a:defRPr sz="1200">
          <a:solidFill>
            <a:schemeClr val="tx1"/>
          </a:solidFill>
          <a:latin typeface="+mn-lt"/>
          <a:ea typeface="+mn-ea"/>
          <a:cs typeface="+mn-cs"/>
        </a:defRPr>
      </a:lvl1pPr>
      <a:lvl2pPr marL="1588" algn="l" rtl="0" fontAlgn="base">
        <a:spcBef>
          <a:spcPct val="40000"/>
        </a:spcBef>
        <a:spcAft>
          <a:spcPct val="0"/>
        </a:spcAft>
        <a:buClr>
          <a:schemeClr val="tx1"/>
        </a:buClr>
        <a:buFont typeface="Arial Unicode MS" pitchFamily="34" charset="-128"/>
        <a:defRPr sz="1400" b="1">
          <a:solidFill>
            <a:schemeClr val="accent1"/>
          </a:solidFill>
          <a:latin typeface="+mn-lt"/>
        </a:defRPr>
      </a:lvl2pPr>
      <a:lvl3pPr marL="180975" indent="-177800" algn="l" rtl="0" fontAlgn="base">
        <a:spcBef>
          <a:spcPct val="20000"/>
        </a:spcBef>
        <a:spcAft>
          <a:spcPct val="0"/>
        </a:spcAft>
        <a:buClr>
          <a:schemeClr val="tx1"/>
        </a:buClr>
        <a:buFont typeface="Arial Unicode MS" pitchFamily="34" charset="-128"/>
        <a:buChar char="•"/>
        <a:defRPr sz="1200">
          <a:solidFill>
            <a:schemeClr val="tx1"/>
          </a:solidFill>
          <a:latin typeface="+mn-lt"/>
        </a:defRPr>
      </a:lvl3pPr>
      <a:lvl4pPr marL="366713" indent="-184150" algn="l" rtl="0" fontAlgn="base">
        <a:spcBef>
          <a:spcPct val="20000"/>
        </a:spcBef>
        <a:spcAft>
          <a:spcPct val="0"/>
        </a:spcAft>
        <a:buClr>
          <a:schemeClr val="tx1"/>
        </a:buClr>
        <a:buFont typeface="Arial" charset="0"/>
        <a:buChar char="–"/>
        <a:defRPr sz="1200">
          <a:solidFill>
            <a:schemeClr val="tx1"/>
          </a:solidFill>
          <a:latin typeface="+mn-lt"/>
        </a:defRPr>
      </a:lvl4pPr>
      <a:lvl5pPr marL="547688" indent="-179388" algn="l" rtl="0" fontAlgn="base">
        <a:spcBef>
          <a:spcPct val="20000"/>
        </a:spcBef>
        <a:spcAft>
          <a:spcPct val="0"/>
        </a:spcAft>
        <a:buClr>
          <a:schemeClr val="tx1"/>
        </a:buClr>
        <a:buFont typeface="Arial" charset="0"/>
        <a:buChar char="›"/>
        <a:defRPr sz="1200">
          <a:solidFill>
            <a:schemeClr val="tx1"/>
          </a:solidFill>
          <a:latin typeface="+mn-lt"/>
        </a:defRPr>
      </a:lvl5pPr>
      <a:lvl6pPr marL="1004888" indent="-179388" algn="l" rtl="0" fontAlgn="base">
        <a:spcBef>
          <a:spcPct val="20000"/>
        </a:spcBef>
        <a:spcAft>
          <a:spcPct val="0"/>
        </a:spcAft>
        <a:buClr>
          <a:schemeClr val="tx1"/>
        </a:buClr>
        <a:buFont typeface="Arial" charset="0"/>
        <a:buChar char="›"/>
        <a:defRPr sz="1200">
          <a:solidFill>
            <a:schemeClr val="tx1"/>
          </a:solidFill>
          <a:latin typeface="+mn-lt"/>
        </a:defRPr>
      </a:lvl6pPr>
      <a:lvl7pPr marL="1462088" indent="-179388" algn="l" rtl="0" fontAlgn="base">
        <a:spcBef>
          <a:spcPct val="20000"/>
        </a:spcBef>
        <a:spcAft>
          <a:spcPct val="0"/>
        </a:spcAft>
        <a:buClr>
          <a:schemeClr val="tx1"/>
        </a:buClr>
        <a:buFont typeface="Arial" charset="0"/>
        <a:buChar char="›"/>
        <a:defRPr sz="1200">
          <a:solidFill>
            <a:schemeClr val="tx1"/>
          </a:solidFill>
          <a:latin typeface="+mn-lt"/>
        </a:defRPr>
      </a:lvl7pPr>
      <a:lvl8pPr marL="1919288" indent="-179388" algn="l" rtl="0" fontAlgn="base">
        <a:spcBef>
          <a:spcPct val="20000"/>
        </a:spcBef>
        <a:spcAft>
          <a:spcPct val="0"/>
        </a:spcAft>
        <a:buClr>
          <a:schemeClr val="tx1"/>
        </a:buClr>
        <a:buFont typeface="Arial" charset="0"/>
        <a:buChar char="›"/>
        <a:defRPr sz="1200">
          <a:solidFill>
            <a:schemeClr val="tx1"/>
          </a:solidFill>
          <a:latin typeface="+mn-lt"/>
        </a:defRPr>
      </a:lvl8pPr>
      <a:lvl9pPr marL="2376488" indent="-179388" algn="l" rtl="0" fontAlgn="base">
        <a:spcBef>
          <a:spcPct val="20000"/>
        </a:spcBef>
        <a:spcAft>
          <a:spcPct val="0"/>
        </a:spcAft>
        <a:buClr>
          <a:schemeClr val="tx1"/>
        </a:buClr>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bwMode="auto">
          <a:xfrm>
            <a:off x="353158" y="434995"/>
            <a:ext cx="7477857" cy="5810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55732" name="Rectangle 84"/>
          <p:cNvSpPr>
            <a:spLocks noGrp="1" noChangeArrowheads="1"/>
          </p:cNvSpPr>
          <p:nvPr>
            <p:ph type="body" idx="1"/>
          </p:nvPr>
        </p:nvSpPr>
        <p:spPr bwMode="auto">
          <a:xfrm>
            <a:off x="353163" y="1268420"/>
            <a:ext cx="8439150" cy="49688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 Third level</a:t>
            </a:r>
          </a:p>
          <a:p>
            <a:pPr lvl="3"/>
            <a:r>
              <a:rPr lang="en-GB" smtClean="0"/>
              <a:t> Fourth level</a:t>
            </a:r>
          </a:p>
          <a:p>
            <a:pPr lvl="4"/>
            <a:r>
              <a:rPr lang="en-GB" smtClean="0"/>
              <a:t>Fifth level</a:t>
            </a:r>
          </a:p>
        </p:txBody>
      </p:sp>
      <p:pic>
        <p:nvPicPr>
          <p:cNvPr id="155750" name="Picture 102" descr="HBOS"/>
          <p:cNvPicPr>
            <a:picLocks noChangeAspect="1" noChangeArrowheads="1"/>
          </p:cNvPicPr>
          <p:nvPr userDrawn="1"/>
        </p:nvPicPr>
        <p:blipFill>
          <a:blip r:embed="rId14" cstate="print"/>
          <a:srcRect/>
          <a:stretch>
            <a:fillRect/>
          </a:stretch>
        </p:blipFill>
        <p:spPr bwMode="auto">
          <a:xfrm>
            <a:off x="7872051" y="0"/>
            <a:ext cx="1225062" cy="941388"/>
          </a:xfrm>
          <a:prstGeom prst="rect">
            <a:avLst/>
          </a:prstGeom>
          <a:noFill/>
        </p:spPr>
      </p:pic>
      <p:pic>
        <p:nvPicPr>
          <p:cNvPr id="155753" name="Picture 105" descr="EYlogo"/>
          <p:cNvPicPr>
            <a:picLocks noChangeAspect="1" noChangeArrowheads="1"/>
          </p:cNvPicPr>
          <p:nvPr userDrawn="1"/>
        </p:nvPicPr>
        <p:blipFill>
          <a:blip r:embed="rId15" cstate="print"/>
          <a:srcRect/>
          <a:stretch>
            <a:fillRect/>
          </a:stretch>
        </p:blipFill>
        <p:spPr bwMode="auto">
          <a:xfrm>
            <a:off x="341435" y="6334214"/>
            <a:ext cx="1318846" cy="182563"/>
          </a:xfrm>
          <a:prstGeom prst="rect">
            <a:avLst/>
          </a:prstGeom>
          <a:noFill/>
        </p:spPr>
      </p:pic>
      <p:sp>
        <p:nvSpPr>
          <p:cNvPr id="155754" name="Text Box 106"/>
          <p:cNvSpPr txBox="1">
            <a:spLocks noChangeArrowheads="1"/>
          </p:cNvSpPr>
          <p:nvPr userDrawn="1"/>
        </p:nvSpPr>
        <p:spPr bwMode="auto">
          <a:xfrm>
            <a:off x="8651244" y="6338977"/>
            <a:ext cx="141064" cy="138499"/>
          </a:xfrm>
          <a:prstGeom prst="rect">
            <a:avLst/>
          </a:prstGeom>
          <a:noFill/>
          <a:ln w="9525" algn="ctr">
            <a:noFill/>
            <a:miter lim="800000"/>
            <a:headEnd/>
            <a:tailEnd/>
          </a:ln>
          <a:effectLst/>
        </p:spPr>
        <p:txBody>
          <a:bodyPr wrap="none" lIns="0" tIns="0" rIns="0" bIns="0">
            <a:spAutoFit/>
          </a:bodyPr>
          <a:lstStyle/>
          <a:p>
            <a:pPr algn="r"/>
            <a:fld id="{AD9972F9-96AB-4009-AD5F-BC798CC16C4A}" type="slidenum">
              <a:rPr lang="en-GB" sz="900">
                <a:solidFill>
                  <a:srgbClr val="000000"/>
                </a:solidFill>
                <a:latin typeface="Arial" charset="0"/>
                <a:cs typeface="Times New Roman" pitchFamily="18" charset="0"/>
              </a:rPr>
              <a:pPr algn="r"/>
              <a:t>‹#›</a:t>
            </a:fld>
            <a:endParaRPr lang="en-GB" sz="900">
              <a:solidFill>
                <a:srgbClr val="000000"/>
              </a:solidFill>
              <a:latin typeface="Arial"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xStyles>
    <p:titleStyle>
      <a:lvl1pPr algn="l" rtl="0" fontAlgn="base">
        <a:lnSpc>
          <a:spcPct val="80000"/>
        </a:lnSpc>
        <a:spcBef>
          <a:spcPct val="0"/>
        </a:spcBef>
        <a:spcAft>
          <a:spcPct val="0"/>
        </a:spcAft>
        <a:defRPr sz="2000" b="1">
          <a:solidFill>
            <a:schemeClr val="accent1"/>
          </a:solidFill>
          <a:latin typeface="+mj-lt"/>
          <a:ea typeface="+mj-ea"/>
          <a:cs typeface="+mj-cs"/>
        </a:defRPr>
      </a:lvl1pPr>
      <a:lvl2pPr algn="l" rtl="0" fontAlgn="base">
        <a:lnSpc>
          <a:spcPct val="80000"/>
        </a:lnSpc>
        <a:spcBef>
          <a:spcPct val="0"/>
        </a:spcBef>
        <a:spcAft>
          <a:spcPct val="0"/>
        </a:spcAft>
        <a:defRPr sz="2000" b="1">
          <a:solidFill>
            <a:schemeClr val="accent1"/>
          </a:solidFill>
          <a:latin typeface="Arial" charset="0"/>
        </a:defRPr>
      </a:lvl2pPr>
      <a:lvl3pPr algn="l" rtl="0" fontAlgn="base">
        <a:lnSpc>
          <a:spcPct val="80000"/>
        </a:lnSpc>
        <a:spcBef>
          <a:spcPct val="0"/>
        </a:spcBef>
        <a:spcAft>
          <a:spcPct val="0"/>
        </a:spcAft>
        <a:defRPr sz="2000" b="1">
          <a:solidFill>
            <a:schemeClr val="accent1"/>
          </a:solidFill>
          <a:latin typeface="Arial" charset="0"/>
        </a:defRPr>
      </a:lvl3pPr>
      <a:lvl4pPr algn="l" rtl="0" fontAlgn="base">
        <a:lnSpc>
          <a:spcPct val="80000"/>
        </a:lnSpc>
        <a:spcBef>
          <a:spcPct val="0"/>
        </a:spcBef>
        <a:spcAft>
          <a:spcPct val="0"/>
        </a:spcAft>
        <a:defRPr sz="2000" b="1">
          <a:solidFill>
            <a:schemeClr val="accent1"/>
          </a:solidFill>
          <a:latin typeface="Arial" charset="0"/>
        </a:defRPr>
      </a:lvl4pPr>
      <a:lvl5pPr algn="l" rtl="0" fontAlgn="base">
        <a:lnSpc>
          <a:spcPct val="80000"/>
        </a:lnSpc>
        <a:spcBef>
          <a:spcPct val="0"/>
        </a:spcBef>
        <a:spcAft>
          <a:spcPct val="0"/>
        </a:spcAft>
        <a:defRPr sz="2000" b="1">
          <a:solidFill>
            <a:schemeClr val="accent1"/>
          </a:solidFill>
          <a:latin typeface="Arial" charset="0"/>
        </a:defRPr>
      </a:lvl5pPr>
      <a:lvl6pPr marL="457200" algn="l" rtl="0" fontAlgn="base">
        <a:lnSpc>
          <a:spcPct val="80000"/>
        </a:lnSpc>
        <a:spcBef>
          <a:spcPct val="0"/>
        </a:spcBef>
        <a:spcAft>
          <a:spcPct val="0"/>
        </a:spcAft>
        <a:defRPr sz="2000" b="1">
          <a:solidFill>
            <a:schemeClr val="accent1"/>
          </a:solidFill>
          <a:latin typeface="Arial" charset="0"/>
        </a:defRPr>
      </a:lvl6pPr>
      <a:lvl7pPr marL="914400" algn="l" rtl="0" fontAlgn="base">
        <a:lnSpc>
          <a:spcPct val="80000"/>
        </a:lnSpc>
        <a:spcBef>
          <a:spcPct val="0"/>
        </a:spcBef>
        <a:spcAft>
          <a:spcPct val="0"/>
        </a:spcAft>
        <a:defRPr sz="2000" b="1">
          <a:solidFill>
            <a:schemeClr val="accent1"/>
          </a:solidFill>
          <a:latin typeface="Arial" charset="0"/>
        </a:defRPr>
      </a:lvl7pPr>
      <a:lvl8pPr marL="1371600" algn="l" rtl="0" fontAlgn="base">
        <a:lnSpc>
          <a:spcPct val="80000"/>
        </a:lnSpc>
        <a:spcBef>
          <a:spcPct val="0"/>
        </a:spcBef>
        <a:spcAft>
          <a:spcPct val="0"/>
        </a:spcAft>
        <a:defRPr sz="2000" b="1">
          <a:solidFill>
            <a:schemeClr val="accent1"/>
          </a:solidFill>
          <a:latin typeface="Arial" charset="0"/>
        </a:defRPr>
      </a:lvl8pPr>
      <a:lvl9pPr marL="1828800" algn="l" rtl="0" fontAlgn="base">
        <a:lnSpc>
          <a:spcPct val="80000"/>
        </a:lnSpc>
        <a:spcBef>
          <a:spcPct val="0"/>
        </a:spcBef>
        <a:spcAft>
          <a:spcPct val="0"/>
        </a:spcAft>
        <a:defRPr sz="2000" b="1">
          <a:solidFill>
            <a:schemeClr val="accent1"/>
          </a:solidFill>
          <a:latin typeface="Arial" charset="0"/>
        </a:defRPr>
      </a:lvl9pPr>
    </p:titleStyle>
    <p:bodyStyle>
      <a:lvl1pPr marL="12700" indent="-12700" algn="l" rtl="0" fontAlgn="base">
        <a:spcBef>
          <a:spcPct val="40000"/>
        </a:spcBef>
        <a:spcAft>
          <a:spcPct val="0"/>
        </a:spcAft>
        <a:buClr>
          <a:schemeClr val="tx1"/>
        </a:buClr>
        <a:defRPr sz="1200">
          <a:solidFill>
            <a:schemeClr val="tx1"/>
          </a:solidFill>
          <a:latin typeface="+mn-lt"/>
          <a:ea typeface="+mn-ea"/>
          <a:cs typeface="+mn-cs"/>
        </a:defRPr>
      </a:lvl1pPr>
      <a:lvl2pPr marL="1588" algn="l" rtl="0" fontAlgn="base">
        <a:spcBef>
          <a:spcPct val="40000"/>
        </a:spcBef>
        <a:spcAft>
          <a:spcPct val="0"/>
        </a:spcAft>
        <a:buClr>
          <a:schemeClr val="tx1"/>
        </a:buClr>
        <a:buFont typeface="Arial Unicode MS" pitchFamily="34" charset="-128"/>
        <a:defRPr sz="1400" b="1">
          <a:solidFill>
            <a:schemeClr val="accent1"/>
          </a:solidFill>
          <a:latin typeface="+mn-lt"/>
        </a:defRPr>
      </a:lvl2pPr>
      <a:lvl3pPr marL="180975" indent="-177800" algn="l" rtl="0" fontAlgn="base">
        <a:spcBef>
          <a:spcPct val="20000"/>
        </a:spcBef>
        <a:spcAft>
          <a:spcPct val="0"/>
        </a:spcAft>
        <a:buClr>
          <a:schemeClr val="tx1"/>
        </a:buClr>
        <a:buFont typeface="Arial Unicode MS" pitchFamily="34" charset="-128"/>
        <a:buChar char="•"/>
        <a:defRPr sz="1200">
          <a:solidFill>
            <a:schemeClr val="tx1"/>
          </a:solidFill>
          <a:latin typeface="+mn-lt"/>
        </a:defRPr>
      </a:lvl3pPr>
      <a:lvl4pPr marL="366713" indent="-184150" algn="l" rtl="0" fontAlgn="base">
        <a:spcBef>
          <a:spcPct val="20000"/>
        </a:spcBef>
        <a:spcAft>
          <a:spcPct val="0"/>
        </a:spcAft>
        <a:buClr>
          <a:schemeClr val="tx1"/>
        </a:buClr>
        <a:buFont typeface="Arial" charset="0"/>
        <a:buChar char="–"/>
        <a:defRPr sz="1200">
          <a:solidFill>
            <a:schemeClr val="tx1"/>
          </a:solidFill>
          <a:latin typeface="+mn-lt"/>
        </a:defRPr>
      </a:lvl4pPr>
      <a:lvl5pPr marL="547688" indent="-179388" algn="l" rtl="0" fontAlgn="base">
        <a:spcBef>
          <a:spcPct val="20000"/>
        </a:spcBef>
        <a:spcAft>
          <a:spcPct val="0"/>
        </a:spcAft>
        <a:buClr>
          <a:schemeClr val="tx1"/>
        </a:buClr>
        <a:buFont typeface="Arial" charset="0"/>
        <a:buChar char="›"/>
        <a:defRPr sz="1200">
          <a:solidFill>
            <a:schemeClr val="tx1"/>
          </a:solidFill>
          <a:latin typeface="+mn-lt"/>
        </a:defRPr>
      </a:lvl5pPr>
      <a:lvl6pPr marL="1004888" indent="-179388" algn="l" rtl="0" fontAlgn="base">
        <a:spcBef>
          <a:spcPct val="20000"/>
        </a:spcBef>
        <a:spcAft>
          <a:spcPct val="0"/>
        </a:spcAft>
        <a:buClr>
          <a:schemeClr val="tx1"/>
        </a:buClr>
        <a:buFont typeface="Arial" charset="0"/>
        <a:buChar char="›"/>
        <a:defRPr sz="1200">
          <a:solidFill>
            <a:schemeClr val="tx1"/>
          </a:solidFill>
          <a:latin typeface="+mn-lt"/>
        </a:defRPr>
      </a:lvl6pPr>
      <a:lvl7pPr marL="1462088" indent="-179388" algn="l" rtl="0" fontAlgn="base">
        <a:spcBef>
          <a:spcPct val="20000"/>
        </a:spcBef>
        <a:spcAft>
          <a:spcPct val="0"/>
        </a:spcAft>
        <a:buClr>
          <a:schemeClr val="tx1"/>
        </a:buClr>
        <a:buFont typeface="Arial" charset="0"/>
        <a:buChar char="›"/>
        <a:defRPr sz="1200">
          <a:solidFill>
            <a:schemeClr val="tx1"/>
          </a:solidFill>
          <a:latin typeface="+mn-lt"/>
        </a:defRPr>
      </a:lvl7pPr>
      <a:lvl8pPr marL="1919288" indent="-179388" algn="l" rtl="0" fontAlgn="base">
        <a:spcBef>
          <a:spcPct val="20000"/>
        </a:spcBef>
        <a:spcAft>
          <a:spcPct val="0"/>
        </a:spcAft>
        <a:buClr>
          <a:schemeClr val="tx1"/>
        </a:buClr>
        <a:buFont typeface="Arial" charset="0"/>
        <a:buChar char="›"/>
        <a:defRPr sz="1200">
          <a:solidFill>
            <a:schemeClr val="tx1"/>
          </a:solidFill>
          <a:latin typeface="+mn-lt"/>
        </a:defRPr>
      </a:lvl8pPr>
      <a:lvl9pPr marL="2376488" indent="-179388" algn="l" rtl="0" fontAlgn="base">
        <a:spcBef>
          <a:spcPct val="20000"/>
        </a:spcBef>
        <a:spcAft>
          <a:spcPct val="0"/>
        </a:spcAft>
        <a:buClr>
          <a:schemeClr val="tx1"/>
        </a:buClr>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bwMode="auto">
          <a:xfrm>
            <a:off x="353158" y="435011"/>
            <a:ext cx="7477857" cy="5810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55732" name="Rectangle 84"/>
          <p:cNvSpPr>
            <a:spLocks noGrp="1" noChangeArrowheads="1"/>
          </p:cNvSpPr>
          <p:nvPr>
            <p:ph type="body" idx="1"/>
          </p:nvPr>
        </p:nvSpPr>
        <p:spPr bwMode="auto">
          <a:xfrm>
            <a:off x="353163" y="1268420"/>
            <a:ext cx="8439150" cy="49688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 Third level</a:t>
            </a:r>
          </a:p>
          <a:p>
            <a:pPr lvl="3"/>
            <a:r>
              <a:rPr lang="en-GB" smtClean="0"/>
              <a:t> Fourth level</a:t>
            </a:r>
          </a:p>
          <a:p>
            <a:pPr lvl="4"/>
            <a:r>
              <a:rPr lang="en-GB" smtClean="0"/>
              <a:t>Fifth level</a:t>
            </a:r>
          </a:p>
        </p:txBody>
      </p:sp>
      <p:pic>
        <p:nvPicPr>
          <p:cNvPr id="155750" name="Picture 102" descr="HBOS"/>
          <p:cNvPicPr>
            <a:picLocks noChangeAspect="1" noChangeArrowheads="1"/>
          </p:cNvPicPr>
          <p:nvPr userDrawn="1"/>
        </p:nvPicPr>
        <p:blipFill>
          <a:blip r:embed="rId14" cstate="print"/>
          <a:srcRect/>
          <a:stretch>
            <a:fillRect/>
          </a:stretch>
        </p:blipFill>
        <p:spPr bwMode="auto">
          <a:xfrm>
            <a:off x="7872051" y="0"/>
            <a:ext cx="1225062" cy="941388"/>
          </a:xfrm>
          <a:prstGeom prst="rect">
            <a:avLst/>
          </a:prstGeom>
          <a:noFill/>
        </p:spPr>
      </p:pic>
      <p:pic>
        <p:nvPicPr>
          <p:cNvPr id="155753" name="Picture 105" descr="EYlogo"/>
          <p:cNvPicPr>
            <a:picLocks noChangeAspect="1" noChangeArrowheads="1"/>
          </p:cNvPicPr>
          <p:nvPr userDrawn="1"/>
        </p:nvPicPr>
        <p:blipFill>
          <a:blip r:embed="rId15" cstate="print"/>
          <a:srcRect/>
          <a:stretch>
            <a:fillRect/>
          </a:stretch>
        </p:blipFill>
        <p:spPr bwMode="auto">
          <a:xfrm>
            <a:off x="341435" y="6334210"/>
            <a:ext cx="1318846" cy="182563"/>
          </a:xfrm>
          <a:prstGeom prst="rect">
            <a:avLst/>
          </a:prstGeom>
          <a:noFill/>
        </p:spPr>
      </p:pic>
      <p:sp>
        <p:nvSpPr>
          <p:cNvPr id="155754" name="Text Box 106"/>
          <p:cNvSpPr txBox="1">
            <a:spLocks noChangeArrowheads="1"/>
          </p:cNvSpPr>
          <p:nvPr userDrawn="1"/>
        </p:nvSpPr>
        <p:spPr bwMode="auto">
          <a:xfrm>
            <a:off x="8651244" y="6338973"/>
            <a:ext cx="141064" cy="138499"/>
          </a:xfrm>
          <a:prstGeom prst="rect">
            <a:avLst/>
          </a:prstGeom>
          <a:noFill/>
          <a:ln w="9525" algn="ctr">
            <a:noFill/>
            <a:miter lim="800000"/>
            <a:headEnd/>
            <a:tailEnd/>
          </a:ln>
          <a:effectLst/>
        </p:spPr>
        <p:txBody>
          <a:bodyPr wrap="none" lIns="0" tIns="0" rIns="0" bIns="0">
            <a:spAutoFit/>
          </a:bodyPr>
          <a:lstStyle/>
          <a:p>
            <a:pPr algn="r"/>
            <a:fld id="{AD9972F9-96AB-4009-AD5F-BC798CC16C4A}" type="slidenum">
              <a:rPr lang="en-GB" sz="900">
                <a:solidFill>
                  <a:srgbClr val="000000"/>
                </a:solidFill>
                <a:latin typeface="Arial" charset="0"/>
                <a:cs typeface="+mn-cs"/>
              </a:rPr>
              <a:pPr algn="r"/>
              <a:t>‹#›</a:t>
            </a:fld>
            <a:endParaRPr lang="en-GB" sz="900">
              <a:solidFill>
                <a:srgbClr val="000000"/>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txStyles>
    <p:titleStyle>
      <a:lvl1pPr algn="l" rtl="0" fontAlgn="base">
        <a:lnSpc>
          <a:spcPct val="80000"/>
        </a:lnSpc>
        <a:spcBef>
          <a:spcPct val="0"/>
        </a:spcBef>
        <a:spcAft>
          <a:spcPct val="0"/>
        </a:spcAft>
        <a:defRPr sz="2000" b="1">
          <a:solidFill>
            <a:schemeClr val="accent1"/>
          </a:solidFill>
          <a:latin typeface="+mj-lt"/>
          <a:ea typeface="+mj-ea"/>
          <a:cs typeface="+mj-cs"/>
        </a:defRPr>
      </a:lvl1pPr>
      <a:lvl2pPr algn="l" rtl="0" fontAlgn="base">
        <a:lnSpc>
          <a:spcPct val="80000"/>
        </a:lnSpc>
        <a:spcBef>
          <a:spcPct val="0"/>
        </a:spcBef>
        <a:spcAft>
          <a:spcPct val="0"/>
        </a:spcAft>
        <a:defRPr sz="2000" b="1">
          <a:solidFill>
            <a:schemeClr val="accent1"/>
          </a:solidFill>
          <a:latin typeface="Arial" charset="0"/>
        </a:defRPr>
      </a:lvl2pPr>
      <a:lvl3pPr algn="l" rtl="0" fontAlgn="base">
        <a:lnSpc>
          <a:spcPct val="80000"/>
        </a:lnSpc>
        <a:spcBef>
          <a:spcPct val="0"/>
        </a:spcBef>
        <a:spcAft>
          <a:spcPct val="0"/>
        </a:spcAft>
        <a:defRPr sz="2000" b="1">
          <a:solidFill>
            <a:schemeClr val="accent1"/>
          </a:solidFill>
          <a:latin typeface="Arial" charset="0"/>
        </a:defRPr>
      </a:lvl3pPr>
      <a:lvl4pPr algn="l" rtl="0" fontAlgn="base">
        <a:lnSpc>
          <a:spcPct val="80000"/>
        </a:lnSpc>
        <a:spcBef>
          <a:spcPct val="0"/>
        </a:spcBef>
        <a:spcAft>
          <a:spcPct val="0"/>
        </a:spcAft>
        <a:defRPr sz="2000" b="1">
          <a:solidFill>
            <a:schemeClr val="accent1"/>
          </a:solidFill>
          <a:latin typeface="Arial" charset="0"/>
        </a:defRPr>
      </a:lvl4pPr>
      <a:lvl5pPr algn="l" rtl="0" fontAlgn="base">
        <a:lnSpc>
          <a:spcPct val="80000"/>
        </a:lnSpc>
        <a:spcBef>
          <a:spcPct val="0"/>
        </a:spcBef>
        <a:spcAft>
          <a:spcPct val="0"/>
        </a:spcAft>
        <a:defRPr sz="2000" b="1">
          <a:solidFill>
            <a:schemeClr val="accent1"/>
          </a:solidFill>
          <a:latin typeface="Arial" charset="0"/>
        </a:defRPr>
      </a:lvl5pPr>
      <a:lvl6pPr marL="457200" algn="l" rtl="0" fontAlgn="base">
        <a:lnSpc>
          <a:spcPct val="80000"/>
        </a:lnSpc>
        <a:spcBef>
          <a:spcPct val="0"/>
        </a:spcBef>
        <a:spcAft>
          <a:spcPct val="0"/>
        </a:spcAft>
        <a:defRPr sz="2000" b="1">
          <a:solidFill>
            <a:schemeClr val="accent1"/>
          </a:solidFill>
          <a:latin typeface="Arial" charset="0"/>
        </a:defRPr>
      </a:lvl6pPr>
      <a:lvl7pPr marL="914400" algn="l" rtl="0" fontAlgn="base">
        <a:lnSpc>
          <a:spcPct val="80000"/>
        </a:lnSpc>
        <a:spcBef>
          <a:spcPct val="0"/>
        </a:spcBef>
        <a:spcAft>
          <a:spcPct val="0"/>
        </a:spcAft>
        <a:defRPr sz="2000" b="1">
          <a:solidFill>
            <a:schemeClr val="accent1"/>
          </a:solidFill>
          <a:latin typeface="Arial" charset="0"/>
        </a:defRPr>
      </a:lvl7pPr>
      <a:lvl8pPr marL="1371600" algn="l" rtl="0" fontAlgn="base">
        <a:lnSpc>
          <a:spcPct val="80000"/>
        </a:lnSpc>
        <a:spcBef>
          <a:spcPct val="0"/>
        </a:spcBef>
        <a:spcAft>
          <a:spcPct val="0"/>
        </a:spcAft>
        <a:defRPr sz="2000" b="1">
          <a:solidFill>
            <a:schemeClr val="accent1"/>
          </a:solidFill>
          <a:latin typeface="Arial" charset="0"/>
        </a:defRPr>
      </a:lvl8pPr>
      <a:lvl9pPr marL="1828800" algn="l" rtl="0" fontAlgn="base">
        <a:lnSpc>
          <a:spcPct val="80000"/>
        </a:lnSpc>
        <a:spcBef>
          <a:spcPct val="0"/>
        </a:spcBef>
        <a:spcAft>
          <a:spcPct val="0"/>
        </a:spcAft>
        <a:defRPr sz="2000" b="1">
          <a:solidFill>
            <a:schemeClr val="accent1"/>
          </a:solidFill>
          <a:latin typeface="Arial" charset="0"/>
        </a:defRPr>
      </a:lvl9pPr>
    </p:titleStyle>
    <p:bodyStyle>
      <a:lvl1pPr marL="12700" indent="-12700" algn="l" rtl="0" fontAlgn="base">
        <a:spcBef>
          <a:spcPct val="40000"/>
        </a:spcBef>
        <a:spcAft>
          <a:spcPct val="0"/>
        </a:spcAft>
        <a:buClr>
          <a:schemeClr val="tx1"/>
        </a:buClr>
        <a:defRPr sz="1200">
          <a:solidFill>
            <a:schemeClr val="tx1"/>
          </a:solidFill>
          <a:latin typeface="+mn-lt"/>
          <a:ea typeface="+mn-ea"/>
          <a:cs typeface="+mn-cs"/>
        </a:defRPr>
      </a:lvl1pPr>
      <a:lvl2pPr marL="1588" algn="l" rtl="0" fontAlgn="base">
        <a:spcBef>
          <a:spcPct val="40000"/>
        </a:spcBef>
        <a:spcAft>
          <a:spcPct val="0"/>
        </a:spcAft>
        <a:buClr>
          <a:schemeClr val="tx1"/>
        </a:buClr>
        <a:buFont typeface="Arial Unicode MS" pitchFamily="34" charset="-128"/>
        <a:defRPr sz="1400" b="1">
          <a:solidFill>
            <a:schemeClr val="accent1"/>
          </a:solidFill>
          <a:latin typeface="+mn-lt"/>
        </a:defRPr>
      </a:lvl2pPr>
      <a:lvl3pPr marL="180975" indent="-177800" algn="l" rtl="0" fontAlgn="base">
        <a:spcBef>
          <a:spcPct val="20000"/>
        </a:spcBef>
        <a:spcAft>
          <a:spcPct val="0"/>
        </a:spcAft>
        <a:buClr>
          <a:schemeClr val="tx1"/>
        </a:buClr>
        <a:buFont typeface="Arial Unicode MS" pitchFamily="34" charset="-128"/>
        <a:buChar char="•"/>
        <a:defRPr sz="1200">
          <a:solidFill>
            <a:schemeClr val="tx1"/>
          </a:solidFill>
          <a:latin typeface="+mn-lt"/>
        </a:defRPr>
      </a:lvl3pPr>
      <a:lvl4pPr marL="366713" indent="-184150" algn="l" rtl="0" fontAlgn="base">
        <a:spcBef>
          <a:spcPct val="20000"/>
        </a:spcBef>
        <a:spcAft>
          <a:spcPct val="0"/>
        </a:spcAft>
        <a:buClr>
          <a:schemeClr val="tx1"/>
        </a:buClr>
        <a:buFont typeface="Arial" charset="0"/>
        <a:buChar char="–"/>
        <a:defRPr sz="1200">
          <a:solidFill>
            <a:schemeClr val="tx1"/>
          </a:solidFill>
          <a:latin typeface="+mn-lt"/>
        </a:defRPr>
      </a:lvl4pPr>
      <a:lvl5pPr marL="547688" indent="-179388" algn="l" rtl="0" fontAlgn="base">
        <a:spcBef>
          <a:spcPct val="20000"/>
        </a:spcBef>
        <a:spcAft>
          <a:spcPct val="0"/>
        </a:spcAft>
        <a:buClr>
          <a:schemeClr val="tx1"/>
        </a:buClr>
        <a:buFont typeface="Arial" charset="0"/>
        <a:buChar char="›"/>
        <a:defRPr sz="1200">
          <a:solidFill>
            <a:schemeClr val="tx1"/>
          </a:solidFill>
          <a:latin typeface="+mn-lt"/>
        </a:defRPr>
      </a:lvl5pPr>
      <a:lvl6pPr marL="1004888" indent="-179388" algn="l" rtl="0" fontAlgn="base">
        <a:spcBef>
          <a:spcPct val="20000"/>
        </a:spcBef>
        <a:spcAft>
          <a:spcPct val="0"/>
        </a:spcAft>
        <a:buClr>
          <a:schemeClr val="tx1"/>
        </a:buClr>
        <a:buFont typeface="Arial" charset="0"/>
        <a:buChar char="›"/>
        <a:defRPr sz="1200">
          <a:solidFill>
            <a:schemeClr val="tx1"/>
          </a:solidFill>
          <a:latin typeface="+mn-lt"/>
        </a:defRPr>
      </a:lvl6pPr>
      <a:lvl7pPr marL="1462088" indent="-179388" algn="l" rtl="0" fontAlgn="base">
        <a:spcBef>
          <a:spcPct val="20000"/>
        </a:spcBef>
        <a:spcAft>
          <a:spcPct val="0"/>
        </a:spcAft>
        <a:buClr>
          <a:schemeClr val="tx1"/>
        </a:buClr>
        <a:buFont typeface="Arial" charset="0"/>
        <a:buChar char="›"/>
        <a:defRPr sz="1200">
          <a:solidFill>
            <a:schemeClr val="tx1"/>
          </a:solidFill>
          <a:latin typeface="+mn-lt"/>
        </a:defRPr>
      </a:lvl7pPr>
      <a:lvl8pPr marL="1919288" indent="-179388" algn="l" rtl="0" fontAlgn="base">
        <a:spcBef>
          <a:spcPct val="20000"/>
        </a:spcBef>
        <a:spcAft>
          <a:spcPct val="0"/>
        </a:spcAft>
        <a:buClr>
          <a:schemeClr val="tx1"/>
        </a:buClr>
        <a:buFont typeface="Arial" charset="0"/>
        <a:buChar char="›"/>
        <a:defRPr sz="1200">
          <a:solidFill>
            <a:schemeClr val="tx1"/>
          </a:solidFill>
          <a:latin typeface="+mn-lt"/>
        </a:defRPr>
      </a:lvl8pPr>
      <a:lvl9pPr marL="2376488" indent="-179388" algn="l" rtl="0" fontAlgn="base">
        <a:spcBef>
          <a:spcPct val="20000"/>
        </a:spcBef>
        <a:spcAft>
          <a:spcPct val="0"/>
        </a:spcAft>
        <a:buClr>
          <a:schemeClr val="tx1"/>
        </a:buClr>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bwMode="auto">
          <a:xfrm>
            <a:off x="353158" y="435000"/>
            <a:ext cx="7477857" cy="5810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55732" name="Rectangle 84"/>
          <p:cNvSpPr>
            <a:spLocks noGrp="1" noChangeArrowheads="1"/>
          </p:cNvSpPr>
          <p:nvPr>
            <p:ph type="body" idx="1"/>
          </p:nvPr>
        </p:nvSpPr>
        <p:spPr bwMode="auto">
          <a:xfrm>
            <a:off x="353163" y="1268420"/>
            <a:ext cx="8439150" cy="49688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 Third level</a:t>
            </a:r>
          </a:p>
          <a:p>
            <a:pPr lvl="3"/>
            <a:r>
              <a:rPr lang="en-GB" smtClean="0"/>
              <a:t> Fourth level</a:t>
            </a:r>
          </a:p>
          <a:p>
            <a:pPr lvl="4"/>
            <a:r>
              <a:rPr lang="en-GB" smtClean="0"/>
              <a:t>Fifth level</a:t>
            </a:r>
          </a:p>
        </p:txBody>
      </p:sp>
      <p:pic>
        <p:nvPicPr>
          <p:cNvPr id="155750" name="Picture 102" descr="HBOS"/>
          <p:cNvPicPr>
            <a:picLocks noChangeAspect="1" noChangeArrowheads="1"/>
          </p:cNvPicPr>
          <p:nvPr userDrawn="1"/>
        </p:nvPicPr>
        <p:blipFill>
          <a:blip r:embed="rId14" cstate="print"/>
          <a:srcRect/>
          <a:stretch>
            <a:fillRect/>
          </a:stretch>
        </p:blipFill>
        <p:spPr bwMode="auto">
          <a:xfrm>
            <a:off x="7872051" y="0"/>
            <a:ext cx="1225062" cy="941388"/>
          </a:xfrm>
          <a:prstGeom prst="rect">
            <a:avLst/>
          </a:prstGeom>
          <a:noFill/>
        </p:spPr>
      </p:pic>
      <p:pic>
        <p:nvPicPr>
          <p:cNvPr id="155753" name="Picture 105" descr="EYlogo"/>
          <p:cNvPicPr>
            <a:picLocks noChangeAspect="1" noChangeArrowheads="1"/>
          </p:cNvPicPr>
          <p:nvPr userDrawn="1"/>
        </p:nvPicPr>
        <p:blipFill>
          <a:blip r:embed="rId15" cstate="print"/>
          <a:srcRect/>
          <a:stretch>
            <a:fillRect/>
          </a:stretch>
        </p:blipFill>
        <p:spPr bwMode="auto">
          <a:xfrm>
            <a:off x="341435" y="6334184"/>
            <a:ext cx="1318846" cy="182563"/>
          </a:xfrm>
          <a:prstGeom prst="rect">
            <a:avLst/>
          </a:prstGeom>
          <a:noFill/>
        </p:spPr>
      </p:pic>
      <p:sp>
        <p:nvSpPr>
          <p:cNvPr id="155754" name="Text Box 106"/>
          <p:cNvSpPr txBox="1">
            <a:spLocks noChangeArrowheads="1"/>
          </p:cNvSpPr>
          <p:nvPr userDrawn="1"/>
        </p:nvSpPr>
        <p:spPr bwMode="auto">
          <a:xfrm>
            <a:off x="8651244" y="6338947"/>
            <a:ext cx="141064" cy="138499"/>
          </a:xfrm>
          <a:prstGeom prst="rect">
            <a:avLst/>
          </a:prstGeom>
          <a:noFill/>
          <a:ln w="9525" algn="ctr">
            <a:noFill/>
            <a:miter lim="800000"/>
            <a:headEnd/>
            <a:tailEnd/>
          </a:ln>
          <a:effectLst/>
        </p:spPr>
        <p:txBody>
          <a:bodyPr wrap="none" lIns="0" tIns="0" rIns="0" bIns="0">
            <a:spAutoFit/>
          </a:bodyPr>
          <a:lstStyle/>
          <a:p>
            <a:pPr algn="r"/>
            <a:fld id="{AD9972F9-96AB-4009-AD5F-BC798CC16C4A}" type="slidenum">
              <a:rPr lang="en-GB" sz="900">
                <a:solidFill>
                  <a:srgbClr val="000000"/>
                </a:solidFill>
                <a:latin typeface="Arial" charset="0"/>
                <a:cs typeface="Times New Roman" pitchFamily="18" charset="0"/>
              </a:rPr>
              <a:pPr algn="r"/>
              <a:t>‹#›</a:t>
            </a:fld>
            <a:endParaRPr lang="en-GB" sz="900">
              <a:solidFill>
                <a:srgbClr val="000000"/>
              </a:solidFill>
              <a:latin typeface="Arial"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xStyles>
    <p:titleStyle>
      <a:lvl1pPr algn="l" rtl="0" fontAlgn="base">
        <a:lnSpc>
          <a:spcPct val="80000"/>
        </a:lnSpc>
        <a:spcBef>
          <a:spcPct val="0"/>
        </a:spcBef>
        <a:spcAft>
          <a:spcPct val="0"/>
        </a:spcAft>
        <a:defRPr sz="2000" b="1">
          <a:solidFill>
            <a:schemeClr val="accent1"/>
          </a:solidFill>
          <a:latin typeface="+mj-lt"/>
          <a:ea typeface="+mj-ea"/>
          <a:cs typeface="+mj-cs"/>
        </a:defRPr>
      </a:lvl1pPr>
      <a:lvl2pPr algn="l" rtl="0" fontAlgn="base">
        <a:lnSpc>
          <a:spcPct val="80000"/>
        </a:lnSpc>
        <a:spcBef>
          <a:spcPct val="0"/>
        </a:spcBef>
        <a:spcAft>
          <a:spcPct val="0"/>
        </a:spcAft>
        <a:defRPr sz="2000" b="1">
          <a:solidFill>
            <a:schemeClr val="accent1"/>
          </a:solidFill>
          <a:latin typeface="Arial" charset="0"/>
        </a:defRPr>
      </a:lvl2pPr>
      <a:lvl3pPr algn="l" rtl="0" fontAlgn="base">
        <a:lnSpc>
          <a:spcPct val="80000"/>
        </a:lnSpc>
        <a:spcBef>
          <a:spcPct val="0"/>
        </a:spcBef>
        <a:spcAft>
          <a:spcPct val="0"/>
        </a:spcAft>
        <a:defRPr sz="2000" b="1">
          <a:solidFill>
            <a:schemeClr val="accent1"/>
          </a:solidFill>
          <a:latin typeface="Arial" charset="0"/>
        </a:defRPr>
      </a:lvl3pPr>
      <a:lvl4pPr algn="l" rtl="0" fontAlgn="base">
        <a:lnSpc>
          <a:spcPct val="80000"/>
        </a:lnSpc>
        <a:spcBef>
          <a:spcPct val="0"/>
        </a:spcBef>
        <a:spcAft>
          <a:spcPct val="0"/>
        </a:spcAft>
        <a:defRPr sz="2000" b="1">
          <a:solidFill>
            <a:schemeClr val="accent1"/>
          </a:solidFill>
          <a:latin typeface="Arial" charset="0"/>
        </a:defRPr>
      </a:lvl4pPr>
      <a:lvl5pPr algn="l" rtl="0" fontAlgn="base">
        <a:lnSpc>
          <a:spcPct val="80000"/>
        </a:lnSpc>
        <a:spcBef>
          <a:spcPct val="0"/>
        </a:spcBef>
        <a:spcAft>
          <a:spcPct val="0"/>
        </a:spcAft>
        <a:defRPr sz="2000" b="1">
          <a:solidFill>
            <a:schemeClr val="accent1"/>
          </a:solidFill>
          <a:latin typeface="Arial" charset="0"/>
        </a:defRPr>
      </a:lvl5pPr>
      <a:lvl6pPr marL="457200" algn="l" rtl="0" fontAlgn="base">
        <a:lnSpc>
          <a:spcPct val="80000"/>
        </a:lnSpc>
        <a:spcBef>
          <a:spcPct val="0"/>
        </a:spcBef>
        <a:spcAft>
          <a:spcPct val="0"/>
        </a:spcAft>
        <a:defRPr sz="2000" b="1">
          <a:solidFill>
            <a:schemeClr val="accent1"/>
          </a:solidFill>
          <a:latin typeface="Arial" charset="0"/>
        </a:defRPr>
      </a:lvl6pPr>
      <a:lvl7pPr marL="914400" algn="l" rtl="0" fontAlgn="base">
        <a:lnSpc>
          <a:spcPct val="80000"/>
        </a:lnSpc>
        <a:spcBef>
          <a:spcPct val="0"/>
        </a:spcBef>
        <a:spcAft>
          <a:spcPct val="0"/>
        </a:spcAft>
        <a:defRPr sz="2000" b="1">
          <a:solidFill>
            <a:schemeClr val="accent1"/>
          </a:solidFill>
          <a:latin typeface="Arial" charset="0"/>
        </a:defRPr>
      </a:lvl7pPr>
      <a:lvl8pPr marL="1371600" algn="l" rtl="0" fontAlgn="base">
        <a:lnSpc>
          <a:spcPct val="80000"/>
        </a:lnSpc>
        <a:spcBef>
          <a:spcPct val="0"/>
        </a:spcBef>
        <a:spcAft>
          <a:spcPct val="0"/>
        </a:spcAft>
        <a:defRPr sz="2000" b="1">
          <a:solidFill>
            <a:schemeClr val="accent1"/>
          </a:solidFill>
          <a:latin typeface="Arial" charset="0"/>
        </a:defRPr>
      </a:lvl8pPr>
      <a:lvl9pPr marL="1828800" algn="l" rtl="0" fontAlgn="base">
        <a:lnSpc>
          <a:spcPct val="80000"/>
        </a:lnSpc>
        <a:spcBef>
          <a:spcPct val="0"/>
        </a:spcBef>
        <a:spcAft>
          <a:spcPct val="0"/>
        </a:spcAft>
        <a:defRPr sz="2000" b="1">
          <a:solidFill>
            <a:schemeClr val="accent1"/>
          </a:solidFill>
          <a:latin typeface="Arial" charset="0"/>
        </a:defRPr>
      </a:lvl9pPr>
    </p:titleStyle>
    <p:bodyStyle>
      <a:lvl1pPr marL="12700" indent="-12700" algn="l" rtl="0" fontAlgn="base">
        <a:spcBef>
          <a:spcPct val="40000"/>
        </a:spcBef>
        <a:spcAft>
          <a:spcPct val="0"/>
        </a:spcAft>
        <a:buClr>
          <a:schemeClr val="tx1"/>
        </a:buClr>
        <a:defRPr sz="1200">
          <a:solidFill>
            <a:schemeClr val="tx1"/>
          </a:solidFill>
          <a:latin typeface="+mn-lt"/>
          <a:ea typeface="+mn-ea"/>
          <a:cs typeface="+mn-cs"/>
        </a:defRPr>
      </a:lvl1pPr>
      <a:lvl2pPr marL="1588" algn="l" rtl="0" fontAlgn="base">
        <a:spcBef>
          <a:spcPct val="40000"/>
        </a:spcBef>
        <a:spcAft>
          <a:spcPct val="0"/>
        </a:spcAft>
        <a:buClr>
          <a:schemeClr val="tx1"/>
        </a:buClr>
        <a:buFont typeface="Arial Unicode MS" pitchFamily="34" charset="-128"/>
        <a:defRPr sz="1400" b="1">
          <a:solidFill>
            <a:schemeClr val="accent1"/>
          </a:solidFill>
          <a:latin typeface="+mn-lt"/>
        </a:defRPr>
      </a:lvl2pPr>
      <a:lvl3pPr marL="180975" indent="-177800" algn="l" rtl="0" fontAlgn="base">
        <a:spcBef>
          <a:spcPct val="20000"/>
        </a:spcBef>
        <a:spcAft>
          <a:spcPct val="0"/>
        </a:spcAft>
        <a:buClr>
          <a:schemeClr val="tx1"/>
        </a:buClr>
        <a:buFont typeface="Arial Unicode MS" pitchFamily="34" charset="-128"/>
        <a:buChar char="•"/>
        <a:defRPr sz="1200">
          <a:solidFill>
            <a:schemeClr val="tx1"/>
          </a:solidFill>
          <a:latin typeface="+mn-lt"/>
        </a:defRPr>
      </a:lvl3pPr>
      <a:lvl4pPr marL="366713" indent="-184150" algn="l" rtl="0" fontAlgn="base">
        <a:spcBef>
          <a:spcPct val="20000"/>
        </a:spcBef>
        <a:spcAft>
          <a:spcPct val="0"/>
        </a:spcAft>
        <a:buClr>
          <a:schemeClr val="tx1"/>
        </a:buClr>
        <a:buFont typeface="Arial" charset="0"/>
        <a:buChar char="–"/>
        <a:defRPr sz="1200">
          <a:solidFill>
            <a:schemeClr val="tx1"/>
          </a:solidFill>
          <a:latin typeface="+mn-lt"/>
        </a:defRPr>
      </a:lvl4pPr>
      <a:lvl5pPr marL="547688" indent="-179388" algn="l" rtl="0" fontAlgn="base">
        <a:spcBef>
          <a:spcPct val="20000"/>
        </a:spcBef>
        <a:spcAft>
          <a:spcPct val="0"/>
        </a:spcAft>
        <a:buClr>
          <a:schemeClr val="tx1"/>
        </a:buClr>
        <a:buFont typeface="Arial" charset="0"/>
        <a:buChar char="›"/>
        <a:defRPr sz="1200">
          <a:solidFill>
            <a:schemeClr val="tx1"/>
          </a:solidFill>
          <a:latin typeface="+mn-lt"/>
        </a:defRPr>
      </a:lvl5pPr>
      <a:lvl6pPr marL="1004888" indent="-179388" algn="l" rtl="0" fontAlgn="base">
        <a:spcBef>
          <a:spcPct val="20000"/>
        </a:spcBef>
        <a:spcAft>
          <a:spcPct val="0"/>
        </a:spcAft>
        <a:buClr>
          <a:schemeClr val="tx1"/>
        </a:buClr>
        <a:buFont typeface="Arial" charset="0"/>
        <a:buChar char="›"/>
        <a:defRPr sz="1200">
          <a:solidFill>
            <a:schemeClr val="tx1"/>
          </a:solidFill>
          <a:latin typeface="+mn-lt"/>
        </a:defRPr>
      </a:lvl6pPr>
      <a:lvl7pPr marL="1462088" indent="-179388" algn="l" rtl="0" fontAlgn="base">
        <a:spcBef>
          <a:spcPct val="20000"/>
        </a:spcBef>
        <a:spcAft>
          <a:spcPct val="0"/>
        </a:spcAft>
        <a:buClr>
          <a:schemeClr val="tx1"/>
        </a:buClr>
        <a:buFont typeface="Arial" charset="0"/>
        <a:buChar char="›"/>
        <a:defRPr sz="1200">
          <a:solidFill>
            <a:schemeClr val="tx1"/>
          </a:solidFill>
          <a:latin typeface="+mn-lt"/>
        </a:defRPr>
      </a:lvl7pPr>
      <a:lvl8pPr marL="1919288" indent="-179388" algn="l" rtl="0" fontAlgn="base">
        <a:spcBef>
          <a:spcPct val="20000"/>
        </a:spcBef>
        <a:spcAft>
          <a:spcPct val="0"/>
        </a:spcAft>
        <a:buClr>
          <a:schemeClr val="tx1"/>
        </a:buClr>
        <a:buFont typeface="Arial" charset="0"/>
        <a:buChar char="›"/>
        <a:defRPr sz="1200">
          <a:solidFill>
            <a:schemeClr val="tx1"/>
          </a:solidFill>
          <a:latin typeface="+mn-lt"/>
        </a:defRPr>
      </a:lvl8pPr>
      <a:lvl9pPr marL="2376488" indent="-179388" algn="l" rtl="0" fontAlgn="base">
        <a:spcBef>
          <a:spcPct val="20000"/>
        </a:spcBef>
        <a:spcAft>
          <a:spcPct val="0"/>
        </a:spcAft>
        <a:buClr>
          <a:schemeClr val="tx1"/>
        </a:buClr>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bwMode="auto">
          <a:xfrm>
            <a:off x="353158" y="435011"/>
            <a:ext cx="7477857" cy="5810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55732" name="Rectangle 84"/>
          <p:cNvSpPr>
            <a:spLocks noGrp="1" noChangeArrowheads="1"/>
          </p:cNvSpPr>
          <p:nvPr>
            <p:ph type="body" idx="1"/>
          </p:nvPr>
        </p:nvSpPr>
        <p:spPr bwMode="auto">
          <a:xfrm>
            <a:off x="353163" y="1268420"/>
            <a:ext cx="8439150" cy="49688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 Third level</a:t>
            </a:r>
          </a:p>
          <a:p>
            <a:pPr lvl="3"/>
            <a:r>
              <a:rPr lang="en-GB" smtClean="0"/>
              <a:t> Fourth level</a:t>
            </a:r>
          </a:p>
          <a:p>
            <a:pPr lvl="4"/>
            <a:r>
              <a:rPr lang="en-GB" smtClean="0"/>
              <a:t>Fifth level</a:t>
            </a:r>
          </a:p>
        </p:txBody>
      </p:sp>
      <p:pic>
        <p:nvPicPr>
          <p:cNvPr id="155750" name="Picture 102" descr="HBOS"/>
          <p:cNvPicPr>
            <a:picLocks noChangeAspect="1" noChangeArrowheads="1"/>
          </p:cNvPicPr>
          <p:nvPr userDrawn="1"/>
        </p:nvPicPr>
        <p:blipFill>
          <a:blip r:embed="rId14" cstate="print"/>
          <a:srcRect/>
          <a:stretch>
            <a:fillRect/>
          </a:stretch>
        </p:blipFill>
        <p:spPr bwMode="auto">
          <a:xfrm>
            <a:off x="7872051" y="0"/>
            <a:ext cx="1225062" cy="941388"/>
          </a:xfrm>
          <a:prstGeom prst="rect">
            <a:avLst/>
          </a:prstGeom>
          <a:noFill/>
        </p:spPr>
      </p:pic>
      <p:pic>
        <p:nvPicPr>
          <p:cNvPr id="155753" name="Picture 105" descr="EYlogo"/>
          <p:cNvPicPr>
            <a:picLocks noChangeAspect="1" noChangeArrowheads="1"/>
          </p:cNvPicPr>
          <p:nvPr userDrawn="1"/>
        </p:nvPicPr>
        <p:blipFill>
          <a:blip r:embed="rId15" cstate="print"/>
          <a:srcRect/>
          <a:stretch>
            <a:fillRect/>
          </a:stretch>
        </p:blipFill>
        <p:spPr bwMode="auto">
          <a:xfrm>
            <a:off x="341435" y="6334180"/>
            <a:ext cx="1318846" cy="182563"/>
          </a:xfrm>
          <a:prstGeom prst="rect">
            <a:avLst/>
          </a:prstGeom>
          <a:noFill/>
        </p:spPr>
      </p:pic>
      <p:sp>
        <p:nvSpPr>
          <p:cNvPr id="155754" name="Text Box 106"/>
          <p:cNvSpPr txBox="1">
            <a:spLocks noChangeArrowheads="1"/>
          </p:cNvSpPr>
          <p:nvPr userDrawn="1"/>
        </p:nvSpPr>
        <p:spPr bwMode="auto">
          <a:xfrm>
            <a:off x="8651244" y="6338943"/>
            <a:ext cx="141064" cy="138499"/>
          </a:xfrm>
          <a:prstGeom prst="rect">
            <a:avLst/>
          </a:prstGeom>
          <a:noFill/>
          <a:ln w="9525" algn="ctr">
            <a:noFill/>
            <a:miter lim="800000"/>
            <a:headEnd/>
            <a:tailEnd/>
          </a:ln>
          <a:effectLst/>
        </p:spPr>
        <p:txBody>
          <a:bodyPr wrap="none" lIns="0" tIns="0" rIns="0" bIns="0">
            <a:spAutoFit/>
          </a:bodyPr>
          <a:lstStyle/>
          <a:p>
            <a:pPr algn="r"/>
            <a:fld id="{AD9972F9-96AB-4009-AD5F-BC798CC16C4A}" type="slidenum">
              <a:rPr lang="en-GB" sz="900">
                <a:solidFill>
                  <a:srgbClr val="000000"/>
                </a:solidFill>
                <a:latin typeface="Arial" charset="0"/>
                <a:cs typeface="+mn-cs"/>
              </a:rPr>
              <a:pPr algn="r"/>
              <a:t>‹#›</a:t>
            </a:fld>
            <a:endParaRPr lang="en-GB" sz="900">
              <a:solidFill>
                <a:srgbClr val="000000"/>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xStyles>
    <p:titleStyle>
      <a:lvl1pPr algn="l" rtl="0" fontAlgn="base">
        <a:lnSpc>
          <a:spcPct val="80000"/>
        </a:lnSpc>
        <a:spcBef>
          <a:spcPct val="0"/>
        </a:spcBef>
        <a:spcAft>
          <a:spcPct val="0"/>
        </a:spcAft>
        <a:defRPr sz="2000" b="1">
          <a:solidFill>
            <a:schemeClr val="accent1"/>
          </a:solidFill>
          <a:latin typeface="+mj-lt"/>
          <a:ea typeface="+mj-ea"/>
          <a:cs typeface="+mj-cs"/>
        </a:defRPr>
      </a:lvl1pPr>
      <a:lvl2pPr algn="l" rtl="0" fontAlgn="base">
        <a:lnSpc>
          <a:spcPct val="80000"/>
        </a:lnSpc>
        <a:spcBef>
          <a:spcPct val="0"/>
        </a:spcBef>
        <a:spcAft>
          <a:spcPct val="0"/>
        </a:spcAft>
        <a:defRPr sz="2000" b="1">
          <a:solidFill>
            <a:schemeClr val="accent1"/>
          </a:solidFill>
          <a:latin typeface="Arial" charset="0"/>
        </a:defRPr>
      </a:lvl2pPr>
      <a:lvl3pPr algn="l" rtl="0" fontAlgn="base">
        <a:lnSpc>
          <a:spcPct val="80000"/>
        </a:lnSpc>
        <a:spcBef>
          <a:spcPct val="0"/>
        </a:spcBef>
        <a:spcAft>
          <a:spcPct val="0"/>
        </a:spcAft>
        <a:defRPr sz="2000" b="1">
          <a:solidFill>
            <a:schemeClr val="accent1"/>
          </a:solidFill>
          <a:latin typeface="Arial" charset="0"/>
        </a:defRPr>
      </a:lvl3pPr>
      <a:lvl4pPr algn="l" rtl="0" fontAlgn="base">
        <a:lnSpc>
          <a:spcPct val="80000"/>
        </a:lnSpc>
        <a:spcBef>
          <a:spcPct val="0"/>
        </a:spcBef>
        <a:spcAft>
          <a:spcPct val="0"/>
        </a:spcAft>
        <a:defRPr sz="2000" b="1">
          <a:solidFill>
            <a:schemeClr val="accent1"/>
          </a:solidFill>
          <a:latin typeface="Arial" charset="0"/>
        </a:defRPr>
      </a:lvl4pPr>
      <a:lvl5pPr algn="l" rtl="0" fontAlgn="base">
        <a:lnSpc>
          <a:spcPct val="80000"/>
        </a:lnSpc>
        <a:spcBef>
          <a:spcPct val="0"/>
        </a:spcBef>
        <a:spcAft>
          <a:spcPct val="0"/>
        </a:spcAft>
        <a:defRPr sz="2000" b="1">
          <a:solidFill>
            <a:schemeClr val="accent1"/>
          </a:solidFill>
          <a:latin typeface="Arial" charset="0"/>
        </a:defRPr>
      </a:lvl5pPr>
      <a:lvl6pPr marL="457200" algn="l" rtl="0" fontAlgn="base">
        <a:lnSpc>
          <a:spcPct val="80000"/>
        </a:lnSpc>
        <a:spcBef>
          <a:spcPct val="0"/>
        </a:spcBef>
        <a:spcAft>
          <a:spcPct val="0"/>
        </a:spcAft>
        <a:defRPr sz="2000" b="1">
          <a:solidFill>
            <a:schemeClr val="accent1"/>
          </a:solidFill>
          <a:latin typeface="Arial" charset="0"/>
        </a:defRPr>
      </a:lvl6pPr>
      <a:lvl7pPr marL="914400" algn="l" rtl="0" fontAlgn="base">
        <a:lnSpc>
          <a:spcPct val="80000"/>
        </a:lnSpc>
        <a:spcBef>
          <a:spcPct val="0"/>
        </a:spcBef>
        <a:spcAft>
          <a:spcPct val="0"/>
        </a:spcAft>
        <a:defRPr sz="2000" b="1">
          <a:solidFill>
            <a:schemeClr val="accent1"/>
          </a:solidFill>
          <a:latin typeface="Arial" charset="0"/>
        </a:defRPr>
      </a:lvl7pPr>
      <a:lvl8pPr marL="1371600" algn="l" rtl="0" fontAlgn="base">
        <a:lnSpc>
          <a:spcPct val="80000"/>
        </a:lnSpc>
        <a:spcBef>
          <a:spcPct val="0"/>
        </a:spcBef>
        <a:spcAft>
          <a:spcPct val="0"/>
        </a:spcAft>
        <a:defRPr sz="2000" b="1">
          <a:solidFill>
            <a:schemeClr val="accent1"/>
          </a:solidFill>
          <a:latin typeface="Arial" charset="0"/>
        </a:defRPr>
      </a:lvl8pPr>
      <a:lvl9pPr marL="1828800" algn="l" rtl="0" fontAlgn="base">
        <a:lnSpc>
          <a:spcPct val="80000"/>
        </a:lnSpc>
        <a:spcBef>
          <a:spcPct val="0"/>
        </a:spcBef>
        <a:spcAft>
          <a:spcPct val="0"/>
        </a:spcAft>
        <a:defRPr sz="2000" b="1">
          <a:solidFill>
            <a:schemeClr val="accent1"/>
          </a:solidFill>
          <a:latin typeface="Arial" charset="0"/>
        </a:defRPr>
      </a:lvl9pPr>
    </p:titleStyle>
    <p:bodyStyle>
      <a:lvl1pPr marL="12700" indent="-12700" algn="l" rtl="0" fontAlgn="base">
        <a:spcBef>
          <a:spcPct val="40000"/>
        </a:spcBef>
        <a:spcAft>
          <a:spcPct val="0"/>
        </a:spcAft>
        <a:buClr>
          <a:schemeClr val="tx1"/>
        </a:buClr>
        <a:defRPr sz="1200">
          <a:solidFill>
            <a:schemeClr val="tx1"/>
          </a:solidFill>
          <a:latin typeface="+mn-lt"/>
          <a:ea typeface="+mn-ea"/>
          <a:cs typeface="+mn-cs"/>
        </a:defRPr>
      </a:lvl1pPr>
      <a:lvl2pPr marL="1588" algn="l" rtl="0" fontAlgn="base">
        <a:spcBef>
          <a:spcPct val="40000"/>
        </a:spcBef>
        <a:spcAft>
          <a:spcPct val="0"/>
        </a:spcAft>
        <a:buClr>
          <a:schemeClr val="tx1"/>
        </a:buClr>
        <a:buFont typeface="Arial Unicode MS" pitchFamily="34" charset="-128"/>
        <a:defRPr sz="1400" b="1">
          <a:solidFill>
            <a:schemeClr val="accent1"/>
          </a:solidFill>
          <a:latin typeface="+mn-lt"/>
        </a:defRPr>
      </a:lvl2pPr>
      <a:lvl3pPr marL="180975" indent="-177800" algn="l" rtl="0" fontAlgn="base">
        <a:spcBef>
          <a:spcPct val="20000"/>
        </a:spcBef>
        <a:spcAft>
          <a:spcPct val="0"/>
        </a:spcAft>
        <a:buClr>
          <a:schemeClr val="tx1"/>
        </a:buClr>
        <a:buFont typeface="Arial Unicode MS" pitchFamily="34" charset="-128"/>
        <a:buChar char="•"/>
        <a:defRPr sz="1200">
          <a:solidFill>
            <a:schemeClr val="tx1"/>
          </a:solidFill>
          <a:latin typeface="+mn-lt"/>
        </a:defRPr>
      </a:lvl3pPr>
      <a:lvl4pPr marL="366713" indent="-184150" algn="l" rtl="0" fontAlgn="base">
        <a:spcBef>
          <a:spcPct val="20000"/>
        </a:spcBef>
        <a:spcAft>
          <a:spcPct val="0"/>
        </a:spcAft>
        <a:buClr>
          <a:schemeClr val="tx1"/>
        </a:buClr>
        <a:buFont typeface="Arial" charset="0"/>
        <a:buChar char="–"/>
        <a:defRPr sz="1200">
          <a:solidFill>
            <a:schemeClr val="tx1"/>
          </a:solidFill>
          <a:latin typeface="+mn-lt"/>
        </a:defRPr>
      </a:lvl4pPr>
      <a:lvl5pPr marL="547688" indent="-179388" algn="l" rtl="0" fontAlgn="base">
        <a:spcBef>
          <a:spcPct val="20000"/>
        </a:spcBef>
        <a:spcAft>
          <a:spcPct val="0"/>
        </a:spcAft>
        <a:buClr>
          <a:schemeClr val="tx1"/>
        </a:buClr>
        <a:buFont typeface="Arial" charset="0"/>
        <a:buChar char="›"/>
        <a:defRPr sz="1200">
          <a:solidFill>
            <a:schemeClr val="tx1"/>
          </a:solidFill>
          <a:latin typeface="+mn-lt"/>
        </a:defRPr>
      </a:lvl5pPr>
      <a:lvl6pPr marL="1004888" indent="-179388" algn="l" rtl="0" fontAlgn="base">
        <a:spcBef>
          <a:spcPct val="20000"/>
        </a:spcBef>
        <a:spcAft>
          <a:spcPct val="0"/>
        </a:spcAft>
        <a:buClr>
          <a:schemeClr val="tx1"/>
        </a:buClr>
        <a:buFont typeface="Arial" charset="0"/>
        <a:buChar char="›"/>
        <a:defRPr sz="1200">
          <a:solidFill>
            <a:schemeClr val="tx1"/>
          </a:solidFill>
          <a:latin typeface="+mn-lt"/>
        </a:defRPr>
      </a:lvl6pPr>
      <a:lvl7pPr marL="1462088" indent="-179388" algn="l" rtl="0" fontAlgn="base">
        <a:spcBef>
          <a:spcPct val="20000"/>
        </a:spcBef>
        <a:spcAft>
          <a:spcPct val="0"/>
        </a:spcAft>
        <a:buClr>
          <a:schemeClr val="tx1"/>
        </a:buClr>
        <a:buFont typeface="Arial" charset="0"/>
        <a:buChar char="›"/>
        <a:defRPr sz="1200">
          <a:solidFill>
            <a:schemeClr val="tx1"/>
          </a:solidFill>
          <a:latin typeface="+mn-lt"/>
        </a:defRPr>
      </a:lvl7pPr>
      <a:lvl8pPr marL="1919288" indent="-179388" algn="l" rtl="0" fontAlgn="base">
        <a:spcBef>
          <a:spcPct val="20000"/>
        </a:spcBef>
        <a:spcAft>
          <a:spcPct val="0"/>
        </a:spcAft>
        <a:buClr>
          <a:schemeClr val="tx1"/>
        </a:buClr>
        <a:buFont typeface="Arial" charset="0"/>
        <a:buChar char="›"/>
        <a:defRPr sz="1200">
          <a:solidFill>
            <a:schemeClr val="tx1"/>
          </a:solidFill>
          <a:latin typeface="+mn-lt"/>
        </a:defRPr>
      </a:lvl8pPr>
      <a:lvl9pPr marL="2376488" indent="-179388" algn="l" rtl="0" fontAlgn="base">
        <a:spcBef>
          <a:spcPct val="20000"/>
        </a:spcBef>
        <a:spcAft>
          <a:spcPct val="0"/>
        </a:spcAft>
        <a:buClr>
          <a:schemeClr val="tx1"/>
        </a:buClr>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bwMode="auto">
          <a:xfrm>
            <a:off x="353158" y="434981"/>
            <a:ext cx="7477857" cy="5810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55732" name="Rectangle 84"/>
          <p:cNvSpPr>
            <a:spLocks noGrp="1" noChangeArrowheads="1"/>
          </p:cNvSpPr>
          <p:nvPr>
            <p:ph type="body" idx="1"/>
          </p:nvPr>
        </p:nvSpPr>
        <p:spPr bwMode="auto">
          <a:xfrm>
            <a:off x="353163" y="1268420"/>
            <a:ext cx="8439150" cy="49688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 Third level</a:t>
            </a:r>
          </a:p>
          <a:p>
            <a:pPr lvl="3"/>
            <a:r>
              <a:rPr lang="en-GB" smtClean="0"/>
              <a:t> Fourth level</a:t>
            </a:r>
          </a:p>
          <a:p>
            <a:pPr lvl="4"/>
            <a:r>
              <a:rPr lang="en-GB" smtClean="0"/>
              <a:t>Fifth level</a:t>
            </a:r>
          </a:p>
        </p:txBody>
      </p:sp>
      <p:pic>
        <p:nvPicPr>
          <p:cNvPr id="155750" name="Picture 102" descr="HBOS"/>
          <p:cNvPicPr>
            <a:picLocks noChangeAspect="1" noChangeArrowheads="1"/>
          </p:cNvPicPr>
          <p:nvPr userDrawn="1"/>
        </p:nvPicPr>
        <p:blipFill>
          <a:blip r:embed="rId14" cstate="print"/>
          <a:srcRect/>
          <a:stretch>
            <a:fillRect/>
          </a:stretch>
        </p:blipFill>
        <p:spPr bwMode="auto">
          <a:xfrm>
            <a:off x="7872051" y="0"/>
            <a:ext cx="1225062" cy="941388"/>
          </a:xfrm>
          <a:prstGeom prst="rect">
            <a:avLst/>
          </a:prstGeom>
          <a:noFill/>
        </p:spPr>
      </p:pic>
      <p:pic>
        <p:nvPicPr>
          <p:cNvPr id="155753" name="Picture 105" descr="EYlogo"/>
          <p:cNvPicPr>
            <a:picLocks noChangeAspect="1" noChangeArrowheads="1"/>
          </p:cNvPicPr>
          <p:nvPr userDrawn="1"/>
        </p:nvPicPr>
        <p:blipFill>
          <a:blip r:embed="rId15" cstate="print"/>
          <a:srcRect/>
          <a:stretch>
            <a:fillRect/>
          </a:stretch>
        </p:blipFill>
        <p:spPr bwMode="auto">
          <a:xfrm>
            <a:off x="341435" y="6334146"/>
            <a:ext cx="1318846" cy="182563"/>
          </a:xfrm>
          <a:prstGeom prst="rect">
            <a:avLst/>
          </a:prstGeom>
          <a:noFill/>
        </p:spPr>
      </p:pic>
      <p:sp>
        <p:nvSpPr>
          <p:cNvPr id="155754" name="Text Box 106"/>
          <p:cNvSpPr txBox="1">
            <a:spLocks noChangeArrowheads="1"/>
          </p:cNvSpPr>
          <p:nvPr userDrawn="1"/>
        </p:nvSpPr>
        <p:spPr bwMode="auto">
          <a:xfrm>
            <a:off x="8651244" y="6338909"/>
            <a:ext cx="141064" cy="138499"/>
          </a:xfrm>
          <a:prstGeom prst="rect">
            <a:avLst/>
          </a:prstGeom>
          <a:noFill/>
          <a:ln w="9525" algn="ctr">
            <a:noFill/>
            <a:miter lim="800000"/>
            <a:headEnd/>
            <a:tailEnd/>
          </a:ln>
          <a:effectLst/>
        </p:spPr>
        <p:txBody>
          <a:bodyPr wrap="none" lIns="0" tIns="0" rIns="0" bIns="0">
            <a:spAutoFit/>
          </a:bodyPr>
          <a:lstStyle/>
          <a:p>
            <a:pPr algn="r"/>
            <a:fld id="{AD9972F9-96AB-4009-AD5F-BC798CC16C4A}" type="slidenum">
              <a:rPr lang="en-GB" sz="900">
                <a:solidFill>
                  <a:srgbClr val="000000"/>
                </a:solidFill>
                <a:latin typeface="Arial" charset="0"/>
                <a:cs typeface="Times New Roman" pitchFamily="18" charset="0"/>
              </a:rPr>
              <a:pPr algn="r"/>
              <a:t>‹#›</a:t>
            </a:fld>
            <a:endParaRPr lang="en-GB" sz="900">
              <a:solidFill>
                <a:srgbClr val="000000"/>
              </a:solidFill>
              <a:latin typeface="Arial"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xStyles>
    <p:titleStyle>
      <a:lvl1pPr algn="l" rtl="0" fontAlgn="base">
        <a:lnSpc>
          <a:spcPct val="80000"/>
        </a:lnSpc>
        <a:spcBef>
          <a:spcPct val="0"/>
        </a:spcBef>
        <a:spcAft>
          <a:spcPct val="0"/>
        </a:spcAft>
        <a:defRPr sz="2000" b="1">
          <a:solidFill>
            <a:schemeClr val="accent1"/>
          </a:solidFill>
          <a:latin typeface="+mj-lt"/>
          <a:ea typeface="+mj-ea"/>
          <a:cs typeface="+mj-cs"/>
        </a:defRPr>
      </a:lvl1pPr>
      <a:lvl2pPr algn="l" rtl="0" fontAlgn="base">
        <a:lnSpc>
          <a:spcPct val="80000"/>
        </a:lnSpc>
        <a:spcBef>
          <a:spcPct val="0"/>
        </a:spcBef>
        <a:spcAft>
          <a:spcPct val="0"/>
        </a:spcAft>
        <a:defRPr sz="2000" b="1">
          <a:solidFill>
            <a:schemeClr val="accent1"/>
          </a:solidFill>
          <a:latin typeface="Arial" charset="0"/>
        </a:defRPr>
      </a:lvl2pPr>
      <a:lvl3pPr algn="l" rtl="0" fontAlgn="base">
        <a:lnSpc>
          <a:spcPct val="80000"/>
        </a:lnSpc>
        <a:spcBef>
          <a:spcPct val="0"/>
        </a:spcBef>
        <a:spcAft>
          <a:spcPct val="0"/>
        </a:spcAft>
        <a:defRPr sz="2000" b="1">
          <a:solidFill>
            <a:schemeClr val="accent1"/>
          </a:solidFill>
          <a:latin typeface="Arial" charset="0"/>
        </a:defRPr>
      </a:lvl3pPr>
      <a:lvl4pPr algn="l" rtl="0" fontAlgn="base">
        <a:lnSpc>
          <a:spcPct val="80000"/>
        </a:lnSpc>
        <a:spcBef>
          <a:spcPct val="0"/>
        </a:spcBef>
        <a:spcAft>
          <a:spcPct val="0"/>
        </a:spcAft>
        <a:defRPr sz="2000" b="1">
          <a:solidFill>
            <a:schemeClr val="accent1"/>
          </a:solidFill>
          <a:latin typeface="Arial" charset="0"/>
        </a:defRPr>
      </a:lvl4pPr>
      <a:lvl5pPr algn="l" rtl="0" fontAlgn="base">
        <a:lnSpc>
          <a:spcPct val="80000"/>
        </a:lnSpc>
        <a:spcBef>
          <a:spcPct val="0"/>
        </a:spcBef>
        <a:spcAft>
          <a:spcPct val="0"/>
        </a:spcAft>
        <a:defRPr sz="2000" b="1">
          <a:solidFill>
            <a:schemeClr val="accent1"/>
          </a:solidFill>
          <a:latin typeface="Arial" charset="0"/>
        </a:defRPr>
      </a:lvl5pPr>
      <a:lvl6pPr marL="457200" algn="l" rtl="0" fontAlgn="base">
        <a:lnSpc>
          <a:spcPct val="80000"/>
        </a:lnSpc>
        <a:spcBef>
          <a:spcPct val="0"/>
        </a:spcBef>
        <a:spcAft>
          <a:spcPct val="0"/>
        </a:spcAft>
        <a:defRPr sz="2000" b="1">
          <a:solidFill>
            <a:schemeClr val="accent1"/>
          </a:solidFill>
          <a:latin typeface="Arial" charset="0"/>
        </a:defRPr>
      </a:lvl6pPr>
      <a:lvl7pPr marL="914400" algn="l" rtl="0" fontAlgn="base">
        <a:lnSpc>
          <a:spcPct val="80000"/>
        </a:lnSpc>
        <a:spcBef>
          <a:spcPct val="0"/>
        </a:spcBef>
        <a:spcAft>
          <a:spcPct val="0"/>
        </a:spcAft>
        <a:defRPr sz="2000" b="1">
          <a:solidFill>
            <a:schemeClr val="accent1"/>
          </a:solidFill>
          <a:latin typeface="Arial" charset="0"/>
        </a:defRPr>
      </a:lvl7pPr>
      <a:lvl8pPr marL="1371600" algn="l" rtl="0" fontAlgn="base">
        <a:lnSpc>
          <a:spcPct val="80000"/>
        </a:lnSpc>
        <a:spcBef>
          <a:spcPct val="0"/>
        </a:spcBef>
        <a:spcAft>
          <a:spcPct val="0"/>
        </a:spcAft>
        <a:defRPr sz="2000" b="1">
          <a:solidFill>
            <a:schemeClr val="accent1"/>
          </a:solidFill>
          <a:latin typeface="Arial" charset="0"/>
        </a:defRPr>
      </a:lvl8pPr>
      <a:lvl9pPr marL="1828800" algn="l" rtl="0" fontAlgn="base">
        <a:lnSpc>
          <a:spcPct val="80000"/>
        </a:lnSpc>
        <a:spcBef>
          <a:spcPct val="0"/>
        </a:spcBef>
        <a:spcAft>
          <a:spcPct val="0"/>
        </a:spcAft>
        <a:defRPr sz="2000" b="1">
          <a:solidFill>
            <a:schemeClr val="accent1"/>
          </a:solidFill>
          <a:latin typeface="Arial" charset="0"/>
        </a:defRPr>
      </a:lvl9pPr>
    </p:titleStyle>
    <p:bodyStyle>
      <a:lvl1pPr marL="12700" indent="-12700" algn="l" rtl="0" fontAlgn="base">
        <a:spcBef>
          <a:spcPct val="40000"/>
        </a:spcBef>
        <a:spcAft>
          <a:spcPct val="0"/>
        </a:spcAft>
        <a:buClr>
          <a:schemeClr val="tx1"/>
        </a:buClr>
        <a:defRPr sz="1200">
          <a:solidFill>
            <a:schemeClr val="tx1"/>
          </a:solidFill>
          <a:latin typeface="+mn-lt"/>
          <a:ea typeface="+mn-ea"/>
          <a:cs typeface="+mn-cs"/>
        </a:defRPr>
      </a:lvl1pPr>
      <a:lvl2pPr marL="1588" algn="l" rtl="0" fontAlgn="base">
        <a:spcBef>
          <a:spcPct val="40000"/>
        </a:spcBef>
        <a:spcAft>
          <a:spcPct val="0"/>
        </a:spcAft>
        <a:buClr>
          <a:schemeClr val="tx1"/>
        </a:buClr>
        <a:buFont typeface="Arial Unicode MS" pitchFamily="34" charset="-128"/>
        <a:defRPr sz="1400" b="1">
          <a:solidFill>
            <a:schemeClr val="accent1"/>
          </a:solidFill>
          <a:latin typeface="+mn-lt"/>
        </a:defRPr>
      </a:lvl2pPr>
      <a:lvl3pPr marL="180975" indent="-177800" algn="l" rtl="0" fontAlgn="base">
        <a:spcBef>
          <a:spcPct val="20000"/>
        </a:spcBef>
        <a:spcAft>
          <a:spcPct val="0"/>
        </a:spcAft>
        <a:buClr>
          <a:schemeClr val="tx1"/>
        </a:buClr>
        <a:buFont typeface="Arial Unicode MS" pitchFamily="34" charset="-128"/>
        <a:buChar char="•"/>
        <a:defRPr sz="1200">
          <a:solidFill>
            <a:schemeClr val="tx1"/>
          </a:solidFill>
          <a:latin typeface="+mn-lt"/>
        </a:defRPr>
      </a:lvl3pPr>
      <a:lvl4pPr marL="366713" indent="-184150" algn="l" rtl="0" fontAlgn="base">
        <a:spcBef>
          <a:spcPct val="20000"/>
        </a:spcBef>
        <a:spcAft>
          <a:spcPct val="0"/>
        </a:spcAft>
        <a:buClr>
          <a:schemeClr val="tx1"/>
        </a:buClr>
        <a:buFont typeface="Arial" charset="0"/>
        <a:buChar char="–"/>
        <a:defRPr sz="1200">
          <a:solidFill>
            <a:schemeClr val="tx1"/>
          </a:solidFill>
          <a:latin typeface="+mn-lt"/>
        </a:defRPr>
      </a:lvl4pPr>
      <a:lvl5pPr marL="547688" indent="-179388" algn="l" rtl="0" fontAlgn="base">
        <a:spcBef>
          <a:spcPct val="20000"/>
        </a:spcBef>
        <a:spcAft>
          <a:spcPct val="0"/>
        </a:spcAft>
        <a:buClr>
          <a:schemeClr val="tx1"/>
        </a:buClr>
        <a:buFont typeface="Arial" charset="0"/>
        <a:buChar char="›"/>
        <a:defRPr sz="1200">
          <a:solidFill>
            <a:schemeClr val="tx1"/>
          </a:solidFill>
          <a:latin typeface="+mn-lt"/>
        </a:defRPr>
      </a:lvl5pPr>
      <a:lvl6pPr marL="1004888" indent="-179388" algn="l" rtl="0" fontAlgn="base">
        <a:spcBef>
          <a:spcPct val="20000"/>
        </a:spcBef>
        <a:spcAft>
          <a:spcPct val="0"/>
        </a:spcAft>
        <a:buClr>
          <a:schemeClr val="tx1"/>
        </a:buClr>
        <a:buFont typeface="Arial" charset="0"/>
        <a:buChar char="›"/>
        <a:defRPr sz="1200">
          <a:solidFill>
            <a:schemeClr val="tx1"/>
          </a:solidFill>
          <a:latin typeface="+mn-lt"/>
        </a:defRPr>
      </a:lvl6pPr>
      <a:lvl7pPr marL="1462088" indent="-179388" algn="l" rtl="0" fontAlgn="base">
        <a:spcBef>
          <a:spcPct val="20000"/>
        </a:spcBef>
        <a:spcAft>
          <a:spcPct val="0"/>
        </a:spcAft>
        <a:buClr>
          <a:schemeClr val="tx1"/>
        </a:buClr>
        <a:buFont typeface="Arial" charset="0"/>
        <a:buChar char="›"/>
        <a:defRPr sz="1200">
          <a:solidFill>
            <a:schemeClr val="tx1"/>
          </a:solidFill>
          <a:latin typeface="+mn-lt"/>
        </a:defRPr>
      </a:lvl7pPr>
      <a:lvl8pPr marL="1919288" indent="-179388" algn="l" rtl="0" fontAlgn="base">
        <a:spcBef>
          <a:spcPct val="20000"/>
        </a:spcBef>
        <a:spcAft>
          <a:spcPct val="0"/>
        </a:spcAft>
        <a:buClr>
          <a:schemeClr val="tx1"/>
        </a:buClr>
        <a:buFont typeface="Arial" charset="0"/>
        <a:buChar char="›"/>
        <a:defRPr sz="1200">
          <a:solidFill>
            <a:schemeClr val="tx1"/>
          </a:solidFill>
          <a:latin typeface="+mn-lt"/>
        </a:defRPr>
      </a:lvl8pPr>
      <a:lvl9pPr marL="2376488" indent="-179388" algn="l" rtl="0" fontAlgn="base">
        <a:spcBef>
          <a:spcPct val="20000"/>
        </a:spcBef>
        <a:spcAft>
          <a:spcPct val="0"/>
        </a:spcAft>
        <a:buClr>
          <a:schemeClr val="tx1"/>
        </a:buClr>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 name="Rectangle 81"/>
          <p:cNvSpPr>
            <a:spLocks noChangeArrowheads="1"/>
          </p:cNvSpPr>
          <p:nvPr/>
        </p:nvSpPr>
        <p:spPr bwMode="auto">
          <a:xfrm flipH="1">
            <a:off x="0" y="0"/>
            <a:ext cx="9144000" cy="381000"/>
          </a:xfrm>
          <a:prstGeom prst="rect">
            <a:avLst/>
          </a:prstGeom>
          <a:solidFill>
            <a:srgbClr val="00783C"/>
          </a:solidFill>
          <a:ln w="9525">
            <a:noFill/>
            <a:miter lim="800000"/>
            <a:headEnd/>
            <a:tailEnd/>
          </a:ln>
          <a:effectLst/>
        </p:spPr>
        <p:txBody>
          <a:bodyPr wrap="none" anchor="ct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1108" name="Freeform 84"/>
          <p:cNvSpPr>
            <a:spLocks/>
          </p:cNvSpPr>
          <p:nvPr/>
        </p:nvSpPr>
        <p:spPr bwMode="auto">
          <a:xfrm flipH="1">
            <a:off x="8189913" y="6323013"/>
            <a:ext cx="349250" cy="534987"/>
          </a:xfrm>
          <a:custGeom>
            <a:avLst/>
            <a:gdLst/>
            <a:ahLst/>
            <a:cxnLst>
              <a:cxn ang="0">
                <a:pos x="0" y="0"/>
              </a:cxn>
              <a:cxn ang="0">
                <a:pos x="38" y="110"/>
              </a:cxn>
              <a:cxn ang="0">
                <a:pos x="78" y="216"/>
              </a:cxn>
              <a:cxn ang="0">
                <a:pos x="106" y="304"/>
              </a:cxn>
              <a:cxn ang="0">
                <a:pos x="136" y="398"/>
              </a:cxn>
              <a:cxn ang="0">
                <a:pos x="164" y="506"/>
              </a:cxn>
              <a:cxn ang="0">
                <a:pos x="206" y="672"/>
              </a:cxn>
              <a:cxn ang="0">
                <a:pos x="236" y="788"/>
              </a:cxn>
              <a:cxn ang="0">
                <a:pos x="272" y="990"/>
              </a:cxn>
              <a:cxn ang="0">
                <a:pos x="286" y="1086"/>
              </a:cxn>
              <a:cxn ang="0">
                <a:pos x="302" y="1194"/>
              </a:cxn>
              <a:cxn ang="0">
                <a:pos x="638" y="1194"/>
              </a:cxn>
              <a:cxn ang="0">
                <a:pos x="624" y="1142"/>
              </a:cxn>
              <a:cxn ang="0">
                <a:pos x="598" y="1060"/>
              </a:cxn>
              <a:cxn ang="0">
                <a:pos x="572" y="980"/>
              </a:cxn>
              <a:cxn ang="0">
                <a:pos x="548" y="912"/>
              </a:cxn>
              <a:cxn ang="0">
                <a:pos x="494" y="784"/>
              </a:cxn>
              <a:cxn ang="0">
                <a:pos x="456" y="698"/>
              </a:cxn>
              <a:cxn ang="0">
                <a:pos x="424" y="626"/>
              </a:cxn>
              <a:cxn ang="0">
                <a:pos x="378" y="532"/>
              </a:cxn>
              <a:cxn ang="0">
                <a:pos x="340" y="470"/>
              </a:cxn>
              <a:cxn ang="0">
                <a:pos x="306" y="414"/>
              </a:cxn>
              <a:cxn ang="0">
                <a:pos x="268" y="342"/>
              </a:cxn>
              <a:cxn ang="0">
                <a:pos x="228" y="286"/>
              </a:cxn>
              <a:cxn ang="0">
                <a:pos x="174" y="210"/>
              </a:cxn>
              <a:cxn ang="0">
                <a:pos x="122" y="140"/>
              </a:cxn>
              <a:cxn ang="0">
                <a:pos x="58" y="52"/>
              </a:cxn>
              <a:cxn ang="0">
                <a:pos x="30" y="20"/>
              </a:cxn>
              <a:cxn ang="0">
                <a:pos x="0" y="0"/>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w="9525" cap="flat" cmpd="sng">
            <a:noFill/>
            <a:prstDash val="solid"/>
            <a:round/>
            <a:headEnd type="none" w="med" len="med"/>
            <a:tailEnd type="none" w="med" len="med"/>
          </a:ln>
          <a:effectLst/>
        </p:spPr>
        <p:txBody>
          <a:bodyPr wrap="none" anchor="ct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1109" name="Freeform 85"/>
          <p:cNvSpPr>
            <a:spLocks/>
          </p:cNvSpPr>
          <p:nvPr/>
        </p:nvSpPr>
        <p:spPr bwMode="auto">
          <a:xfrm flipH="1">
            <a:off x="8545513" y="6146800"/>
            <a:ext cx="246062" cy="165100"/>
          </a:xfrm>
          <a:custGeom>
            <a:avLst/>
            <a:gdLst/>
            <a:ahLst/>
            <a:cxnLst>
              <a:cxn ang="0">
                <a:pos x="448" y="372"/>
              </a:cxn>
              <a:cxn ang="0">
                <a:pos x="388" y="302"/>
              </a:cxn>
              <a:cxn ang="0">
                <a:pos x="280" y="208"/>
              </a:cxn>
              <a:cxn ang="0">
                <a:pos x="210" y="142"/>
              </a:cxn>
              <a:cxn ang="0">
                <a:pos x="140" y="94"/>
              </a:cxn>
              <a:cxn ang="0">
                <a:pos x="64" y="44"/>
              </a:cxn>
              <a:cxn ang="0">
                <a:pos x="0" y="0"/>
              </a:cxn>
              <a:cxn ang="0">
                <a:pos x="280" y="0"/>
              </a:cxn>
              <a:cxn ang="0">
                <a:pos x="300" y="36"/>
              </a:cxn>
              <a:cxn ang="0">
                <a:pos x="324" y="82"/>
              </a:cxn>
              <a:cxn ang="0">
                <a:pos x="346" y="134"/>
              </a:cxn>
              <a:cxn ang="0">
                <a:pos x="378" y="206"/>
              </a:cxn>
              <a:cxn ang="0">
                <a:pos x="408" y="264"/>
              </a:cxn>
              <a:cxn ang="0">
                <a:pos x="434" y="334"/>
              </a:cxn>
              <a:cxn ang="0">
                <a:pos x="448" y="372"/>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w="9525" cap="flat" cmpd="sng">
            <a:noFill/>
            <a:prstDash val="solid"/>
            <a:round/>
            <a:headEnd type="none" w="med" len="med"/>
            <a:tailEnd type="none" w="med" len="med"/>
          </a:ln>
          <a:effectLst/>
        </p:spPr>
        <p:txBody>
          <a:bodyPr wrap="none" anchor="ct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grpSp>
        <p:nvGrpSpPr>
          <p:cNvPr id="6151" name="Group 86"/>
          <p:cNvGrpSpPr>
            <a:grpSpLocks/>
          </p:cNvGrpSpPr>
          <p:nvPr/>
        </p:nvGrpSpPr>
        <p:grpSpPr bwMode="auto">
          <a:xfrm flipH="1">
            <a:off x="8159750" y="6132513"/>
            <a:ext cx="990600" cy="730250"/>
            <a:chOff x="0" y="2744"/>
            <a:chExt cx="1740" cy="1576"/>
          </a:xfrm>
        </p:grpSpPr>
        <p:sp>
          <p:nvSpPr>
            <p:cNvPr id="1111" name="Freeform 87"/>
            <p:cNvSpPr>
              <a:spLocks/>
            </p:cNvSpPr>
            <p:nvPr userDrawn="1"/>
          </p:nvSpPr>
          <p:spPr bwMode="auto">
            <a:xfrm>
              <a:off x="647" y="2744"/>
              <a:ext cx="1093" cy="1576"/>
            </a:xfrm>
            <a:custGeom>
              <a:avLst/>
              <a:gdLst/>
              <a:ahLst/>
              <a:cxnLst>
                <a:cxn ang="0">
                  <a:pos x="0" y="0"/>
                </a:cxn>
                <a:cxn ang="0">
                  <a:pos x="181" y="176"/>
                </a:cxn>
              </a:cxnLst>
              <a:rect l="0" t="0" r="r" b="b"/>
              <a:pathLst>
                <a:path w="181" h="176">
                  <a:moveTo>
                    <a:pt x="0" y="0"/>
                  </a:moveTo>
                  <a:cubicBezTo>
                    <a:pt x="81" y="32"/>
                    <a:pt x="147" y="96"/>
                    <a:pt x="181" y="176"/>
                  </a:cubicBezTo>
                </a:path>
              </a:pathLst>
            </a:custGeom>
            <a:noFill/>
            <a:ln w="19050" cap="flat" cmpd="sng">
              <a:solidFill>
                <a:schemeClr val="bg1"/>
              </a:solidFill>
              <a:prstDash val="solid"/>
              <a:miter lim="800000"/>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
          <p:nvSpPr>
            <p:cNvPr id="1112" name="Freeform 88"/>
            <p:cNvSpPr>
              <a:spLocks noEditPoints="1"/>
            </p:cNvSpPr>
            <p:nvPr userDrawn="1"/>
          </p:nvSpPr>
          <p:spPr bwMode="auto">
            <a:xfrm>
              <a:off x="0" y="2744"/>
              <a:ext cx="1400" cy="1576"/>
            </a:xfrm>
            <a:custGeom>
              <a:avLst/>
              <a:gdLst/>
              <a:ahLst/>
              <a:cxnLst>
                <a:cxn ang="0">
                  <a:pos x="0" y="12"/>
                </a:cxn>
                <a:cxn ang="0">
                  <a:pos x="213" y="176"/>
                </a:cxn>
                <a:cxn ang="0">
                  <a:pos x="168" y="0"/>
                </a:cxn>
                <a:cxn ang="0">
                  <a:pos x="254" y="175"/>
                </a:cxn>
              </a:cxnLst>
              <a:rect l="0" t="0" r="r" b="b"/>
              <a:pathLst>
                <a:path w="254" h="176">
                  <a:moveTo>
                    <a:pt x="0" y="12"/>
                  </a:moveTo>
                  <a:cubicBezTo>
                    <a:pt x="94" y="31"/>
                    <a:pt x="172" y="93"/>
                    <a:pt x="213" y="176"/>
                  </a:cubicBezTo>
                  <a:moveTo>
                    <a:pt x="168" y="0"/>
                  </a:moveTo>
                  <a:cubicBezTo>
                    <a:pt x="210" y="50"/>
                    <a:pt x="240" y="110"/>
                    <a:pt x="254" y="175"/>
                  </a:cubicBezTo>
                </a:path>
              </a:pathLst>
            </a:custGeom>
            <a:noFill/>
            <a:ln w="19050" cap="flat" cmpd="sng">
              <a:solidFill>
                <a:schemeClr val="bg1"/>
              </a:solidFill>
              <a:prstDash val="solid"/>
              <a:miter lim="800000"/>
              <a:headEnd/>
              <a:tailEnd/>
            </a:ln>
          </p:spPr>
          <p:txBody>
            <a:bodyP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grpSp>
      <p:sp>
        <p:nvSpPr>
          <p:cNvPr id="6152"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5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2573338"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11" charset="0"/>
                <a:ea typeface="Times New Roman" pitchFamily="-111" charset="0"/>
                <a:cs typeface="Times New Roman" pitchFamily="-111" charset="0"/>
              </a:defRPr>
            </a:lvl1pPr>
          </a:lstStyle>
          <a:p>
            <a:pPr>
              <a:defRPr/>
            </a:pPr>
            <a:endParaRPr lang="en-US">
              <a:solidFill>
                <a:prstClr val="black"/>
              </a:solidFill>
            </a:endParaRPr>
          </a:p>
        </p:txBody>
      </p:sp>
      <p:sp>
        <p:nvSpPr>
          <p:cNvPr id="1029" name="Rectangle 5"/>
          <p:cNvSpPr>
            <a:spLocks noGrp="1" noChangeArrowheads="1"/>
          </p:cNvSpPr>
          <p:nvPr>
            <p:ph type="ftr" sz="quarter" idx="3"/>
          </p:nvPr>
        </p:nvSpPr>
        <p:spPr bwMode="auto">
          <a:xfrm>
            <a:off x="4875213" y="6248400"/>
            <a:ext cx="156686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11" charset="0"/>
                <a:ea typeface="Times New Roman" pitchFamily="-111" charset="0"/>
                <a:cs typeface="Times New Roman" pitchFamily="-111" charset="0"/>
              </a:defRPr>
            </a:lvl1pPr>
          </a:lstStyle>
          <a:p>
            <a:pPr>
              <a:defRPr/>
            </a:pPr>
            <a:endParaRPr lang="en-US">
              <a:solidFill>
                <a:prstClr val="black"/>
              </a:solidFill>
            </a:endParaRPr>
          </a:p>
        </p:txBody>
      </p:sp>
      <p:sp>
        <p:nvSpPr>
          <p:cNvPr id="1030" name="Rectangle 6"/>
          <p:cNvSpPr>
            <a:spLocks noGrp="1" noChangeArrowheads="1"/>
          </p:cNvSpPr>
          <p:nvPr>
            <p:ph type="sldNum" sz="quarter" idx="4"/>
          </p:nvPr>
        </p:nvSpPr>
        <p:spPr bwMode="auto">
          <a:xfrm>
            <a:off x="7265987" y="6450806"/>
            <a:ext cx="1884363"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100">
                <a:solidFill>
                  <a:srgbClr val="014C6D"/>
                </a:solidFill>
                <a:latin typeface="Trebuchet MS" pitchFamily="-111" charset="0"/>
                <a:cs typeface="Times New Roman" pitchFamily="-111" charset="0"/>
              </a:defRPr>
            </a:lvl1pPr>
          </a:lstStyle>
          <a:p>
            <a:pPr>
              <a:defRPr/>
            </a:pPr>
            <a:fld id="{8A628001-8094-4DD0-AF74-85EB293FE990}" type="slidenum">
              <a:rPr lang="en-US" smtClean="0">
                <a:solidFill>
                  <a:prstClr val="white"/>
                </a:solidFill>
              </a:rPr>
              <a:pPr>
                <a:defRPr/>
              </a:pPr>
              <a:t>‹#›</a:t>
            </a:fld>
            <a:endParaRPr lang="en-US">
              <a:solidFill>
                <a:prstClr val="white"/>
              </a:solidFill>
            </a:endParaRPr>
          </a:p>
        </p:txBody>
      </p:sp>
      <p:pic>
        <p:nvPicPr>
          <p:cNvPr id="7171" name="Picture 3"/>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49393" y="6404111"/>
            <a:ext cx="2311035" cy="398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81"/>
          <p:cNvSpPr>
            <a:spLocks noChangeArrowheads="1"/>
          </p:cNvSpPr>
          <p:nvPr/>
        </p:nvSpPr>
        <p:spPr bwMode="auto">
          <a:xfrm flipH="1">
            <a:off x="0" y="106680"/>
            <a:ext cx="9144000" cy="274320"/>
          </a:xfrm>
          <a:prstGeom prst="rect">
            <a:avLst/>
          </a:prstGeom>
          <a:solidFill>
            <a:schemeClr val="bg1">
              <a:lumMod val="65000"/>
            </a:schemeClr>
          </a:solidFill>
          <a:ln w="6350">
            <a:solidFill>
              <a:schemeClr val="bg1"/>
            </a:solidFill>
            <a:miter lim="800000"/>
            <a:headEnd/>
            <a:tailEnd/>
          </a:ln>
          <a:effectLst/>
        </p:spPr>
        <p:txBody>
          <a:bodyPr wrap="none" anchor="ctr"/>
          <a:lstStyle/>
          <a:p>
            <a:pPr>
              <a:spcBef>
                <a:spcPct val="50000"/>
              </a:spcBef>
              <a:buFontTx/>
              <a:buChar char="•"/>
              <a:defRPr/>
            </a:pPr>
            <a:endParaRPr lang="en-US" dirty="0">
              <a:solidFill>
                <a:prstClr val="black"/>
              </a:solidFill>
              <a:ea typeface="Times New Roman" pitchFamily="-111" charset="0"/>
              <a:cs typeface="Times New Roman" pitchFamily="-111" charset="0"/>
            </a:endParaRPr>
          </a:p>
        </p:txBody>
      </p:sp>
    </p:spTree>
    <p:extLst>
      <p:ext uri="{BB962C8B-B14F-4D97-AF65-F5344CB8AC3E}">
        <p14:creationId xmlns:p14="http://schemas.microsoft.com/office/powerpoint/2010/main" val="549532646"/>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 id="2147483921" r:id="rId14"/>
    <p:sldLayoutId id="2147483922" r:id="rId15"/>
    <p:sldLayoutId id="2147483923" r:id="rId16"/>
    <p:sldLayoutId id="2147483924" r:id="rId17"/>
    <p:sldLayoutId id="2147483925" r:id="rId18"/>
    <p:sldLayoutId id="2147483926" r:id="rId19"/>
    <p:sldLayoutId id="2147483927" r:id="rId20"/>
    <p:sldLayoutId id="2147483928" r:id="rId21"/>
    <p:sldLayoutId id="2147483929" r:id="rId22"/>
    <p:sldLayoutId id="2147483930" r:id="rId23"/>
    <p:sldLayoutId id="2147483931" r:id="rId24"/>
    <p:sldLayoutId id="2147483932" r:id="rId25"/>
    <p:sldLayoutId id="2147483933" r:id="rId26"/>
    <p:sldLayoutId id="2147483934" r:id="rId27"/>
    <p:sldLayoutId id="2147483935" r:id="rId28"/>
    <p:sldLayoutId id="2147483936" r:id="rId29"/>
    <p:sldLayoutId id="2147483937" r:id="rId30"/>
    <p:sldLayoutId id="2147483938" r:id="rId31"/>
    <p:sldLayoutId id="2147483939" r:id="rId32"/>
    <p:sldLayoutId id="2147483940" r:id="rId33"/>
    <p:sldLayoutId id="2147483941" r:id="rId34"/>
    <p:sldLayoutId id="2147483942" r:id="rId35"/>
    <p:sldLayoutId id="2147483943" r:id="rId36"/>
    <p:sldLayoutId id="2147483944" r:id="rId37"/>
    <p:sldLayoutId id="2147483945" r:id="rId38"/>
    <p:sldLayoutId id="2147483946" r:id="rId39"/>
    <p:sldLayoutId id="2147483947" r:id="rId40"/>
  </p:sldLayoutIdLst>
  <p:hf hdr="0" ftr="0" dt="0"/>
  <p:txStyles>
    <p:titleStyle>
      <a:lvl1pPr algn="ctr" rtl="0" eaLnBrk="1" fontAlgn="base" hangingPunct="1">
        <a:spcBef>
          <a:spcPct val="0"/>
        </a:spcBef>
        <a:spcAft>
          <a:spcPct val="0"/>
        </a:spcAft>
        <a:defRPr sz="2600" b="1">
          <a:solidFill>
            <a:srgbClr val="014C6D"/>
          </a:solidFill>
          <a:latin typeface="Cambria" panose="02040503050406030204" pitchFamily="18" charset="0"/>
          <a:ea typeface="ヒラギノ角ゴ Pro W3" pitchFamily="-111" charset="-128"/>
          <a:cs typeface="+mj-cs"/>
        </a:defRPr>
      </a:lvl1pPr>
      <a:lvl2pPr algn="ctr" rtl="0" eaLnBrk="1" fontAlgn="base" hangingPunct="1">
        <a:spcBef>
          <a:spcPct val="0"/>
        </a:spcBef>
        <a:spcAft>
          <a:spcPct val="0"/>
        </a:spcAft>
        <a:defRPr sz="2600" b="1">
          <a:solidFill>
            <a:srgbClr val="014C6D"/>
          </a:solidFill>
          <a:latin typeface="Trebuchet MS" pitchFamily="-111" charset="0"/>
          <a:ea typeface="ヒラギノ角ゴ Pro W3" pitchFamily="-111" charset="-128"/>
        </a:defRPr>
      </a:lvl2pPr>
      <a:lvl3pPr algn="ctr" rtl="0" eaLnBrk="1" fontAlgn="base" hangingPunct="1">
        <a:spcBef>
          <a:spcPct val="0"/>
        </a:spcBef>
        <a:spcAft>
          <a:spcPct val="0"/>
        </a:spcAft>
        <a:defRPr sz="2600" b="1">
          <a:solidFill>
            <a:srgbClr val="014C6D"/>
          </a:solidFill>
          <a:latin typeface="Trebuchet MS" pitchFamily="-111" charset="0"/>
          <a:ea typeface="ヒラギノ角ゴ Pro W3" pitchFamily="-111" charset="-128"/>
        </a:defRPr>
      </a:lvl3pPr>
      <a:lvl4pPr algn="ctr" rtl="0" eaLnBrk="1" fontAlgn="base" hangingPunct="1">
        <a:spcBef>
          <a:spcPct val="0"/>
        </a:spcBef>
        <a:spcAft>
          <a:spcPct val="0"/>
        </a:spcAft>
        <a:defRPr sz="2600" b="1">
          <a:solidFill>
            <a:srgbClr val="014C6D"/>
          </a:solidFill>
          <a:latin typeface="Trebuchet MS" pitchFamily="-111" charset="0"/>
          <a:ea typeface="ヒラギノ角ゴ Pro W3" pitchFamily="-111" charset="-128"/>
        </a:defRPr>
      </a:lvl4pPr>
      <a:lvl5pPr algn="ctr" rtl="0" eaLnBrk="1" fontAlgn="base" hangingPunct="1">
        <a:spcBef>
          <a:spcPct val="0"/>
        </a:spcBef>
        <a:spcAft>
          <a:spcPct val="0"/>
        </a:spcAft>
        <a:defRPr sz="2600" b="1">
          <a:solidFill>
            <a:srgbClr val="014C6D"/>
          </a:solidFill>
          <a:latin typeface="Trebuchet MS" pitchFamily="-111" charset="0"/>
          <a:ea typeface="ヒラギノ角ゴ Pro W3" pitchFamily="-111" charset="-128"/>
        </a:defRPr>
      </a:lvl5pPr>
      <a:lvl6pPr marL="457200" algn="ctr" rtl="0" eaLnBrk="1" fontAlgn="base" hangingPunct="1">
        <a:spcBef>
          <a:spcPct val="0"/>
        </a:spcBef>
        <a:spcAft>
          <a:spcPct val="0"/>
        </a:spcAft>
        <a:defRPr sz="2600" b="1">
          <a:solidFill>
            <a:srgbClr val="014C6D"/>
          </a:solidFill>
          <a:latin typeface="Trebuchet MS" pitchFamily="-111" charset="0"/>
        </a:defRPr>
      </a:lvl6pPr>
      <a:lvl7pPr marL="914400" algn="ctr" rtl="0" eaLnBrk="1" fontAlgn="base" hangingPunct="1">
        <a:spcBef>
          <a:spcPct val="0"/>
        </a:spcBef>
        <a:spcAft>
          <a:spcPct val="0"/>
        </a:spcAft>
        <a:defRPr sz="2600" b="1">
          <a:solidFill>
            <a:srgbClr val="014C6D"/>
          </a:solidFill>
          <a:latin typeface="Trebuchet MS" pitchFamily="-111" charset="0"/>
        </a:defRPr>
      </a:lvl7pPr>
      <a:lvl8pPr marL="1371600" algn="ctr" rtl="0" eaLnBrk="1" fontAlgn="base" hangingPunct="1">
        <a:spcBef>
          <a:spcPct val="0"/>
        </a:spcBef>
        <a:spcAft>
          <a:spcPct val="0"/>
        </a:spcAft>
        <a:defRPr sz="2600" b="1">
          <a:solidFill>
            <a:srgbClr val="014C6D"/>
          </a:solidFill>
          <a:latin typeface="Trebuchet MS" pitchFamily="-111" charset="0"/>
        </a:defRPr>
      </a:lvl8pPr>
      <a:lvl9pPr marL="1828800" algn="ctr" rtl="0" eaLnBrk="1" fontAlgn="base" hangingPunct="1">
        <a:spcBef>
          <a:spcPct val="0"/>
        </a:spcBef>
        <a:spcAft>
          <a:spcPct val="0"/>
        </a:spcAft>
        <a:defRPr sz="2600" b="1">
          <a:solidFill>
            <a:srgbClr val="014C6D"/>
          </a:solidFill>
          <a:latin typeface="Trebuchet MS" pitchFamily="-111" charset="0"/>
        </a:defRPr>
      </a:lvl9pPr>
    </p:titleStyle>
    <p:bodyStyle>
      <a:lvl1pPr marL="227013" indent="-227013" algn="l" rtl="0" eaLnBrk="1" fontAlgn="base" hangingPunct="1">
        <a:lnSpc>
          <a:spcPct val="115000"/>
        </a:lnSpc>
        <a:spcBef>
          <a:spcPct val="20000"/>
        </a:spcBef>
        <a:spcAft>
          <a:spcPct val="0"/>
        </a:spcAft>
        <a:buClr>
          <a:srgbClr val="00783C"/>
        </a:buClr>
        <a:buChar char="•"/>
        <a:defRPr sz="2000">
          <a:solidFill>
            <a:schemeClr val="tx1"/>
          </a:solidFill>
          <a:latin typeface="+mn-lt"/>
          <a:ea typeface="ヒラギノ角ゴ Pro W3" pitchFamily="-111" charset="-128"/>
          <a:cs typeface="+mn-cs"/>
        </a:defRPr>
      </a:lvl1pPr>
      <a:lvl2pPr marL="742950" indent="-285750" algn="l" rtl="0" eaLnBrk="1" fontAlgn="base" hangingPunct="1">
        <a:spcBef>
          <a:spcPct val="20000"/>
        </a:spcBef>
        <a:spcAft>
          <a:spcPct val="0"/>
        </a:spcAft>
        <a:buClr>
          <a:srgbClr val="00783C"/>
        </a:buClr>
        <a:buFont typeface="Wingdings" pitchFamily="2" charset="2"/>
        <a:buChar char="§"/>
        <a:defRPr sz="1600">
          <a:solidFill>
            <a:schemeClr val="tx1"/>
          </a:solidFill>
          <a:latin typeface="+mn-lt"/>
          <a:ea typeface="ヒラギノ角ゴ Pro W3" pitchFamily="-111" charset="-128"/>
        </a:defRPr>
      </a:lvl2pPr>
      <a:lvl3pPr marL="1143000" indent="-228600" algn="l" rtl="0" eaLnBrk="1" fontAlgn="base" hangingPunct="1">
        <a:spcBef>
          <a:spcPct val="20000"/>
        </a:spcBef>
        <a:spcAft>
          <a:spcPct val="0"/>
        </a:spcAft>
        <a:buClr>
          <a:srgbClr val="00783C"/>
        </a:buClr>
        <a:buChar char="•"/>
        <a:defRPr sz="1600">
          <a:solidFill>
            <a:schemeClr val="tx1"/>
          </a:solidFill>
          <a:latin typeface="+mn-lt"/>
          <a:ea typeface="ヒラギノ角ゴ Pro W3" pitchFamily="-111" charset="-128"/>
        </a:defRPr>
      </a:lvl3pPr>
      <a:lvl4pPr marL="1600200" indent="-228600" algn="l" rtl="0" eaLnBrk="1" fontAlgn="base" hangingPunct="1">
        <a:spcBef>
          <a:spcPct val="20000"/>
        </a:spcBef>
        <a:spcAft>
          <a:spcPct val="0"/>
        </a:spcAft>
        <a:buClr>
          <a:srgbClr val="00783C"/>
        </a:buClr>
        <a:buChar char="–"/>
        <a:defRPr sz="1600">
          <a:solidFill>
            <a:schemeClr val="tx1"/>
          </a:solidFill>
          <a:latin typeface="+mn-lt"/>
          <a:ea typeface="ヒラギノ角ゴ Pro W3" pitchFamily="-111" charset="-128"/>
        </a:defRPr>
      </a:lvl4pPr>
      <a:lvl5pPr marL="2057400" indent="-228600" algn="l" rtl="0" eaLnBrk="1" fontAlgn="base" hangingPunct="1">
        <a:spcBef>
          <a:spcPct val="20000"/>
        </a:spcBef>
        <a:spcAft>
          <a:spcPct val="0"/>
        </a:spcAft>
        <a:buClr>
          <a:srgbClr val="00783C"/>
        </a:buClr>
        <a:buChar char="»"/>
        <a:defRPr sz="1600">
          <a:solidFill>
            <a:schemeClr val="tx1"/>
          </a:solidFill>
          <a:latin typeface="+mn-lt"/>
          <a:ea typeface="ヒラギノ角ゴ Pro W3" pitchFamily="-111"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ea typeface="ヒラギノ角ゴ Pro W3" pitchFamily="-111" charset="-128"/>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ea typeface="ヒラギノ角ゴ Pro W3" pitchFamily="-111" charset="-128"/>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ea typeface="ヒラギノ角ゴ Pro W3" pitchFamily="-111" charset="-128"/>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ea typeface="ヒラギノ角ゴ Pro W3"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10.xml"/><Relationship Id="rId5" Type="http://schemas.openxmlformats.org/officeDocument/2006/relationships/image" Target="../media/image16.jpeg"/><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8.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4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4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4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4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4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4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9.xml"/><Relationship Id="rId1" Type="http://schemas.openxmlformats.org/officeDocument/2006/relationships/slideLayout" Target="../slideLayouts/slideLayout143.xml"/><Relationship Id="rId5" Type="http://schemas.openxmlformats.org/officeDocument/2006/relationships/image" Target="../media/image19.png"/><Relationship Id="rId4" Type="http://schemas.openxmlformats.org/officeDocument/2006/relationships/image" Target="../media/image1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37661" y="1324272"/>
            <a:ext cx="4778222" cy="1822161"/>
          </a:xfrm>
        </p:spPr>
        <p:txBody>
          <a:bodyPr/>
          <a:lstStyle/>
          <a:p>
            <a:pPr algn="l"/>
            <a:r>
              <a:rPr lang="en-US" sz="2400" dirty="0" smtClean="0"/>
              <a:t>Warehouse Receipt Financing Moving </a:t>
            </a:r>
            <a:r>
              <a:rPr lang="en-US" sz="2400" dirty="0"/>
              <a:t>Towards Implementation in Pakistan </a:t>
            </a:r>
          </a:p>
        </p:txBody>
      </p:sp>
      <p:sp>
        <p:nvSpPr>
          <p:cNvPr id="9" name="Subtitle 8"/>
          <p:cNvSpPr>
            <a:spLocks noGrp="1"/>
          </p:cNvSpPr>
          <p:nvPr>
            <p:ph type="body" sz="quarter" idx="13"/>
          </p:nvPr>
        </p:nvSpPr>
        <p:spPr>
          <a:xfrm>
            <a:off x="237661" y="3436470"/>
            <a:ext cx="6959257" cy="875885"/>
          </a:xfrm>
        </p:spPr>
        <p:txBody>
          <a:bodyPr>
            <a:normAutofit lnSpcReduction="10000"/>
          </a:bodyPr>
          <a:lstStyle/>
          <a:p>
            <a:pPr marL="0" indent="0">
              <a:buNone/>
            </a:pPr>
            <a:endParaRPr lang="en-US" b="1" dirty="0">
              <a:latin typeface="+mj-lt"/>
              <a:ea typeface="+mj-ea"/>
              <a:cs typeface="+mj-cs"/>
            </a:endParaRPr>
          </a:p>
          <a:p>
            <a:pPr marL="0" indent="0">
              <a:buNone/>
            </a:pPr>
            <a:r>
              <a:rPr lang="en-US" sz="1400" dirty="0" smtClean="0"/>
              <a:t>Innovative Agriculture Financing </a:t>
            </a:r>
          </a:p>
          <a:p>
            <a:pPr marL="0" indent="0">
              <a:buNone/>
            </a:pPr>
            <a:r>
              <a:rPr lang="en-US" sz="1400" dirty="0" smtClean="0"/>
              <a:t>SBP- FAO Conference, Islamabad April 2015</a:t>
            </a:r>
            <a:endParaRPr lang="en-US" sz="1400" dirty="0"/>
          </a:p>
        </p:txBody>
      </p:sp>
      <p:sp>
        <p:nvSpPr>
          <p:cNvPr id="2" name="Text Placeholder 1"/>
          <p:cNvSpPr>
            <a:spLocks noGrp="1"/>
          </p:cNvSpPr>
          <p:nvPr>
            <p:ph type="body" sz="quarter" idx="14"/>
          </p:nvPr>
        </p:nvSpPr>
        <p:spPr/>
        <p:txBody>
          <a:bodyPr/>
          <a:lstStyle/>
          <a:p>
            <a:endParaRPr lang="en-US"/>
          </a:p>
        </p:txBody>
      </p:sp>
      <p:pic>
        <p:nvPicPr>
          <p:cNvPr id="18" name="Picture 17" descr="farmer-Pakistan.jpg"/>
          <p:cNvPicPr>
            <a:picLocks noChangeAspect="1"/>
          </p:cNvPicPr>
          <p:nvPr/>
        </p:nvPicPr>
        <p:blipFill>
          <a:blip r:embed="rId3" cstate="print"/>
          <a:stretch>
            <a:fillRect/>
          </a:stretch>
        </p:blipFill>
        <p:spPr>
          <a:xfrm>
            <a:off x="4797318" y="3836611"/>
            <a:ext cx="2151888" cy="1435608"/>
          </a:xfrm>
          <a:prstGeom prst="rect">
            <a:avLst/>
          </a:prstGeom>
        </p:spPr>
      </p:pic>
      <p:pic>
        <p:nvPicPr>
          <p:cNvPr id="20" name="Picture 19" descr="Untitled.jpg"/>
          <p:cNvPicPr>
            <a:picLocks noChangeAspect="1"/>
          </p:cNvPicPr>
          <p:nvPr/>
        </p:nvPicPr>
        <p:blipFill>
          <a:blip r:embed="rId4" cstate="print"/>
          <a:stretch>
            <a:fillRect/>
          </a:stretch>
        </p:blipFill>
        <p:spPr>
          <a:xfrm>
            <a:off x="5723726" y="4899803"/>
            <a:ext cx="2721534" cy="1656272"/>
          </a:xfrm>
          <a:prstGeom prst="rect">
            <a:avLst/>
          </a:prstGeom>
        </p:spPr>
      </p:pic>
      <p:pic>
        <p:nvPicPr>
          <p:cNvPr id="23" name="Picture 19" descr="due diligence 036"/>
          <p:cNvPicPr>
            <a:picLocks noChangeAspect="1" noChangeArrowheads="1"/>
          </p:cNvPicPr>
          <p:nvPr/>
        </p:nvPicPr>
        <p:blipFill>
          <a:blip r:embed="rId5" cstate="print"/>
          <a:srcRect/>
          <a:stretch>
            <a:fillRect/>
          </a:stretch>
        </p:blipFill>
        <p:spPr bwMode="auto">
          <a:xfrm>
            <a:off x="6187814" y="2298223"/>
            <a:ext cx="2852668" cy="1862158"/>
          </a:xfrm>
          <a:prstGeom prst="rect">
            <a:avLst/>
          </a:prstGeom>
          <a:noFill/>
          <a:ln w="9525">
            <a:noFill/>
            <a:miter lim="800000"/>
            <a:headEnd/>
            <a:tailEnd/>
          </a:ln>
        </p:spPr>
      </p:pic>
      <p:sp>
        <p:nvSpPr>
          <p:cNvPr id="3" name="Rectangle 2"/>
          <p:cNvSpPr/>
          <p:nvPr/>
        </p:nvSpPr>
        <p:spPr bwMode="auto">
          <a:xfrm>
            <a:off x="0" y="6178378"/>
            <a:ext cx="2413686" cy="67962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111" charset="0"/>
              <a:ea typeface="Times New Roman" pitchFamily="-111" charset="0"/>
              <a:cs typeface="Times New Roman" pitchFamily="-111"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spcBef>
                <a:spcPct val="0"/>
              </a:spcBef>
            </a:pPr>
            <a:r>
              <a:rPr lang="en-US" sz="2600" dirty="0">
                <a:solidFill>
                  <a:srgbClr val="014C6D"/>
                </a:solidFill>
                <a:ea typeface="+mj-ea"/>
              </a:rPr>
              <a:t>Thank you</a:t>
            </a:r>
          </a:p>
        </p:txBody>
      </p:sp>
      <p:sp>
        <p:nvSpPr>
          <p:cNvPr id="3" name="Text Placeholder 2"/>
          <p:cNvSpPr>
            <a:spLocks noGrp="1"/>
          </p:cNvSpPr>
          <p:nvPr>
            <p:ph type="body" sz="quarter" idx="13"/>
          </p:nvPr>
        </p:nvSpPr>
        <p:spPr/>
        <p:txBody>
          <a:bodyPr>
            <a:normAutofit/>
          </a:bodyPr>
          <a:lstStyle/>
          <a:p>
            <a:pPr algn="ctr">
              <a:spcBef>
                <a:spcPct val="0"/>
              </a:spcBef>
            </a:pPr>
            <a:r>
              <a:rPr lang="en-US" sz="2600" b="1" dirty="0">
                <a:solidFill>
                  <a:srgbClr val="014C6D"/>
                </a:solidFill>
                <a:latin typeface="+mj-lt"/>
                <a:ea typeface="+mj-ea"/>
                <a:cs typeface="+mj-cs"/>
              </a:rPr>
              <a:t>Questions, Discussion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pPr>
              <a:defRPr/>
            </a:pPr>
            <a:r>
              <a:rPr lang="en-US" smtClean="0"/>
              <a:t>Presentation Title</a:t>
            </a:r>
            <a:endParaRPr lang="en-US" sz="110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10610850" cy="683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602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r>
              <a:rPr lang="en-US" smtClean="0"/>
              <a:t>Presentation Title</a:t>
            </a:r>
            <a:endParaRPr lang="en-US" sz="110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0582275"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5124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7150" y="1066800"/>
            <a:ext cx="8534400" cy="2286000"/>
          </a:xfrm>
        </p:spPr>
        <p:txBody>
          <a:bodyPr/>
          <a:lstStyle/>
          <a:p>
            <a:r>
              <a:rPr lang="en-US" sz="1600" dirty="0" smtClean="0"/>
              <a:t>The IFC’s </a:t>
            </a:r>
            <a:r>
              <a:rPr lang="en-US" sz="1600" b="1" u="sng" dirty="0" smtClean="0"/>
              <a:t>Global Warehouse Finance Program</a:t>
            </a:r>
            <a:r>
              <a:rPr lang="en-US" sz="1600" dirty="0" smtClean="0"/>
              <a:t> (“GWFP”) was established in September 2010 to support banks when lending to the agricultural enterprises against warehoused commodities.  IFC supports the agriculture sector by facilitating warehouse financing through banks, by providing liquidity for on-lending or risk mitigation solutions.  </a:t>
            </a:r>
          </a:p>
          <a:p>
            <a:pPr>
              <a:spcBef>
                <a:spcPts val="1200"/>
              </a:spcBef>
              <a:buNone/>
            </a:pPr>
            <a:r>
              <a:rPr lang="en-US" sz="1600" b="1" dirty="0" smtClean="0">
                <a:solidFill>
                  <a:srgbClr val="0070C0"/>
                </a:solidFill>
              </a:rPr>
              <a:t>Credit Line</a:t>
            </a:r>
            <a:endParaRPr lang="en-US" sz="1600" dirty="0" smtClean="0">
              <a:solidFill>
                <a:srgbClr val="0070C0"/>
              </a:solidFill>
            </a:endParaRPr>
          </a:p>
          <a:p>
            <a:r>
              <a:rPr lang="en-US" sz="1600" dirty="0" smtClean="0"/>
              <a:t>IFC will offer a short term loan to a bank which will on-lend the funding to commodity depositors against warehouse receipts (WHR) or equivalent as collateral such as Collateral Management Agreement (CMA). </a:t>
            </a:r>
          </a:p>
          <a:p>
            <a:endParaRPr lang="en-US" dirty="0" smtClean="0"/>
          </a:p>
          <a:p>
            <a:endParaRPr lang="en-US" dirty="0"/>
          </a:p>
        </p:txBody>
      </p:sp>
      <p:pic>
        <p:nvPicPr>
          <p:cNvPr id="5" name="Picture 3"/>
          <p:cNvPicPr>
            <a:picLocks noChangeAspect="1" noChangeArrowheads="1"/>
          </p:cNvPicPr>
          <p:nvPr/>
        </p:nvPicPr>
        <p:blipFill>
          <a:blip r:embed="rId3" cstate="print"/>
          <a:srcRect/>
          <a:stretch>
            <a:fillRect/>
          </a:stretch>
        </p:blipFill>
        <p:spPr bwMode="auto">
          <a:xfrm>
            <a:off x="2763837" y="3505200"/>
            <a:ext cx="6132513" cy="2819400"/>
          </a:xfrm>
          <a:prstGeom prst="rect">
            <a:avLst/>
          </a:prstGeom>
          <a:noFill/>
          <a:ln w="9525">
            <a:noFill/>
            <a:miter lim="800000"/>
            <a:headEnd/>
            <a:tailEnd/>
          </a:ln>
        </p:spPr>
      </p:pic>
      <p:sp>
        <p:nvSpPr>
          <p:cNvPr id="6" name="TextBox 5"/>
          <p:cNvSpPr txBox="1"/>
          <p:nvPr/>
        </p:nvSpPr>
        <p:spPr>
          <a:xfrm>
            <a:off x="352425" y="3858042"/>
            <a:ext cx="2667000" cy="2406813"/>
          </a:xfrm>
          <a:prstGeom prst="rect">
            <a:avLst/>
          </a:prstGeom>
          <a:noFill/>
        </p:spPr>
        <p:txBody>
          <a:bodyPr wrap="square" rtlCol="0">
            <a:spAutoFit/>
          </a:bodyPr>
          <a:lstStyle/>
          <a:p>
            <a:pPr indent="-227013" eaLnBrk="0" hangingPunct="0">
              <a:lnSpc>
                <a:spcPct val="115000"/>
              </a:lnSpc>
              <a:spcBef>
                <a:spcPts val="1200"/>
              </a:spcBef>
              <a:buClr>
                <a:srgbClr val="00783C"/>
              </a:buClr>
            </a:pPr>
            <a:r>
              <a:rPr lang="en-US" sz="1600" b="1" dirty="0" smtClean="0">
                <a:solidFill>
                  <a:srgbClr val="0070C0"/>
                </a:solidFill>
                <a:latin typeface="+mn-lt"/>
                <a:ea typeface="ＭＳ Ｐゴシック" pitchFamily="34" charset="-128"/>
                <a:cs typeface="+mn-cs"/>
              </a:rPr>
              <a:t>Funded/Unfunded       Risk Sharing </a:t>
            </a:r>
          </a:p>
          <a:p>
            <a:pPr marL="227013" indent="-227013" eaLnBrk="0" hangingPunct="0">
              <a:lnSpc>
                <a:spcPct val="115000"/>
              </a:lnSpc>
              <a:spcBef>
                <a:spcPct val="20000"/>
              </a:spcBef>
              <a:buClr>
                <a:srgbClr val="00783C"/>
              </a:buClr>
              <a:buChar char="•"/>
            </a:pPr>
            <a:r>
              <a:rPr lang="en-US" sz="1600" dirty="0" smtClean="0">
                <a:latin typeface="+mn-lt"/>
                <a:ea typeface="ＭＳ Ｐゴシック" pitchFamily="34" charset="-128"/>
                <a:cs typeface="+mn-cs"/>
              </a:rPr>
              <a:t>IFC will guarantee up to 50% of short term loans extended to commodity depositors against WHR or equivalent as collateral.  </a:t>
            </a:r>
            <a:endParaRPr lang="en-US" dirty="0"/>
          </a:p>
        </p:txBody>
      </p:sp>
      <p:sp>
        <p:nvSpPr>
          <p:cNvPr id="4" name="Rectangle 3"/>
          <p:cNvSpPr/>
          <p:nvPr/>
        </p:nvSpPr>
        <p:spPr>
          <a:xfrm>
            <a:off x="0" y="273823"/>
            <a:ext cx="5061642" cy="446276"/>
          </a:xfrm>
          <a:prstGeom prst="rect">
            <a:avLst/>
          </a:prstGeom>
        </p:spPr>
        <p:txBody>
          <a:bodyPr wrap="none">
            <a:spAutoFit/>
          </a:bodyPr>
          <a:lstStyle/>
          <a:p>
            <a:r>
              <a:rPr lang="en-US" sz="2300" b="1" dirty="0">
                <a:solidFill>
                  <a:srgbClr val="014C6D"/>
                </a:solidFill>
              </a:rPr>
              <a:t>Global Warehouse Finance Program</a:t>
            </a:r>
            <a:endParaRPr lang="en-US" sz="2300" dirty="0"/>
          </a:p>
        </p:txBody>
      </p:sp>
    </p:spTree>
    <p:extLst>
      <p:ext uri="{BB962C8B-B14F-4D97-AF65-F5344CB8AC3E}">
        <p14:creationId xmlns:p14="http://schemas.microsoft.com/office/powerpoint/2010/main" val="1696598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4294967295"/>
          </p:nvPr>
        </p:nvSpPr>
        <p:spPr>
          <a:xfrm>
            <a:off x="239696" y="1298789"/>
            <a:ext cx="4678533" cy="1656703"/>
          </a:xfrm>
          <a:solidFill>
            <a:schemeClr val="accent1">
              <a:lumMod val="50000"/>
              <a:lumOff val="50000"/>
            </a:schemeClr>
          </a:solidFill>
          <a:ln>
            <a:solidFill>
              <a:schemeClr val="tx1"/>
            </a:solidFill>
          </a:ln>
        </p:spPr>
        <p:txBody>
          <a:bodyPr/>
          <a:lstStyle/>
          <a:p>
            <a:pPr>
              <a:spcBef>
                <a:spcPct val="30000"/>
              </a:spcBef>
              <a:spcAft>
                <a:spcPct val="30000"/>
              </a:spcAft>
              <a:buSzPct val="130000"/>
              <a:buNone/>
            </a:pPr>
            <a:r>
              <a:rPr lang="en-US" sz="1600" dirty="0" smtClean="0">
                <a:ea typeface="Arial Unicode MS" pitchFamily="34" charset="-128"/>
                <a:cs typeface="Arial Unicode MS" pitchFamily="34" charset="-128"/>
              </a:rPr>
              <a:t>Estimated Total Credit Requirement:   USD 7.50 B</a:t>
            </a:r>
          </a:p>
          <a:p>
            <a:pPr>
              <a:spcBef>
                <a:spcPct val="30000"/>
              </a:spcBef>
              <a:spcAft>
                <a:spcPct val="30000"/>
              </a:spcAft>
              <a:buSzPct val="130000"/>
              <a:buNone/>
            </a:pPr>
            <a:r>
              <a:rPr lang="en-US" sz="1600" dirty="0" smtClean="0">
                <a:ea typeface="Arial Unicode MS" pitchFamily="34" charset="-128"/>
                <a:cs typeface="Arial Unicode MS" pitchFamily="34" charset="-128"/>
              </a:rPr>
              <a:t>Cumulative Disbursements FY 15        USD 3.26 B</a:t>
            </a:r>
          </a:p>
          <a:p>
            <a:pPr>
              <a:spcBef>
                <a:spcPct val="30000"/>
              </a:spcBef>
              <a:spcAft>
                <a:spcPct val="30000"/>
              </a:spcAft>
              <a:buSzPct val="130000"/>
              <a:buNone/>
            </a:pPr>
            <a:r>
              <a:rPr lang="en-US" sz="1600" dirty="0" smtClean="0">
                <a:ea typeface="Arial Unicode MS" pitchFamily="34" charset="-128"/>
                <a:cs typeface="Arial Unicode MS" pitchFamily="34" charset="-128"/>
              </a:rPr>
              <a:t>Commercial Bank’s share:	             USD 2.43 B </a:t>
            </a:r>
          </a:p>
          <a:p>
            <a:endParaRPr lang="en-US" dirty="0"/>
          </a:p>
        </p:txBody>
      </p:sp>
      <p:sp>
        <p:nvSpPr>
          <p:cNvPr id="13" name="TextBox 12"/>
          <p:cNvSpPr txBox="1"/>
          <p:nvPr/>
        </p:nvSpPr>
        <p:spPr>
          <a:xfrm>
            <a:off x="5295900" y="1219200"/>
            <a:ext cx="3479800" cy="1815882"/>
          </a:xfrm>
          <a:prstGeom prst="rect">
            <a:avLst/>
          </a:prstGeom>
          <a:solidFill>
            <a:srgbClr val="FFC000"/>
          </a:solidFill>
          <a:ln>
            <a:solidFill>
              <a:schemeClr val="tx1"/>
            </a:solidFill>
            <a:prstDash val="dash"/>
          </a:ln>
        </p:spPr>
        <p:txBody>
          <a:bodyPr wrap="square" rtlCol="0">
            <a:spAutoFit/>
          </a:bodyPr>
          <a:lstStyle/>
          <a:p>
            <a:r>
              <a:rPr lang="en-US" sz="1400" dirty="0" smtClean="0"/>
              <a:t>This is only 5% of total bank lending </a:t>
            </a:r>
          </a:p>
          <a:p>
            <a:endParaRPr lang="en-US" sz="1400" dirty="0" smtClean="0"/>
          </a:p>
          <a:p>
            <a:r>
              <a:rPr lang="en-US" sz="1400" dirty="0" smtClean="0"/>
              <a:t>There are estimated to be 7M farmers as per an old census</a:t>
            </a:r>
          </a:p>
          <a:p>
            <a:endParaRPr lang="en-US" sz="1400" dirty="0" smtClean="0"/>
          </a:p>
          <a:p>
            <a:r>
              <a:rPr lang="en-US" sz="1400" dirty="0" smtClean="0"/>
              <a:t>Only 2.15 m farmers borrow from institutions. Commercial banks customer share is only 5%  </a:t>
            </a:r>
          </a:p>
        </p:txBody>
      </p:sp>
      <p:sp>
        <p:nvSpPr>
          <p:cNvPr id="14" name="TextBox 13"/>
          <p:cNvSpPr txBox="1"/>
          <p:nvPr/>
        </p:nvSpPr>
        <p:spPr>
          <a:xfrm>
            <a:off x="165100" y="3722028"/>
            <a:ext cx="8801100" cy="2531462"/>
          </a:xfrm>
          <a:prstGeom prst="rect">
            <a:avLst/>
          </a:prstGeom>
          <a:solidFill>
            <a:schemeClr val="bg2">
              <a:lumMod val="20000"/>
              <a:lumOff val="80000"/>
            </a:schemeClr>
          </a:solidFill>
          <a:ln>
            <a:solidFill>
              <a:schemeClr val="tx1"/>
            </a:solidFill>
            <a:prstDash val="sysDot"/>
          </a:ln>
        </p:spPr>
        <p:txBody>
          <a:bodyPr wrap="square" rtlCol="0">
            <a:spAutoFit/>
          </a:bodyPr>
          <a:lstStyle/>
          <a:p>
            <a:pPr>
              <a:buFont typeface="Arial" pitchFamily="34" charset="0"/>
              <a:buChar char="•"/>
            </a:pPr>
            <a:r>
              <a:rPr lang="en-US" sz="1700" dirty="0" smtClean="0"/>
              <a:t> Need to increase cheaper and inclusive financing for farmers</a:t>
            </a:r>
          </a:p>
          <a:p>
            <a:pPr>
              <a:buFont typeface="Arial" pitchFamily="34" charset="0"/>
              <a:buChar char="•"/>
            </a:pPr>
            <a:r>
              <a:rPr lang="en-US" sz="1700" dirty="0" smtClean="0"/>
              <a:t> Need to make lending to farmers less expansive and less risky for banks by introducing WHR and value chain linkages</a:t>
            </a:r>
          </a:p>
          <a:p>
            <a:pPr marL="571500" lvl="2" indent="-457200" eaLnBrk="0" hangingPunct="0">
              <a:spcAft>
                <a:spcPts val="300"/>
              </a:spcAft>
              <a:buClr>
                <a:srgbClr val="663333"/>
              </a:buClr>
              <a:buSzPct val="80000"/>
              <a:buFont typeface="Arial" pitchFamily="34" charset="0"/>
              <a:buChar char="•"/>
            </a:pPr>
            <a:r>
              <a:rPr lang="en-US" sz="1700" dirty="0" smtClean="0"/>
              <a:t> </a:t>
            </a:r>
            <a:r>
              <a:rPr lang="en-US" sz="1600" dirty="0" smtClean="0">
                <a:latin typeface="Times New Roman" pitchFamily="18" charset="0"/>
                <a:cs typeface="Times New Roman" pitchFamily="18" charset="0"/>
                <a:sym typeface="Symbol" pitchFamily="18" charset="2"/>
              </a:rPr>
              <a:t>Secured collateral = cheaper financing; </a:t>
            </a:r>
          </a:p>
          <a:p>
            <a:pPr marL="571500" lvl="2" indent="-457200" eaLnBrk="0" hangingPunct="0">
              <a:spcAft>
                <a:spcPts val="300"/>
              </a:spcAft>
              <a:buClr>
                <a:srgbClr val="663333"/>
              </a:buClr>
              <a:buSzPct val="80000"/>
              <a:buFont typeface="Arial" pitchFamily="34" charset="0"/>
              <a:buChar char="•"/>
            </a:pPr>
            <a:r>
              <a:rPr lang="en-US" sz="1600" dirty="0" smtClean="0">
                <a:latin typeface="Times New Roman" pitchFamily="18" charset="0"/>
                <a:cs typeface="Times New Roman" pitchFamily="18" charset="0"/>
                <a:sym typeface="Symbol" pitchFamily="18" charset="2"/>
              </a:rPr>
              <a:t>WHRs will reduce barriers to entry; </a:t>
            </a:r>
          </a:p>
          <a:p>
            <a:pPr marL="571500" lvl="2" indent="-457200" eaLnBrk="0" hangingPunct="0">
              <a:spcAft>
                <a:spcPts val="300"/>
              </a:spcAft>
              <a:buClr>
                <a:srgbClr val="663333"/>
              </a:buClr>
              <a:buSzPct val="80000"/>
              <a:buFont typeface="Arial" pitchFamily="34" charset="0"/>
              <a:buChar char="•"/>
            </a:pPr>
            <a:r>
              <a:rPr lang="en-US" sz="1600" dirty="0" smtClean="0">
                <a:latin typeface="Times New Roman" pitchFamily="18" charset="0"/>
                <a:cs typeface="Times New Roman" pitchFamily="18" charset="0"/>
                <a:sym typeface="Symbol" pitchFamily="18" charset="2"/>
              </a:rPr>
              <a:t>Banks will encourage clients to use WHRs – enhanced liquidity in system.  </a:t>
            </a:r>
          </a:p>
          <a:p>
            <a:endParaRPr lang="en-US" sz="1700" dirty="0" smtClean="0"/>
          </a:p>
          <a:p>
            <a:pPr>
              <a:buFont typeface="Arial" pitchFamily="34" charset="0"/>
              <a:buChar char="•"/>
            </a:pPr>
            <a:r>
              <a:rPr lang="en-US" sz="1700" dirty="0" smtClean="0"/>
              <a:t> Need to increase grain storage capacity of good standard</a:t>
            </a:r>
          </a:p>
          <a:p>
            <a:pPr>
              <a:buFont typeface="Arial" pitchFamily="34" charset="0"/>
              <a:buChar char="•"/>
            </a:pPr>
            <a:r>
              <a:rPr lang="en-US" sz="1700" dirty="0" smtClean="0"/>
              <a:t> Need to introduce better warehouse management skills</a:t>
            </a:r>
          </a:p>
        </p:txBody>
      </p:sp>
      <p:sp>
        <p:nvSpPr>
          <p:cNvPr id="15" name="TextBox 14"/>
          <p:cNvSpPr txBox="1"/>
          <p:nvPr/>
        </p:nvSpPr>
        <p:spPr>
          <a:xfrm>
            <a:off x="135924" y="3336932"/>
            <a:ext cx="2920657" cy="292388"/>
          </a:xfrm>
          <a:prstGeom prst="rect">
            <a:avLst/>
          </a:prstGeom>
          <a:solidFill>
            <a:schemeClr val="bg2">
              <a:lumMod val="50000"/>
            </a:schemeClr>
          </a:solidFill>
        </p:spPr>
        <p:txBody>
          <a:bodyPr wrap="square" rtlCol="0">
            <a:spAutoFit/>
          </a:bodyPr>
          <a:lstStyle/>
          <a:p>
            <a:r>
              <a:rPr lang="en-US" dirty="0" smtClean="0">
                <a:solidFill>
                  <a:schemeClr val="bg1"/>
                </a:solidFill>
              </a:rPr>
              <a:t>So what can be done …. </a:t>
            </a:r>
            <a:endParaRPr lang="en-US" dirty="0">
              <a:solidFill>
                <a:schemeClr val="bg1"/>
              </a:solidFill>
            </a:endParaRPr>
          </a:p>
        </p:txBody>
      </p:sp>
      <p:sp>
        <p:nvSpPr>
          <p:cNvPr id="3" name="Rectangle 2"/>
          <p:cNvSpPr/>
          <p:nvPr/>
        </p:nvSpPr>
        <p:spPr>
          <a:xfrm>
            <a:off x="135924" y="117130"/>
            <a:ext cx="8818605" cy="800219"/>
          </a:xfrm>
          <a:prstGeom prst="rect">
            <a:avLst/>
          </a:prstGeom>
        </p:spPr>
        <p:txBody>
          <a:bodyPr wrap="square">
            <a:spAutoFit/>
          </a:bodyPr>
          <a:lstStyle/>
          <a:p>
            <a:pPr eaLnBrk="0" hangingPunct="0"/>
            <a:r>
              <a:rPr lang="en-US" sz="2600" b="1" kern="0" dirty="0">
                <a:solidFill>
                  <a:srgbClr val="014C6D"/>
                </a:solidFill>
                <a:latin typeface="+mj-lt"/>
                <a:ea typeface="+mj-ea"/>
                <a:cs typeface="+mj-cs"/>
              </a:rPr>
              <a:t>The Context</a:t>
            </a:r>
            <a:br>
              <a:rPr lang="en-US" sz="2600" b="1" kern="0" dirty="0">
                <a:solidFill>
                  <a:srgbClr val="014C6D"/>
                </a:solidFill>
                <a:latin typeface="+mj-lt"/>
                <a:ea typeface="+mj-ea"/>
                <a:cs typeface="+mj-cs"/>
              </a:rPr>
            </a:br>
            <a:r>
              <a:rPr lang="en-US" sz="2000" b="1" kern="0" dirty="0" smtClean="0">
                <a:solidFill>
                  <a:srgbClr val="014C6D"/>
                </a:solidFill>
                <a:latin typeface="+mj-lt"/>
                <a:ea typeface="+mj-ea"/>
                <a:cs typeface="+mj-cs"/>
              </a:rPr>
              <a:t>Large unmet credit requirement in the farming sector </a:t>
            </a:r>
            <a:endParaRPr lang="en-US" sz="2000" b="1" kern="0" dirty="0">
              <a:solidFill>
                <a:srgbClr val="014C6D"/>
              </a:solidFill>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10928639"/>
              </p:ext>
            </p:extLst>
          </p:nvPr>
        </p:nvGraphicFramePr>
        <p:xfrm>
          <a:off x="550415" y="1109709"/>
          <a:ext cx="8309499" cy="4351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292443" y="278027"/>
            <a:ext cx="8458200" cy="563563"/>
          </a:xfrm>
          <a:prstGeom prst="rect">
            <a:avLst/>
          </a:prstGeom>
        </p:spPr>
        <p:txBody>
          <a:bodyPr/>
          <a:lstStyle>
            <a:lvl1pPr algn="ctr" rtl="0" eaLnBrk="0" fontAlgn="base" hangingPunct="0">
              <a:spcBef>
                <a:spcPct val="0"/>
              </a:spcBef>
              <a:spcAft>
                <a:spcPct val="0"/>
              </a:spcAft>
              <a:defRPr sz="2600" b="1">
                <a:solidFill>
                  <a:srgbClr val="014C6D"/>
                </a:solidFill>
                <a:latin typeface="+mj-lt"/>
                <a:ea typeface="+mj-ea"/>
                <a:cs typeface="+mj-cs"/>
              </a:defRPr>
            </a:lvl1pPr>
            <a:lvl2pPr algn="ctr" rtl="0" eaLnBrk="0" fontAlgn="base" hangingPunct="0">
              <a:spcBef>
                <a:spcPct val="0"/>
              </a:spcBef>
              <a:spcAft>
                <a:spcPct val="0"/>
              </a:spcAft>
              <a:defRPr sz="2600" b="1">
                <a:solidFill>
                  <a:srgbClr val="014C6D"/>
                </a:solidFill>
                <a:latin typeface="Trebuchet MS" pitchFamily="34" charset="0"/>
              </a:defRPr>
            </a:lvl2pPr>
            <a:lvl3pPr algn="ctr" rtl="0" eaLnBrk="0" fontAlgn="base" hangingPunct="0">
              <a:spcBef>
                <a:spcPct val="0"/>
              </a:spcBef>
              <a:spcAft>
                <a:spcPct val="0"/>
              </a:spcAft>
              <a:defRPr sz="2600" b="1">
                <a:solidFill>
                  <a:srgbClr val="014C6D"/>
                </a:solidFill>
                <a:latin typeface="Trebuchet MS" pitchFamily="34" charset="0"/>
              </a:defRPr>
            </a:lvl3pPr>
            <a:lvl4pPr algn="ctr" rtl="0" eaLnBrk="0" fontAlgn="base" hangingPunct="0">
              <a:spcBef>
                <a:spcPct val="0"/>
              </a:spcBef>
              <a:spcAft>
                <a:spcPct val="0"/>
              </a:spcAft>
              <a:defRPr sz="2600" b="1">
                <a:solidFill>
                  <a:srgbClr val="014C6D"/>
                </a:solidFill>
                <a:latin typeface="Trebuchet MS" pitchFamily="34" charset="0"/>
              </a:defRPr>
            </a:lvl4pPr>
            <a:lvl5pPr algn="ctr" rtl="0" eaLnBrk="0" fontAlgn="base" hangingPunct="0">
              <a:spcBef>
                <a:spcPct val="0"/>
              </a:spcBef>
              <a:spcAft>
                <a:spcPct val="0"/>
              </a:spcAft>
              <a:defRPr sz="2600" b="1">
                <a:solidFill>
                  <a:srgbClr val="014C6D"/>
                </a:solidFill>
                <a:latin typeface="Trebuchet MS" pitchFamily="34"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algn="l"/>
            <a:r>
              <a:rPr lang="en-US" kern="0" dirty="0" smtClean="0"/>
              <a:t>Benefits of Warehouse Financing</a:t>
            </a:r>
          </a:p>
        </p:txBody>
      </p:sp>
    </p:spTree>
    <p:extLst>
      <p:ext uri="{BB962C8B-B14F-4D97-AF65-F5344CB8AC3E}">
        <p14:creationId xmlns:p14="http://schemas.microsoft.com/office/powerpoint/2010/main" val="1161577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52400" y="2899410"/>
            <a:ext cx="2743200" cy="3354765"/>
          </a:xfrm>
          <a:prstGeom prst="rect">
            <a:avLst/>
          </a:prstGeom>
          <a:noFill/>
        </p:spPr>
        <p:txBody>
          <a:bodyPr wrap="square" rtlCol="0">
            <a:spAutoFit/>
          </a:bodyPr>
          <a:lstStyle/>
          <a:p>
            <a:pPr marL="231775" indent="-231775">
              <a:spcAft>
                <a:spcPts val="400"/>
              </a:spcAft>
            </a:pPr>
            <a:r>
              <a:rPr lang="en-US" sz="1600" b="1" dirty="0" smtClean="0">
                <a:solidFill>
                  <a:schemeClr val="accent1">
                    <a:lumMod val="50000"/>
                  </a:schemeClr>
                </a:solidFill>
              </a:rPr>
              <a:t>SMA Key Elements:</a:t>
            </a:r>
          </a:p>
          <a:p>
            <a:pPr marL="231775" lvl="1" indent="-231775">
              <a:spcAft>
                <a:spcPts val="400"/>
              </a:spcAft>
              <a:buFont typeface="Wingdings" pitchFamily="2" charset="2"/>
              <a:buChar char="Ø"/>
            </a:pPr>
            <a:r>
              <a:rPr lang="en-US" sz="1600" dirty="0" smtClean="0">
                <a:solidFill>
                  <a:schemeClr val="accent1">
                    <a:lumMod val="50000"/>
                  </a:schemeClr>
                </a:solidFill>
              </a:rPr>
              <a:t>Agreement to finance inventory on Borrower premises</a:t>
            </a:r>
          </a:p>
          <a:p>
            <a:pPr marL="231775" lvl="1" indent="-231775">
              <a:spcAft>
                <a:spcPts val="400"/>
              </a:spcAft>
              <a:buFont typeface="Wingdings" pitchFamily="2" charset="2"/>
              <a:buChar char="Ø"/>
            </a:pPr>
            <a:r>
              <a:rPr lang="en-US" sz="1600" dirty="0" smtClean="0">
                <a:solidFill>
                  <a:schemeClr val="accent1">
                    <a:lumMod val="50000"/>
                  </a:schemeClr>
                </a:solidFill>
              </a:rPr>
              <a:t>Lender engages SM company to monitor inventory levels </a:t>
            </a:r>
          </a:p>
          <a:p>
            <a:pPr marL="231775" indent="-231775">
              <a:spcAft>
                <a:spcPts val="400"/>
              </a:spcAft>
            </a:pPr>
            <a:r>
              <a:rPr lang="en-US" sz="1600" b="1" dirty="0" smtClean="0">
                <a:solidFill>
                  <a:schemeClr val="accent1">
                    <a:lumMod val="50000"/>
                  </a:schemeClr>
                </a:solidFill>
              </a:rPr>
              <a:t>SMA Challenges:</a:t>
            </a:r>
          </a:p>
          <a:p>
            <a:pPr marL="231775" lvl="1" indent="-231775">
              <a:spcAft>
                <a:spcPts val="400"/>
              </a:spcAft>
              <a:buFont typeface="Wingdings" pitchFamily="2" charset="2"/>
              <a:buChar char="v"/>
            </a:pPr>
            <a:r>
              <a:rPr lang="en-US" sz="1600" dirty="0" smtClean="0">
                <a:solidFill>
                  <a:schemeClr val="accent1">
                    <a:lumMod val="50000"/>
                  </a:schemeClr>
                </a:solidFill>
              </a:rPr>
              <a:t>Collateral Control/ Quality</a:t>
            </a:r>
          </a:p>
          <a:p>
            <a:pPr marL="231775" lvl="1" indent="-231775">
              <a:spcAft>
                <a:spcPts val="400"/>
              </a:spcAft>
              <a:buFont typeface="Wingdings" pitchFamily="2" charset="2"/>
              <a:buChar char="v"/>
            </a:pPr>
            <a:r>
              <a:rPr lang="en-US" sz="1600" dirty="0" smtClean="0">
                <a:solidFill>
                  <a:schemeClr val="accent1">
                    <a:lumMod val="50000"/>
                  </a:schemeClr>
                </a:solidFill>
              </a:rPr>
              <a:t>Open to Fraud</a:t>
            </a:r>
          </a:p>
          <a:p>
            <a:pPr marL="231775" lvl="1" indent="-231775">
              <a:spcAft>
                <a:spcPts val="400"/>
              </a:spcAft>
              <a:buFont typeface="Wingdings" pitchFamily="2" charset="2"/>
              <a:buChar char="v"/>
            </a:pPr>
            <a:r>
              <a:rPr lang="en-US" sz="1600" dirty="0" smtClean="0">
                <a:solidFill>
                  <a:schemeClr val="accent1">
                    <a:lumMod val="50000"/>
                  </a:schemeClr>
                </a:solidFill>
              </a:rPr>
              <a:t>Excess Collateral</a:t>
            </a:r>
          </a:p>
        </p:txBody>
      </p:sp>
      <p:sp>
        <p:nvSpPr>
          <p:cNvPr id="14" name="AutoShape 44"/>
          <p:cNvSpPr>
            <a:spLocks noChangeArrowheads="1"/>
          </p:cNvSpPr>
          <p:nvPr/>
        </p:nvSpPr>
        <p:spPr bwMode="auto">
          <a:xfrm>
            <a:off x="0" y="1746696"/>
            <a:ext cx="9144000" cy="1004620"/>
          </a:xfrm>
          <a:prstGeom prst="chevron">
            <a:avLst>
              <a:gd name="adj" fmla="val 88003"/>
            </a:avLst>
          </a:prstGeom>
          <a:solidFill>
            <a:schemeClr val="bg2">
              <a:lumMod val="75000"/>
            </a:schemeClr>
          </a:solidFill>
          <a:ln w="12700">
            <a:noFill/>
            <a:miter lim="800000"/>
            <a:headEnd/>
            <a:tailEnd/>
          </a:ln>
        </p:spPr>
        <p:txBody>
          <a:bodyPr lIns="182880" anchor="ctr"/>
          <a:lstStyle/>
          <a:p>
            <a:pPr eaLnBrk="0" hangingPunct="0"/>
            <a:endParaRPr lang="en-US" sz="1400" b="1" dirty="0" smtClean="0">
              <a:solidFill>
                <a:schemeClr val="bg1"/>
              </a:solidFill>
              <a:latin typeface="+mn-lt"/>
              <a:cs typeface="Arial" charset="0"/>
            </a:endParaRPr>
          </a:p>
        </p:txBody>
      </p:sp>
      <p:sp>
        <p:nvSpPr>
          <p:cNvPr id="15" name="Text Box 54"/>
          <p:cNvSpPr txBox="1">
            <a:spLocks noChangeArrowheads="1"/>
          </p:cNvSpPr>
          <p:nvPr/>
        </p:nvSpPr>
        <p:spPr bwMode="auto">
          <a:xfrm>
            <a:off x="0" y="1051560"/>
            <a:ext cx="2227997" cy="384721"/>
          </a:xfrm>
          <a:prstGeom prst="rect">
            <a:avLst/>
          </a:prstGeom>
          <a:noFill/>
          <a:ln w="12700">
            <a:noFill/>
            <a:miter lim="800000"/>
            <a:headEnd type="none" w="sm" len="sm"/>
            <a:tailEnd type="none" w="sm" len="sm"/>
          </a:ln>
        </p:spPr>
        <p:txBody>
          <a:bodyPr wrap="square">
            <a:spAutoFit/>
          </a:bodyPr>
          <a:lstStyle/>
          <a:p>
            <a:pPr eaLnBrk="0" hangingPunct="0">
              <a:spcBef>
                <a:spcPts val="0"/>
              </a:spcBef>
            </a:pPr>
            <a:r>
              <a:rPr lang="en-US" sz="1900" b="1" dirty="0" smtClean="0">
                <a:solidFill>
                  <a:srgbClr val="51712D"/>
                </a:solidFill>
                <a:latin typeface="+mn-lt"/>
              </a:rPr>
              <a:t> Least  Developed</a:t>
            </a:r>
          </a:p>
        </p:txBody>
      </p:sp>
      <p:sp>
        <p:nvSpPr>
          <p:cNvPr id="16" name="Text Box 54"/>
          <p:cNvSpPr txBox="1">
            <a:spLocks noChangeArrowheads="1"/>
          </p:cNvSpPr>
          <p:nvPr/>
        </p:nvSpPr>
        <p:spPr bwMode="auto">
          <a:xfrm>
            <a:off x="6858000" y="1223010"/>
            <a:ext cx="2209801" cy="384721"/>
          </a:xfrm>
          <a:prstGeom prst="rect">
            <a:avLst/>
          </a:prstGeom>
          <a:noFill/>
          <a:ln w="12700">
            <a:noFill/>
            <a:miter lim="800000"/>
            <a:headEnd type="none" w="sm" len="sm"/>
            <a:tailEnd type="none" w="sm" len="sm"/>
          </a:ln>
        </p:spPr>
        <p:txBody>
          <a:bodyPr wrap="square">
            <a:spAutoFit/>
          </a:bodyPr>
          <a:lstStyle/>
          <a:p>
            <a:pPr algn="r" eaLnBrk="0" hangingPunct="0">
              <a:spcBef>
                <a:spcPts val="0"/>
              </a:spcBef>
            </a:pPr>
            <a:r>
              <a:rPr lang="en-US" sz="1900" b="1" dirty="0" smtClean="0">
                <a:solidFill>
                  <a:srgbClr val="51712D"/>
                </a:solidFill>
                <a:latin typeface="+mn-lt"/>
              </a:rPr>
              <a:t> Fully Developed</a:t>
            </a:r>
            <a:endParaRPr lang="en-US" sz="1900" b="1" dirty="0">
              <a:solidFill>
                <a:srgbClr val="51712D"/>
              </a:solidFill>
              <a:latin typeface="+mn-lt"/>
            </a:endParaRPr>
          </a:p>
        </p:txBody>
      </p:sp>
      <p:sp>
        <p:nvSpPr>
          <p:cNvPr id="17" name="Rectangle 16"/>
          <p:cNvSpPr/>
          <p:nvPr/>
        </p:nvSpPr>
        <p:spPr>
          <a:xfrm>
            <a:off x="3200400" y="1744742"/>
            <a:ext cx="2133600" cy="969496"/>
          </a:xfrm>
          <a:prstGeom prst="rect">
            <a:avLst/>
          </a:prstGeom>
        </p:spPr>
        <p:txBody>
          <a:bodyPr wrap="square">
            <a:spAutoFit/>
          </a:bodyPr>
          <a:lstStyle/>
          <a:p>
            <a:pPr algn="ctr" eaLnBrk="0" hangingPunct="0"/>
            <a:r>
              <a:rPr lang="en-US" sz="1900" b="1" dirty="0" smtClean="0">
                <a:solidFill>
                  <a:schemeClr val="bg1"/>
                </a:solidFill>
              </a:rPr>
              <a:t>Collateral Management Agreement</a:t>
            </a:r>
          </a:p>
        </p:txBody>
      </p:sp>
      <p:sp>
        <p:nvSpPr>
          <p:cNvPr id="18" name="Rectangle 17"/>
          <p:cNvSpPr/>
          <p:nvPr/>
        </p:nvSpPr>
        <p:spPr>
          <a:xfrm>
            <a:off x="609600" y="1820942"/>
            <a:ext cx="2133600" cy="677108"/>
          </a:xfrm>
          <a:prstGeom prst="rect">
            <a:avLst/>
          </a:prstGeom>
        </p:spPr>
        <p:txBody>
          <a:bodyPr wrap="square">
            <a:spAutoFit/>
          </a:bodyPr>
          <a:lstStyle/>
          <a:p>
            <a:pPr algn="ctr" eaLnBrk="0" hangingPunct="0"/>
            <a:r>
              <a:rPr lang="en-US" sz="1900" b="1" dirty="0" smtClean="0">
                <a:solidFill>
                  <a:schemeClr val="bg1"/>
                </a:solidFill>
              </a:rPr>
              <a:t>Stock Monitoring Agreement</a:t>
            </a:r>
          </a:p>
        </p:txBody>
      </p:sp>
      <p:sp>
        <p:nvSpPr>
          <p:cNvPr id="19" name="Rectangle 18"/>
          <p:cNvSpPr/>
          <p:nvPr/>
        </p:nvSpPr>
        <p:spPr>
          <a:xfrm>
            <a:off x="6515100" y="1820942"/>
            <a:ext cx="2133600" cy="677108"/>
          </a:xfrm>
          <a:prstGeom prst="rect">
            <a:avLst/>
          </a:prstGeom>
        </p:spPr>
        <p:txBody>
          <a:bodyPr wrap="square">
            <a:spAutoFit/>
          </a:bodyPr>
          <a:lstStyle/>
          <a:p>
            <a:pPr algn="ctr" eaLnBrk="0" hangingPunct="0"/>
            <a:r>
              <a:rPr lang="en-US" sz="1900" b="1" dirty="0" smtClean="0">
                <a:solidFill>
                  <a:schemeClr val="bg1"/>
                </a:solidFill>
              </a:rPr>
              <a:t>Warehouse Receipt System</a:t>
            </a:r>
          </a:p>
        </p:txBody>
      </p:sp>
      <p:sp>
        <p:nvSpPr>
          <p:cNvPr id="22" name="TextBox 21"/>
          <p:cNvSpPr txBox="1"/>
          <p:nvPr/>
        </p:nvSpPr>
        <p:spPr>
          <a:xfrm>
            <a:off x="3048000" y="2899410"/>
            <a:ext cx="2971800" cy="3652282"/>
          </a:xfrm>
          <a:prstGeom prst="rect">
            <a:avLst/>
          </a:prstGeom>
          <a:noFill/>
        </p:spPr>
        <p:txBody>
          <a:bodyPr wrap="square" rtlCol="0">
            <a:spAutoFit/>
          </a:bodyPr>
          <a:lstStyle/>
          <a:p>
            <a:pPr marL="231775" indent="-231775">
              <a:spcAft>
                <a:spcPts val="400"/>
              </a:spcAft>
            </a:pPr>
            <a:r>
              <a:rPr lang="en-US" dirty="0" smtClean="0">
                <a:solidFill>
                  <a:schemeClr val="accent6">
                    <a:lumMod val="50000"/>
                  </a:schemeClr>
                </a:solidFill>
              </a:rPr>
              <a:t> </a:t>
            </a:r>
            <a:r>
              <a:rPr lang="en-US" sz="1600" b="1" dirty="0" smtClean="0">
                <a:solidFill>
                  <a:schemeClr val="accent6">
                    <a:lumMod val="50000"/>
                  </a:schemeClr>
                </a:solidFill>
              </a:rPr>
              <a:t>CMA Key Elements:</a:t>
            </a:r>
          </a:p>
          <a:p>
            <a:pPr marL="231775" indent="-231775">
              <a:spcAft>
                <a:spcPts val="400"/>
              </a:spcAft>
              <a:buFont typeface="Wingdings" pitchFamily="2" charset="2"/>
              <a:buChar char="Ø"/>
            </a:pPr>
            <a:r>
              <a:rPr lang="en-US" sz="1600" dirty="0" smtClean="0">
                <a:solidFill>
                  <a:schemeClr val="accent6">
                    <a:lumMod val="50000"/>
                  </a:schemeClr>
                </a:solidFill>
              </a:rPr>
              <a:t>Tri-partite agreement with bank, borrower &amp; CM company</a:t>
            </a:r>
          </a:p>
          <a:p>
            <a:pPr marL="231775" indent="-231775">
              <a:spcAft>
                <a:spcPts val="400"/>
              </a:spcAft>
              <a:buFont typeface="Wingdings" pitchFamily="2" charset="2"/>
              <a:buChar char="Ø"/>
            </a:pPr>
            <a:r>
              <a:rPr lang="en-US" sz="1600" dirty="0" smtClean="0">
                <a:solidFill>
                  <a:schemeClr val="accent6">
                    <a:lumMod val="50000"/>
                  </a:schemeClr>
                </a:solidFill>
              </a:rPr>
              <a:t>Collateral manager maintains full warehouse &amp; commodity quality control </a:t>
            </a:r>
          </a:p>
          <a:p>
            <a:pPr marL="231775" indent="-231775">
              <a:spcAft>
                <a:spcPts val="400"/>
              </a:spcAft>
            </a:pPr>
            <a:endParaRPr lang="en-US" sz="1600" b="1" dirty="0" smtClean="0">
              <a:solidFill>
                <a:schemeClr val="accent6">
                  <a:lumMod val="50000"/>
                </a:schemeClr>
              </a:solidFill>
            </a:endParaRPr>
          </a:p>
          <a:p>
            <a:pPr marL="231775" indent="-231775">
              <a:spcAft>
                <a:spcPts val="400"/>
              </a:spcAft>
            </a:pPr>
            <a:r>
              <a:rPr lang="en-US" sz="1600" b="1" dirty="0" smtClean="0">
                <a:solidFill>
                  <a:schemeClr val="accent6">
                    <a:lumMod val="50000"/>
                  </a:schemeClr>
                </a:solidFill>
              </a:rPr>
              <a:t>CMA Challenges:</a:t>
            </a:r>
          </a:p>
          <a:p>
            <a:pPr marL="231775" lvl="1" indent="-231775">
              <a:spcAft>
                <a:spcPts val="400"/>
              </a:spcAft>
              <a:buFont typeface="Wingdings" pitchFamily="2" charset="2"/>
              <a:buChar char="v"/>
            </a:pPr>
            <a:r>
              <a:rPr lang="en-US" sz="1600" dirty="0" smtClean="0">
                <a:solidFill>
                  <a:schemeClr val="accent6">
                    <a:lumMod val="50000"/>
                  </a:schemeClr>
                </a:solidFill>
              </a:rPr>
              <a:t>Need for good collateral manager and warehouses</a:t>
            </a:r>
          </a:p>
          <a:p>
            <a:pPr marL="231775" lvl="1" indent="-231775">
              <a:spcAft>
                <a:spcPts val="400"/>
              </a:spcAft>
              <a:buFont typeface="Wingdings" pitchFamily="2" charset="2"/>
              <a:buChar char="v"/>
            </a:pPr>
            <a:r>
              <a:rPr lang="en-US" sz="1600" dirty="0" smtClean="0">
                <a:solidFill>
                  <a:schemeClr val="accent6">
                    <a:lumMod val="50000"/>
                  </a:schemeClr>
                </a:solidFill>
              </a:rPr>
              <a:t>Costs</a:t>
            </a:r>
          </a:p>
          <a:p>
            <a:pPr marL="231775" indent="-231775">
              <a:spcAft>
                <a:spcPts val="400"/>
              </a:spcAft>
            </a:pPr>
            <a:endParaRPr lang="en-US" sz="1600" dirty="0" smtClean="0">
              <a:solidFill>
                <a:schemeClr val="accent6">
                  <a:lumMod val="50000"/>
                </a:schemeClr>
              </a:solidFill>
            </a:endParaRPr>
          </a:p>
        </p:txBody>
      </p:sp>
      <p:sp>
        <p:nvSpPr>
          <p:cNvPr id="24" name="TextBox 23"/>
          <p:cNvSpPr txBox="1"/>
          <p:nvPr/>
        </p:nvSpPr>
        <p:spPr>
          <a:xfrm>
            <a:off x="6248400" y="2899410"/>
            <a:ext cx="2895600" cy="3652282"/>
          </a:xfrm>
          <a:prstGeom prst="rect">
            <a:avLst/>
          </a:prstGeom>
          <a:noFill/>
        </p:spPr>
        <p:txBody>
          <a:bodyPr wrap="square" rtlCol="0">
            <a:spAutoFit/>
          </a:bodyPr>
          <a:lstStyle/>
          <a:p>
            <a:pPr marL="231775" indent="-231775">
              <a:spcAft>
                <a:spcPts val="400"/>
              </a:spcAft>
            </a:pPr>
            <a:r>
              <a:rPr lang="en-US" sz="1600" b="1" dirty="0" smtClean="0">
                <a:solidFill>
                  <a:srgbClr val="C00000"/>
                </a:solidFill>
              </a:rPr>
              <a:t>WRS Key Elements:</a:t>
            </a:r>
          </a:p>
          <a:p>
            <a:pPr marL="231775" indent="-231775">
              <a:spcAft>
                <a:spcPts val="400"/>
              </a:spcAft>
              <a:buFont typeface="Wingdings" pitchFamily="2" charset="2"/>
              <a:buChar char="Ø"/>
            </a:pPr>
            <a:r>
              <a:rPr lang="en-US" sz="1600" dirty="0" smtClean="0">
                <a:solidFill>
                  <a:srgbClr val="C00000"/>
                </a:solidFill>
              </a:rPr>
              <a:t>Legal &amp; regulatory policies govern warehouse &amp; WH finance loans</a:t>
            </a:r>
          </a:p>
          <a:p>
            <a:pPr marL="231775" indent="-231775">
              <a:spcAft>
                <a:spcPts val="400"/>
              </a:spcAft>
              <a:buFont typeface="Wingdings" pitchFamily="2" charset="2"/>
              <a:buChar char="Ø"/>
            </a:pPr>
            <a:r>
              <a:rPr lang="en-US" sz="1600" dirty="0" smtClean="0">
                <a:solidFill>
                  <a:srgbClr val="C00000"/>
                </a:solidFill>
              </a:rPr>
              <a:t>Licensed &amp; publicly-accessible warehouses</a:t>
            </a:r>
            <a:br>
              <a:rPr lang="en-US" sz="1600" dirty="0" smtClean="0">
                <a:solidFill>
                  <a:srgbClr val="C00000"/>
                </a:solidFill>
              </a:rPr>
            </a:br>
            <a:r>
              <a:rPr lang="en-US" sz="1600" dirty="0" smtClean="0">
                <a:solidFill>
                  <a:srgbClr val="C00000"/>
                </a:solidFill>
              </a:rPr>
              <a:t> </a:t>
            </a:r>
          </a:p>
          <a:p>
            <a:pPr marL="231775" indent="-231775">
              <a:spcAft>
                <a:spcPts val="400"/>
              </a:spcAft>
            </a:pPr>
            <a:endParaRPr lang="en-US" sz="1600" b="1" dirty="0" smtClean="0">
              <a:solidFill>
                <a:srgbClr val="C00000"/>
              </a:solidFill>
            </a:endParaRPr>
          </a:p>
          <a:p>
            <a:pPr marL="231775" indent="-231775">
              <a:spcAft>
                <a:spcPts val="400"/>
              </a:spcAft>
            </a:pPr>
            <a:r>
              <a:rPr lang="en-US" sz="1600" b="1" dirty="0" smtClean="0">
                <a:solidFill>
                  <a:srgbClr val="C00000"/>
                </a:solidFill>
              </a:rPr>
              <a:t>WRS Challenges:</a:t>
            </a:r>
          </a:p>
          <a:p>
            <a:pPr marL="231775" lvl="1" indent="-231775">
              <a:spcAft>
                <a:spcPts val="400"/>
              </a:spcAft>
              <a:buFont typeface="Wingdings" pitchFamily="2" charset="2"/>
              <a:buChar char="v"/>
            </a:pPr>
            <a:r>
              <a:rPr lang="en-US" sz="1600" dirty="0" smtClean="0">
                <a:solidFill>
                  <a:srgbClr val="C00000"/>
                </a:solidFill>
              </a:rPr>
              <a:t>Legal/Regulatory Environment Set-up</a:t>
            </a:r>
          </a:p>
          <a:p>
            <a:pPr marL="231775" lvl="1" indent="-231775">
              <a:spcAft>
                <a:spcPts val="400"/>
              </a:spcAft>
              <a:buFont typeface="Wingdings" pitchFamily="2" charset="2"/>
              <a:buChar char="v"/>
            </a:pPr>
            <a:r>
              <a:rPr lang="en-US" sz="1600" dirty="0" smtClean="0">
                <a:solidFill>
                  <a:srgbClr val="C00000"/>
                </a:solidFill>
              </a:rPr>
              <a:t>Warehouse Oversight</a:t>
            </a:r>
          </a:p>
          <a:p>
            <a:pPr marL="231775" lvl="1" indent="-231775">
              <a:spcAft>
                <a:spcPts val="400"/>
              </a:spcAft>
              <a:buFont typeface="Wingdings" pitchFamily="2" charset="2"/>
              <a:buChar char="v"/>
            </a:pPr>
            <a:r>
              <a:rPr lang="en-US" sz="1600" dirty="0" smtClean="0">
                <a:solidFill>
                  <a:srgbClr val="C00000"/>
                </a:solidFill>
              </a:rPr>
              <a:t>Discoverable Prices</a:t>
            </a:r>
          </a:p>
        </p:txBody>
      </p:sp>
      <p:cxnSp>
        <p:nvCxnSpPr>
          <p:cNvPr id="32" name="Straight Connector 31"/>
          <p:cNvCxnSpPr/>
          <p:nvPr/>
        </p:nvCxnSpPr>
        <p:spPr bwMode="auto">
          <a:xfrm>
            <a:off x="2133600" y="1439942"/>
            <a:ext cx="5029200" cy="0"/>
          </a:xfrm>
          <a:prstGeom prst="line">
            <a:avLst/>
          </a:prstGeom>
          <a:noFill/>
          <a:ln w="22225" cap="flat" cmpd="sng" algn="ctr">
            <a:solidFill>
              <a:srgbClr val="002060"/>
            </a:solidFill>
            <a:prstDash val="solid"/>
            <a:round/>
            <a:headEnd type="triangle" w="lg" len="lg"/>
            <a:tailEnd type="triangle" w="lg" len="lg"/>
          </a:ln>
          <a:effectLst/>
        </p:spPr>
      </p:cxnSp>
      <p:sp>
        <p:nvSpPr>
          <p:cNvPr id="2" name="Rectangle 1"/>
          <p:cNvSpPr/>
          <p:nvPr/>
        </p:nvSpPr>
        <p:spPr>
          <a:xfrm>
            <a:off x="101305" y="265583"/>
            <a:ext cx="5821594" cy="430887"/>
          </a:xfrm>
          <a:prstGeom prst="rect">
            <a:avLst/>
          </a:prstGeom>
        </p:spPr>
        <p:txBody>
          <a:bodyPr wrap="none">
            <a:spAutoFit/>
          </a:bodyPr>
          <a:lstStyle/>
          <a:p>
            <a:r>
              <a:rPr lang="en-US" sz="2200" b="1" dirty="0">
                <a:solidFill>
                  <a:srgbClr val="014C6D"/>
                </a:solidFill>
              </a:rPr>
              <a:t>Spectrum of Warehouse Financing Systems</a:t>
            </a:r>
            <a:endParaRPr lang="en-US" sz="2200" dirty="0"/>
          </a:p>
        </p:txBody>
      </p:sp>
    </p:spTree>
    <p:extLst>
      <p:ext uri="{BB962C8B-B14F-4D97-AF65-F5344CB8AC3E}">
        <p14:creationId xmlns:p14="http://schemas.microsoft.com/office/powerpoint/2010/main" val="622090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3425598168"/>
              </p:ext>
            </p:extLst>
          </p:nvPr>
        </p:nvGraphicFramePr>
        <p:xfrm>
          <a:off x="304800" y="1635211"/>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0" y="199681"/>
            <a:ext cx="8097795" cy="769441"/>
          </a:xfrm>
          <a:prstGeom prst="rect">
            <a:avLst/>
          </a:prstGeom>
        </p:spPr>
        <p:txBody>
          <a:bodyPr wrap="square">
            <a:spAutoFit/>
          </a:bodyPr>
          <a:lstStyle/>
          <a:p>
            <a:r>
              <a:rPr lang="en-US" sz="2200" b="1" dirty="0">
                <a:solidFill>
                  <a:srgbClr val="014C6D"/>
                </a:solidFill>
              </a:rPr>
              <a:t>Moving Towards Warehouse Receipt System in Pakistan: Issues to be addressed</a:t>
            </a:r>
            <a:endParaRPr lang="en-US" sz="2200" dirty="0"/>
          </a:p>
        </p:txBody>
      </p:sp>
    </p:spTree>
    <p:extLst>
      <p:ext uri="{BB962C8B-B14F-4D97-AF65-F5344CB8AC3E}">
        <p14:creationId xmlns:p14="http://schemas.microsoft.com/office/powerpoint/2010/main" val="53826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4294967295"/>
          </p:nvPr>
        </p:nvSpPr>
        <p:spPr>
          <a:xfrm>
            <a:off x="250825" y="1304925"/>
            <a:ext cx="8674100" cy="4584700"/>
          </a:xfrm>
          <a:solidFill>
            <a:schemeClr val="bg1">
              <a:lumMod val="85000"/>
            </a:schemeClr>
          </a:solidFill>
          <a:ln>
            <a:solidFill>
              <a:schemeClr val="tx1"/>
            </a:solidFill>
            <a:prstDash val="dashDot"/>
          </a:ln>
        </p:spPr>
        <p:txBody>
          <a:bodyPr/>
          <a:lstStyle/>
          <a:p>
            <a:pPr>
              <a:buFont typeface="Arial" panose="020B0604020202020204" pitchFamily="34" charset="0"/>
              <a:buChar char="•"/>
            </a:pPr>
            <a:r>
              <a:rPr lang="en-US" sz="1800" dirty="0" smtClean="0"/>
              <a:t>What should be the priority choice of crop/ commodity for WHR?</a:t>
            </a:r>
          </a:p>
          <a:p>
            <a:pPr>
              <a:buFont typeface="Arial" panose="020B0604020202020204" pitchFamily="34" charset="0"/>
              <a:buChar char="•"/>
            </a:pPr>
            <a:r>
              <a:rPr lang="en-US" sz="1800" dirty="0" smtClean="0"/>
              <a:t>How would the warehouse management co be regulated and rated ?</a:t>
            </a:r>
          </a:p>
          <a:p>
            <a:pPr>
              <a:buFont typeface="Arial" panose="020B0604020202020204" pitchFamily="34" charset="0"/>
              <a:buChar char="•"/>
            </a:pPr>
            <a:r>
              <a:rPr lang="en-US" sz="1800" dirty="0" smtClean="0"/>
              <a:t>What would be the implications on the existing lending against pledge to about 10,000 premium customers of banks?</a:t>
            </a:r>
          </a:p>
          <a:p>
            <a:pPr>
              <a:buFont typeface="Arial" panose="020B0604020202020204" pitchFamily="34" charset="0"/>
              <a:buChar char="•"/>
            </a:pPr>
            <a:r>
              <a:rPr lang="en-US" sz="1800" dirty="0" smtClean="0"/>
              <a:t> What would be the additional cost implications of a WHR system? Transportation, insurance etc</a:t>
            </a:r>
          </a:p>
          <a:p>
            <a:pPr>
              <a:buFont typeface="Arial" panose="020B0604020202020204" pitchFamily="34" charset="0"/>
              <a:buChar char="•"/>
            </a:pPr>
            <a:r>
              <a:rPr lang="en-US" sz="1800" dirty="0" smtClean="0"/>
              <a:t>Who gets the first charge/ claim of right in case of default?</a:t>
            </a:r>
          </a:p>
          <a:p>
            <a:pPr>
              <a:buFont typeface="Arial" panose="020B0604020202020204" pitchFamily="34" charset="0"/>
              <a:buChar char="•"/>
            </a:pPr>
            <a:r>
              <a:rPr lang="en-US" sz="1800" dirty="0" smtClean="0"/>
              <a:t> What is the status of the WHR in absence of a specific legislation? </a:t>
            </a:r>
          </a:p>
          <a:p>
            <a:pPr>
              <a:buFont typeface="Arial" panose="020B0604020202020204" pitchFamily="34" charset="0"/>
              <a:buChar char="•"/>
            </a:pPr>
            <a:r>
              <a:rPr lang="en-US" sz="1800" dirty="0" smtClean="0"/>
              <a:t>How to solicit interest of investors in building of storage facilities?</a:t>
            </a:r>
          </a:p>
          <a:p>
            <a:pPr>
              <a:buFont typeface="Arial" panose="020B0604020202020204" pitchFamily="34" charset="0"/>
              <a:buChar char="•"/>
            </a:pPr>
            <a:r>
              <a:rPr lang="en-US" sz="1800" dirty="0" smtClean="0"/>
              <a:t> Do we really need a specific legislation or the system can move forward under the existing contractual law framework? WHR will be an endorsable instrument rather than a financial instrument. What does this imply?</a:t>
            </a:r>
          </a:p>
          <a:p>
            <a:endParaRPr lang="en-US" sz="1800" dirty="0" smtClean="0"/>
          </a:p>
          <a:p>
            <a:endParaRPr lang="en-US" dirty="0"/>
          </a:p>
        </p:txBody>
      </p:sp>
      <p:sp>
        <p:nvSpPr>
          <p:cNvPr id="2" name="Rectangle 1"/>
          <p:cNvSpPr/>
          <p:nvPr/>
        </p:nvSpPr>
        <p:spPr>
          <a:xfrm>
            <a:off x="99588" y="121544"/>
            <a:ext cx="8709434" cy="769441"/>
          </a:xfrm>
          <a:prstGeom prst="rect">
            <a:avLst/>
          </a:prstGeom>
        </p:spPr>
        <p:txBody>
          <a:bodyPr wrap="square">
            <a:spAutoFit/>
          </a:bodyPr>
          <a:lstStyle/>
          <a:p>
            <a:r>
              <a:rPr lang="en-US" sz="2200" b="1" dirty="0">
                <a:solidFill>
                  <a:srgbClr val="014C6D"/>
                </a:solidFill>
              </a:rPr>
              <a:t>Some of the </a:t>
            </a:r>
            <a:r>
              <a:rPr lang="en-US" sz="2200" b="1" dirty="0" smtClean="0">
                <a:solidFill>
                  <a:srgbClr val="014C6D"/>
                </a:solidFill>
              </a:rPr>
              <a:t>questions </a:t>
            </a:r>
            <a:r>
              <a:rPr lang="en-US" sz="2200" b="1" dirty="0">
                <a:solidFill>
                  <a:srgbClr val="014C6D"/>
                </a:solidFill>
              </a:rPr>
              <a:t>raised by bankers in </a:t>
            </a:r>
            <a:r>
              <a:rPr lang="en-US" sz="2200" b="1" dirty="0" smtClean="0">
                <a:solidFill>
                  <a:srgbClr val="014C6D"/>
                </a:solidFill>
              </a:rPr>
              <a:t>Pakistan in IFC- SBP WHR workshops</a:t>
            </a:r>
            <a:endParaRPr lang="en-US" sz="2200" dirty="0"/>
          </a:p>
        </p:txBody>
      </p:sp>
    </p:spTree>
    <p:extLst>
      <p:ext uri="{BB962C8B-B14F-4D97-AF65-F5344CB8AC3E}">
        <p14:creationId xmlns:p14="http://schemas.microsoft.com/office/powerpoint/2010/main" val="1610965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3045870971"/>
              </p:ext>
            </p:extLst>
          </p:nvPr>
        </p:nvGraphicFramePr>
        <p:xfrm>
          <a:off x="0" y="19812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0" y="199681"/>
            <a:ext cx="8097795" cy="430887"/>
          </a:xfrm>
          <a:prstGeom prst="rect">
            <a:avLst/>
          </a:prstGeom>
        </p:spPr>
        <p:txBody>
          <a:bodyPr wrap="square">
            <a:spAutoFit/>
          </a:bodyPr>
          <a:lstStyle/>
          <a:p>
            <a:r>
              <a:rPr lang="en-US" sz="2200" b="1" dirty="0">
                <a:solidFill>
                  <a:srgbClr val="014C6D"/>
                </a:solidFill>
              </a:rPr>
              <a:t>Moving Towards Warehouse Receipt System in </a:t>
            </a:r>
            <a:r>
              <a:rPr lang="en-US" sz="2200" b="1" dirty="0" smtClean="0">
                <a:solidFill>
                  <a:srgbClr val="014C6D"/>
                </a:solidFill>
              </a:rPr>
              <a:t>Pakistan</a:t>
            </a:r>
            <a:endParaRPr lang="en-US" sz="2200" dirty="0"/>
          </a:p>
        </p:txBody>
      </p:sp>
    </p:spTree>
    <p:extLst>
      <p:ext uri="{BB962C8B-B14F-4D97-AF65-F5344CB8AC3E}">
        <p14:creationId xmlns:p14="http://schemas.microsoft.com/office/powerpoint/2010/main" val="15980678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3713286659"/>
              </p:ext>
            </p:extLst>
          </p:nvPr>
        </p:nvGraphicFramePr>
        <p:xfrm>
          <a:off x="0" y="19812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0" y="199681"/>
            <a:ext cx="8097795" cy="430887"/>
          </a:xfrm>
          <a:prstGeom prst="rect">
            <a:avLst/>
          </a:prstGeom>
        </p:spPr>
        <p:txBody>
          <a:bodyPr wrap="square">
            <a:spAutoFit/>
          </a:bodyPr>
          <a:lstStyle/>
          <a:p>
            <a:r>
              <a:rPr lang="en-US" sz="2200" b="1" dirty="0">
                <a:solidFill>
                  <a:srgbClr val="014C6D"/>
                </a:solidFill>
              </a:rPr>
              <a:t>Moving Towards Warehouse Receipt System in </a:t>
            </a:r>
            <a:r>
              <a:rPr lang="en-US" sz="2200" b="1" dirty="0" smtClean="0">
                <a:solidFill>
                  <a:srgbClr val="014C6D"/>
                </a:solidFill>
              </a:rPr>
              <a:t>Pakistan</a:t>
            </a:r>
            <a:endParaRPr lang="en-US" sz="2200" dirty="0"/>
          </a:p>
        </p:txBody>
      </p:sp>
    </p:spTree>
    <p:extLst>
      <p:ext uri="{BB962C8B-B14F-4D97-AF65-F5344CB8AC3E}">
        <p14:creationId xmlns:p14="http://schemas.microsoft.com/office/powerpoint/2010/main" val="1482087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Elbow Connector 6"/>
          <p:cNvCxnSpPr/>
          <p:nvPr/>
        </p:nvCxnSpPr>
        <p:spPr bwMode="auto">
          <a:xfrm>
            <a:off x="4577080" y="3675309"/>
            <a:ext cx="836023" cy="914400"/>
          </a:xfrm>
          <a:prstGeom prst="bentConnector3">
            <a:avLst/>
          </a:prstGeom>
          <a:noFill/>
          <a:ln w="9525" cap="flat" cmpd="sng" algn="ctr">
            <a:noFill/>
            <a:prstDash val="solid"/>
            <a:round/>
            <a:headEnd type="arrow"/>
            <a:tailEnd type="arrow"/>
          </a:ln>
          <a:effectLst/>
        </p:spPr>
      </p:cxnSp>
      <p:sp>
        <p:nvSpPr>
          <p:cNvPr id="9" name="TextBox 8"/>
          <p:cNvSpPr txBox="1"/>
          <p:nvPr/>
        </p:nvSpPr>
        <p:spPr>
          <a:xfrm rot="3812702">
            <a:off x="1997869" y="4263106"/>
            <a:ext cx="1828800" cy="646331"/>
          </a:xfrm>
          <a:prstGeom prst="rect">
            <a:avLst/>
          </a:prstGeom>
          <a:noFill/>
        </p:spPr>
        <p:txBody>
          <a:bodyPr wrap="square" rtlCol="0">
            <a:spAutoFit/>
          </a:bodyPr>
          <a:lstStyle/>
          <a:p>
            <a:r>
              <a:rPr lang="en-US" dirty="0" smtClean="0">
                <a:solidFill>
                  <a:srgbClr val="000000"/>
                </a:solidFill>
              </a:rPr>
              <a:t>WHR  Loan</a:t>
            </a:r>
          </a:p>
          <a:p>
            <a:pPr algn="r"/>
            <a:endParaRPr lang="en-US" dirty="0">
              <a:solidFill>
                <a:srgbClr val="000000"/>
              </a:solidFill>
            </a:endParaRPr>
          </a:p>
        </p:txBody>
      </p:sp>
      <p:sp>
        <p:nvSpPr>
          <p:cNvPr id="10" name="TextBox 9"/>
          <p:cNvSpPr txBox="1"/>
          <p:nvPr/>
        </p:nvSpPr>
        <p:spPr>
          <a:xfrm>
            <a:off x="1276428" y="3200400"/>
            <a:ext cx="1390572" cy="523220"/>
          </a:xfrm>
          <a:prstGeom prst="rect">
            <a:avLst/>
          </a:prstGeom>
          <a:noFill/>
        </p:spPr>
        <p:txBody>
          <a:bodyPr wrap="none" rtlCol="0">
            <a:spAutoFit/>
          </a:bodyPr>
          <a:lstStyle/>
          <a:p>
            <a:pPr algn="ctr"/>
            <a:r>
              <a:rPr lang="en-US" sz="1400" b="1" dirty="0" smtClean="0">
                <a:solidFill>
                  <a:srgbClr val="000000"/>
                </a:solidFill>
              </a:rPr>
              <a:t>Agri Producers/ </a:t>
            </a:r>
          </a:p>
          <a:p>
            <a:pPr algn="ctr"/>
            <a:r>
              <a:rPr lang="en-US" sz="1400" b="1" dirty="0" smtClean="0">
                <a:solidFill>
                  <a:srgbClr val="000000"/>
                </a:solidFill>
              </a:rPr>
              <a:t>Distributors</a:t>
            </a:r>
            <a:endParaRPr lang="en-US" sz="1400" b="1" dirty="0">
              <a:solidFill>
                <a:srgbClr val="000000"/>
              </a:solidFill>
            </a:endParaRPr>
          </a:p>
        </p:txBody>
      </p:sp>
      <p:sp>
        <p:nvSpPr>
          <p:cNvPr id="15" name="TextBox 14"/>
          <p:cNvSpPr txBox="1"/>
          <p:nvPr/>
        </p:nvSpPr>
        <p:spPr>
          <a:xfrm rot="17764713">
            <a:off x="4775034" y="3828614"/>
            <a:ext cx="2214969" cy="584775"/>
          </a:xfrm>
          <a:prstGeom prst="rect">
            <a:avLst/>
          </a:prstGeom>
          <a:noFill/>
        </p:spPr>
        <p:txBody>
          <a:bodyPr wrap="square" rtlCol="0">
            <a:spAutoFit/>
          </a:bodyPr>
          <a:lstStyle/>
          <a:p>
            <a:r>
              <a:rPr lang="en-US" sz="1600" dirty="0" smtClean="0">
                <a:solidFill>
                  <a:srgbClr val="000000"/>
                </a:solidFill>
              </a:rPr>
              <a:t>Warehouse receipts issued by warehouse</a:t>
            </a:r>
            <a:endParaRPr lang="en-US" sz="1600" dirty="0">
              <a:solidFill>
                <a:srgbClr val="000000"/>
              </a:solidFill>
            </a:endParaRPr>
          </a:p>
        </p:txBody>
      </p:sp>
      <p:sp>
        <p:nvSpPr>
          <p:cNvPr id="16" name="TextBox 15"/>
          <p:cNvSpPr txBox="1"/>
          <p:nvPr/>
        </p:nvSpPr>
        <p:spPr>
          <a:xfrm>
            <a:off x="1828800" y="5486400"/>
            <a:ext cx="1600200" cy="553998"/>
          </a:xfrm>
          <a:prstGeom prst="rect">
            <a:avLst/>
          </a:prstGeom>
          <a:noFill/>
        </p:spPr>
        <p:txBody>
          <a:bodyPr wrap="square" rtlCol="0">
            <a:spAutoFit/>
          </a:bodyPr>
          <a:lstStyle/>
          <a:p>
            <a:pPr algn="ctr"/>
            <a:r>
              <a:rPr lang="en-US" sz="1600" dirty="0" smtClean="0">
                <a:solidFill>
                  <a:srgbClr val="000000"/>
                </a:solidFill>
              </a:rPr>
              <a:t>GWFP </a:t>
            </a:r>
            <a:r>
              <a:rPr lang="en-US" sz="1400" dirty="0" smtClean="0">
                <a:solidFill>
                  <a:srgbClr val="000000"/>
                </a:solidFill>
              </a:rPr>
              <a:t>RSF/Guarantee</a:t>
            </a:r>
            <a:endParaRPr lang="en-US" sz="1400" dirty="0">
              <a:solidFill>
                <a:srgbClr val="000000"/>
              </a:solidFill>
            </a:endParaRPr>
          </a:p>
        </p:txBody>
      </p:sp>
      <p:sp>
        <p:nvSpPr>
          <p:cNvPr id="17" name="TextBox 16"/>
          <p:cNvSpPr txBox="1"/>
          <p:nvPr/>
        </p:nvSpPr>
        <p:spPr>
          <a:xfrm>
            <a:off x="2971800" y="1752353"/>
            <a:ext cx="2362200" cy="646331"/>
          </a:xfrm>
          <a:prstGeom prst="rect">
            <a:avLst/>
          </a:prstGeom>
          <a:noFill/>
        </p:spPr>
        <p:txBody>
          <a:bodyPr wrap="square" rtlCol="0">
            <a:spAutoFit/>
          </a:bodyPr>
          <a:lstStyle/>
          <a:p>
            <a:pPr algn="ctr"/>
            <a:r>
              <a:rPr lang="en-US" dirty="0" smtClean="0">
                <a:solidFill>
                  <a:srgbClr val="000000"/>
                </a:solidFill>
              </a:rPr>
              <a:t>Commodity  stored in warehouse</a:t>
            </a:r>
            <a:endParaRPr lang="en-US" dirty="0">
              <a:solidFill>
                <a:srgbClr val="000000"/>
              </a:solidFill>
            </a:endParaRPr>
          </a:p>
        </p:txBody>
      </p:sp>
      <p:pic>
        <p:nvPicPr>
          <p:cNvPr id="18" name="Picture 4" descr="C:\Users\Gvegarra\Pictures\Microsoft Clip Organizer\00149619.wmf"/>
          <p:cNvPicPr>
            <a:picLocks noChangeAspect="1" noChangeArrowheads="1"/>
          </p:cNvPicPr>
          <p:nvPr/>
        </p:nvPicPr>
        <p:blipFill>
          <a:blip r:embed="rId3" cstate="print"/>
          <a:srcRect/>
          <a:stretch>
            <a:fillRect/>
          </a:stretch>
        </p:blipFill>
        <p:spPr bwMode="auto">
          <a:xfrm>
            <a:off x="5257800" y="1613203"/>
            <a:ext cx="1600200" cy="1409150"/>
          </a:xfrm>
          <a:prstGeom prst="rect">
            <a:avLst/>
          </a:prstGeom>
          <a:noFill/>
        </p:spPr>
      </p:pic>
      <p:sp>
        <p:nvSpPr>
          <p:cNvPr id="22" name="AutoShape 9"/>
          <p:cNvSpPr>
            <a:spLocks noChangeArrowheads="1"/>
          </p:cNvSpPr>
          <p:nvPr/>
        </p:nvSpPr>
        <p:spPr bwMode="auto">
          <a:xfrm flipH="1">
            <a:off x="3532188" y="5105400"/>
            <a:ext cx="2030412" cy="776287"/>
          </a:xfrm>
          <a:prstGeom prst="roundRect">
            <a:avLst>
              <a:gd name="adj" fmla="val 16667"/>
            </a:avLst>
          </a:prstGeom>
          <a:solidFill>
            <a:srgbClr val="014B65"/>
          </a:solidFill>
          <a:ln w="9525" algn="ctr">
            <a:solidFill>
              <a:srgbClr val="000000"/>
            </a:solidFill>
            <a:round/>
            <a:headEnd/>
            <a:tailEnd/>
          </a:ln>
        </p:spPr>
        <p:txBody>
          <a:bodyPr lIns="80760" tIns="40380" rIns="80760" bIns="40380" anchor="ctr"/>
          <a:lstStyle/>
          <a:p>
            <a:pPr algn="ctr">
              <a:buFontTx/>
              <a:buNone/>
            </a:pPr>
            <a:r>
              <a:rPr lang="en-US" sz="2400" dirty="0">
                <a:solidFill>
                  <a:schemeClr val="bg1"/>
                </a:solidFill>
              </a:rPr>
              <a:t>BANK</a:t>
            </a:r>
          </a:p>
        </p:txBody>
      </p:sp>
      <p:cxnSp>
        <p:nvCxnSpPr>
          <p:cNvPr id="23" name="AutoShape 14"/>
          <p:cNvCxnSpPr>
            <a:cxnSpLocks noChangeShapeType="1"/>
          </p:cNvCxnSpPr>
          <p:nvPr/>
        </p:nvCxnSpPr>
        <p:spPr bwMode="auto">
          <a:xfrm>
            <a:off x="1905000" y="5486400"/>
            <a:ext cx="1447800" cy="0"/>
          </a:xfrm>
          <a:prstGeom prst="straightConnector1">
            <a:avLst/>
          </a:prstGeom>
          <a:noFill/>
          <a:ln w="15875">
            <a:solidFill>
              <a:schemeClr val="tx1"/>
            </a:solidFill>
            <a:round/>
            <a:headEnd/>
            <a:tailEnd type="triangle" w="lg" len="lg"/>
          </a:ln>
        </p:spPr>
      </p:cxnSp>
      <p:cxnSp>
        <p:nvCxnSpPr>
          <p:cNvPr id="24" name="AutoShape 14"/>
          <p:cNvCxnSpPr>
            <a:cxnSpLocks noChangeShapeType="1"/>
          </p:cNvCxnSpPr>
          <p:nvPr/>
        </p:nvCxnSpPr>
        <p:spPr bwMode="auto">
          <a:xfrm flipH="1" flipV="1">
            <a:off x="2667000" y="3276600"/>
            <a:ext cx="914400" cy="1828800"/>
          </a:xfrm>
          <a:prstGeom prst="straightConnector1">
            <a:avLst/>
          </a:prstGeom>
          <a:noFill/>
          <a:ln w="15875">
            <a:solidFill>
              <a:schemeClr val="tx1"/>
            </a:solidFill>
            <a:round/>
            <a:headEnd/>
            <a:tailEnd type="triangle" w="lg" len="lg"/>
          </a:ln>
        </p:spPr>
      </p:cxnSp>
      <p:cxnSp>
        <p:nvCxnSpPr>
          <p:cNvPr id="27" name="AutoShape 14"/>
          <p:cNvCxnSpPr>
            <a:cxnSpLocks noChangeShapeType="1"/>
          </p:cNvCxnSpPr>
          <p:nvPr/>
        </p:nvCxnSpPr>
        <p:spPr bwMode="auto">
          <a:xfrm>
            <a:off x="3124200" y="2438153"/>
            <a:ext cx="1981200" cy="0"/>
          </a:xfrm>
          <a:prstGeom prst="straightConnector1">
            <a:avLst/>
          </a:prstGeom>
          <a:noFill/>
          <a:ln w="15875">
            <a:solidFill>
              <a:schemeClr val="tx1"/>
            </a:solidFill>
            <a:round/>
            <a:headEnd/>
            <a:tailEnd type="triangle" w="lg" len="lg"/>
          </a:ln>
        </p:spPr>
      </p:cxnSp>
      <p:cxnSp>
        <p:nvCxnSpPr>
          <p:cNvPr id="32" name="AutoShape 14"/>
          <p:cNvCxnSpPr>
            <a:cxnSpLocks noChangeShapeType="1"/>
          </p:cNvCxnSpPr>
          <p:nvPr/>
        </p:nvCxnSpPr>
        <p:spPr bwMode="auto">
          <a:xfrm flipH="1">
            <a:off x="5029200" y="3200153"/>
            <a:ext cx="914400" cy="1828800"/>
          </a:xfrm>
          <a:prstGeom prst="straightConnector1">
            <a:avLst/>
          </a:prstGeom>
          <a:noFill/>
          <a:ln w="15875">
            <a:solidFill>
              <a:schemeClr val="tx1"/>
            </a:solidFill>
            <a:round/>
            <a:headEnd/>
            <a:tailEnd type="triangle" w="lg" len="lg"/>
          </a:ln>
        </p:spPr>
      </p:cxnSp>
      <p:sp>
        <p:nvSpPr>
          <p:cNvPr id="33" name="TextBox 32"/>
          <p:cNvSpPr txBox="1"/>
          <p:nvPr/>
        </p:nvSpPr>
        <p:spPr>
          <a:xfrm>
            <a:off x="6172200" y="2892376"/>
            <a:ext cx="1702069" cy="307777"/>
          </a:xfrm>
          <a:prstGeom prst="rect">
            <a:avLst/>
          </a:prstGeom>
          <a:noFill/>
        </p:spPr>
        <p:txBody>
          <a:bodyPr wrap="none" rtlCol="0">
            <a:spAutoFit/>
          </a:bodyPr>
          <a:lstStyle/>
          <a:p>
            <a:pPr algn="ctr"/>
            <a:r>
              <a:rPr lang="en-US" sz="1400" b="1" dirty="0" smtClean="0">
                <a:solidFill>
                  <a:srgbClr val="000000"/>
                </a:solidFill>
              </a:rPr>
              <a:t>3</a:t>
            </a:r>
            <a:r>
              <a:rPr lang="en-US" sz="1400" b="1" baseline="30000" dirty="0" smtClean="0">
                <a:solidFill>
                  <a:srgbClr val="000000"/>
                </a:solidFill>
              </a:rPr>
              <a:t>rd</a:t>
            </a:r>
            <a:r>
              <a:rPr lang="en-US" sz="1400" b="1" dirty="0" smtClean="0">
                <a:solidFill>
                  <a:srgbClr val="000000"/>
                </a:solidFill>
              </a:rPr>
              <a:t> Party Warehouse</a:t>
            </a:r>
            <a:endParaRPr lang="en-US" sz="1400" b="1" dirty="0">
              <a:solidFill>
                <a:srgbClr val="000000"/>
              </a:solidFill>
            </a:endParaRPr>
          </a:p>
        </p:txBody>
      </p:sp>
      <p:sp>
        <p:nvSpPr>
          <p:cNvPr id="34" name="TextBox 33"/>
          <p:cNvSpPr txBox="1"/>
          <p:nvPr/>
        </p:nvSpPr>
        <p:spPr>
          <a:xfrm>
            <a:off x="5943600" y="5105400"/>
            <a:ext cx="2286000" cy="1384995"/>
          </a:xfrm>
          <a:prstGeom prst="rect">
            <a:avLst/>
          </a:prstGeom>
          <a:solidFill>
            <a:schemeClr val="tx2">
              <a:lumMod val="20000"/>
              <a:lumOff val="80000"/>
            </a:schemeClr>
          </a:solidFill>
          <a:ln>
            <a:solidFill>
              <a:schemeClr val="bg1">
                <a:lumMod val="65000"/>
              </a:schemeClr>
            </a:solidFill>
          </a:ln>
        </p:spPr>
        <p:txBody>
          <a:bodyPr wrap="square">
            <a:spAutoFit/>
          </a:bodyPr>
          <a:lstStyle/>
          <a:p>
            <a:pPr algn="ctr">
              <a:spcBef>
                <a:spcPts val="0"/>
              </a:spcBef>
              <a:buFontTx/>
              <a:buNone/>
              <a:defRPr/>
            </a:pPr>
            <a:r>
              <a:rPr lang="en-US" sz="1200" b="1" dirty="0"/>
              <a:t>IFC Advisory </a:t>
            </a:r>
            <a:r>
              <a:rPr lang="en-US" sz="1200" b="1" dirty="0" smtClean="0"/>
              <a:t>to </a:t>
            </a:r>
            <a:br>
              <a:rPr lang="en-US" sz="1200" b="1" dirty="0" smtClean="0"/>
            </a:br>
            <a:r>
              <a:rPr lang="en-US" sz="1200" b="1" u="sng" dirty="0" smtClean="0"/>
              <a:t>Banks:</a:t>
            </a:r>
            <a:r>
              <a:rPr lang="en-US" sz="1200" b="1" dirty="0" smtClean="0"/>
              <a:t> </a:t>
            </a:r>
            <a:endParaRPr lang="en-US" sz="1200" b="1" dirty="0"/>
          </a:p>
          <a:p>
            <a:pPr algn="ctr">
              <a:spcBef>
                <a:spcPts val="0"/>
              </a:spcBef>
              <a:buFontTx/>
              <a:buNone/>
              <a:defRPr/>
            </a:pPr>
            <a:r>
              <a:rPr lang="en-US" sz="1200" b="1" dirty="0"/>
              <a:t> </a:t>
            </a:r>
            <a:r>
              <a:rPr lang="en-US" sz="1200" b="1" dirty="0" smtClean="0"/>
              <a:t>Credit Risk Assessment</a:t>
            </a:r>
            <a:endParaRPr lang="en-US" sz="1200" b="1" dirty="0"/>
          </a:p>
          <a:p>
            <a:pPr algn="ctr">
              <a:spcBef>
                <a:spcPts val="0"/>
              </a:spcBef>
              <a:buFontTx/>
              <a:buNone/>
              <a:defRPr/>
            </a:pPr>
            <a:r>
              <a:rPr lang="en-US" sz="1200" b="1" dirty="0" smtClean="0"/>
              <a:t>Commodity Price Risk</a:t>
            </a:r>
            <a:endParaRPr lang="en-US" sz="1200" b="1" dirty="0"/>
          </a:p>
          <a:p>
            <a:pPr algn="ctr">
              <a:spcBef>
                <a:spcPts val="0"/>
              </a:spcBef>
              <a:buFontTx/>
              <a:buNone/>
              <a:defRPr/>
            </a:pPr>
            <a:r>
              <a:rPr lang="en-US" sz="1200" b="1" dirty="0"/>
              <a:t> Policies / </a:t>
            </a:r>
            <a:r>
              <a:rPr lang="en-US" sz="1200" b="1" dirty="0" smtClean="0"/>
              <a:t>Procedures</a:t>
            </a:r>
          </a:p>
          <a:p>
            <a:pPr algn="ctr">
              <a:spcBef>
                <a:spcPts val="0"/>
              </a:spcBef>
              <a:buFontTx/>
              <a:buNone/>
              <a:defRPr/>
            </a:pPr>
            <a:r>
              <a:rPr lang="en-US" sz="1200" b="1" dirty="0" smtClean="0"/>
              <a:t>Expand Client Base to Farmers/</a:t>
            </a:r>
            <a:r>
              <a:rPr lang="en-US" sz="1200" b="1" dirty="0" err="1" smtClean="0"/>
              <a:t>Agri</a:t>
            </a:r>
            <a:r>
              <a:rPr lang="en-US" sz="1200" b="1" dirty="0" smtClean="0"/>
              <a:t>-SMEs</a:t>
            </a:r>
            <a:endParaRPr lang="en-US" sz="1200" b="1" dirty="0"/>
          </a:p>
        </p:txBody>
      </p:sp>
      <p:sp>
        <p:nvSpPr>
          <p:cNvPr id="35" name="TextBox 34"/>
          <p:cNvSpPr txBox="1"/>
          <p:nvPr/>
        </p:nvSpPr>
        <p:spPr>
          <a:xfrm>
            <a:off x="102870" y="1135380"/>
            <a:ext cx="2057400" cy="1015663"/>
          </a:xfrm>
          <a:prstGeom prst="rect">
            <a:avLst/>
          </a:prstGeom>
          <a:solidFill>
            <a:schemeClr val="accent3">
              <a:lumMod val="40000"/>
              <a:lumOff val="60000"/>
            </a:schemeClr>
          </a:solidFill>
          <a:ln>
            <a:solidFill>
              <a:schemeClr val="bg1">
                <a:lumMod val="65000"/>
              </a:schemeClr>
            </a:solidFill>
          </a:ln>
        </p:spPr>
        <p:txBody>
          <a:bodyPr wrap="square">
            <a:spAutoFit/>
          </a:bodyPr>
          <a:lstStyle/>
          <a:p>
            <a:pPr algn="ctr">
              <a:spcBef>
                <a:spcPts val="0"/>
              </a:spcBef>
              <a:buFontTx/>
              <a:buNone/>
              <a:defRPr/>
            </a:pPr>
            <a:r>
              <a:rPr lang="en-US" sz="1200" b="1" dirty="0"/>
              <a:t>IFC Advisory to </a:t>
            </a:r>
          </a:p>
          <a:p>
            <a:pPr algn="ctr">
              <a:spcBef>
                <a:spcPts val="0"/>
              </a:spcBef>
              <a:buFontTx/>
              <a:buNone/>
              <a:defRPr/>
            </a:pPr>
            <a:r>
              <a:rPr lang="en-US" sz="1200" b="1" u="sng" dirty="0"/>
              <a:t>Agribusiness </a:t>
            </a:r>
            <a:r>
              <a:rPr lang="en-US" sz="1200" b="1" u="sng" dirty="0" smtClean="0"/>
              <a:t>or Farmers</a:t>
            </a:r>
            <a:r>
              <a:rPr lang="en-US" sz="1200" b="1" dirty="0"/>
              <a:t>: </a:t>
            </a:r>
          </a:p>
          <a:p>
            <a:pPr algn="ctr">
              <a:spcBef>
                <a:spcPts val="0"/>
              </a:spcBef>
              <a:buFontTx/>
              <a:buNone/>
              <a:defRPr/>
            </a:pPr>
            <a:r>
              <a:rPr lang="en-US" sz="1200" b="1" dirty="0"/>
              <a:t> Productivity</a:t>
            </a:r>
          </a:p>
          <a:p>
            <a:pPr algn="ctr">
              <a:spcBef>
                <a:spcPts val="0"/>
              </a:spcBef>
              <a:buFontTx/>
              <a:buNone/>
              <a:defRPr/>
            </a:pPr>
            <a:r>
              <a:rPr lang="en-US" sz="1200" b="1" dirty="0"/>
              <a:t> Standards</a:t>
            </a:r>
          </a:p>
          <a:p>
            <a:pPr algn="ctr">
              <a:spcBef>
                <a:spcPts val="0"/>
              </a:spcBef>
              <a:buFontTx/>
              <a:buNone/>
              <a:defRPr/>
            </a:pPr>
            <a:r>
              <a:rPr lang="en-US" sz="1200" b="1" dirty="0"/>
              <a:t> Business practices</a:t>
            </a:r>
          </a:p>
        </p:txBody>
      </p:sp>
      <p:pic>
        <p:nvPicPr>
          <p:cNvPr id="19" name="Picture 5" descr="C:\Users\Gvegarra\Pictures\Microsoft Clip Organizer\00289994.wmf"/>
          <p:cNvPicPr>
            <a:picLocks noChangeAspect="1" noChangeArrowheads="1"/>
          </p:cNvPicPr>
          <p:nvPr/>
        </p:nvPicPr>
        <p:blipFill>
          <a:blip r:embed="rId4" cstate="print"/>
          <a:srcRect/>
          <a:stretch>
            <a:fillRect/>
          </a:stretch>
        </p:blipFill>
        <p:spPr bwMode="auto">
          <a:xfrm>
            <a:off x="1725930" y="2034540"/>
            <a:ext cx="1322070" cy="1165860"/>
          </a:xfrm>
          <a:prstGeom prst="rect">
            <a:avLst/>
          </a:prstGeom>
          <a:noFill/>
        </p:spPr>
      </p:pic>
      <p:sp>
        <p:nvSpPr>
          <p:cNvPr id="36" name="TextBox 35"/>
          <p:cNvSpPr txBox="1"/>
          <p:nvPr/>
        </p:nvSpPr>
        <p:spPr>
          <a:xfrm>
            <a:off x="6781800" y="838200"/>
            <a:ext cx="2362200" cy="1200329"/>
          </a:xfrm>
          <a:prstGeom prst="rect">
            <a:avLst/>
          </a:prstGeom>
          <a:solidFill>
            <a:srgbClr val="FFFF99"/>
          </a:solidFill>
          <a:ln>
            <a:solidFill>
              <a:schemeClr val="bg1">
                <a:lumMod val="65000"/>
              </a:schemeClr>
            </a:solidFill>
          </a:ln>
        </p:spPr>
        <p:txBody>
          <a:bodyPr wrap="square">
            <a:spAutoFit/>
          </a:bodyPr>
          <a:lstStyle/>
          <a:p>
            <a:pPr algn="ctr">
              <a:spcBef>
                <a:spcPts val="0"/>
              </a:spcBef>
              <a:buFontTx/>
              <a:buNone/>
              <a:defRPr/>
            </a:pPr>
            <a:r>
              <a:rPr lang="en-US" sz="1200" b="1" dirty="0"/>
              <a:t>IFC Advisory to </a:t>
            </a:r>
          </a:p>
          <a:p>
            <a:pPr algn="ctr">
              <a:spcBef>
                <a:spcPts val="0"/>
              </a:spcBef>
              <a:buFontTx/>
              <a:buNone/>
              <a:defRPr/>
            </a:pPr>
            <a:r>
              <a:rPr lang="en-US" sz="1200" b="1" u="sng" dirty="0" smtClean="0"/>
              <a:t>Warehouse Operators</a:t>
            </a:r>
            <a:r>
              <a:rPr lang="en-US" sz="1200" b="1" dirty="0" smtClean="0"/>
              <a:t>: </a:t>
            </a:r>
            <a:endParaRPr lang="en-US" sz="1200" b="1" dirty="0"/>
          </a:p>
          <a:p>
            <a:pPr algn="ctr">
              <a:spcBef>
                <a:spcPts val="0"/>
              </a:spcBef>
              <a:buFontTx/>
              <a:buNone/>
              <a:defRPr/>
            </a:pPr>
            <a:r>
              <a:rPr lang="en-US" sz="1200" b="1" dirty="0" smtClean="0"/>
              <a:t>Standard Operating Procedures</a:t>
            </a:r>
            <a:endParaRPr lang="en-US" sz="1200" b="1" dirty="0"/>
          </a:p>
          <a:p>
            <a:pPr algn="ctr">
              <a:spcBef>
                <a:spcPts val="0"/>
              </a:spcBef>
              <a:buFontTx/>
              <a:buNone/>
              <a:defRPr/>
            </a:pPr>
            <a:r>
              <a:rPr lang="en-US" sz="1200" b="1" dirty="0"/>
              <a:t> </a:t>
            </a:r>
            <a:r>
              <a:rPr lang="en-US" sz="1200" b="1" dirty="0" smtClean="0"/>
              <a:t>Staff Training </a:t>
            </a:r>
            <a:endParaRPr lang="en-US" sz="1200" b="1" dirty="0"/>
          </a:p>
          <a:p>
            <a:pPr algn="ctr">
              <a:spcBef>
                <a:spcPts val="0"/>
              </a:spcBef>
              <a:buFontTx/>
              <a:buNone/>
              <a:defRPr/>
            </a:pPr>
            <a:r>
              <a:rPr lang="en-US" sz="1200" b="1" dirty="0"/>
              <a:t> </a:t>
            </a:r>
            <a:r>
              <a:rPr lang="en-US" sz="1200" b="1" dirty="0" smtClean="0"/>
              <a:t>Labor Standards </a:t>
            </a:r>
            <a:endParaRPr lang="en-US" sz="1200" b="1" dirty="0"/>
          </a:p>
        </p:txBody>
      </p:sp>
      <p:sp>
        <p:nvSpPr>
          <p:cNvPr id="37" name="TextBox 36"/>
          <p:cNvSpPr txBox="1"/>
          <p:nvPr/>
        </p:nvSpPr>
        <p:spPr>
          <a:xfrm>
            <a:off x="3124200" y="3048000"/>
            <a:ext cx="2286000" cy="1200329"/>
          </a:xfrm>
          <a:prstGeom prst="rect">
            <a:avLst/>
          </a:prstGeom>
          <a:solidFill>
            <a:schemeClr val="accent2">
              <a:lumMod val="20000"/>
              <a:lumOff val="80000"/>
            </a:schemeClr>
          </a:solidFill>
          <a:ln>
            <a:solidFill>
              <a:schemeClr val="bg1">
                <a:lumMod val="65000"/>
              </a:schemeClr>
            </a:solidFill>
          </a:ln>
        </p:spPr>
        <p:txBody>
          <a:bodyPr wrap="square">
            <a:spAutoFit/>
          </a:bodyPr>
          <a:lstStyle/>
          <a:p>
            <a:pPr algn="ctr">
              <a:spcBef>
                <a:spcPts val="0"/>
              </a:spcBef>
              <a:buFontTx/>
              <a:buNone/>
              <a:defRPr/>
            </a:pPr>
            <a:r>
              <a:rPr lang="en-US" sz="1200" b="1" dirty="0"/>
              <a:t>IFC Advisory </a:t>
            </a:r>
            <a:r>
              <a:rPr lang="en-US" sz="1200" b="1" dirty="0" smtClean="0"/>
              <a:t>to </a:t>
            </a:r>
            <a:br>
              <a:rPr lang="en-US" sz="1200" b="1" dirty="0" smtClean="0"/>
            </a:br>
            <a:r>
              <a:rPr lang="en-US" sz="1200" b="1" u="sng" dirty="0" smtClean="0"/>
              <a:t>Government:</a:t>
            </a:r>
            <a:r>
              <a:rPr lang="en-US" sz="1200" b="1" dirty="0" smtClean="0"/>
              <a:t> </a:t>
            </a:r>
            <a:endParaRPr lang="en-US" sz="1200" b="1" dirty="0"/>
          </a:p>
          <a:p>
            <a:pPr algn="ctr">
              <a:spcBef>
                <a:spcPts val="0"/>
              </a:spcBef>
              <a:buFontTx/>
              <a:buNone/>
              <a:defRPr/>
            </a:pPr>
            <a:r>
              <a:rPr lang="en-US" sz="1200" b="1" dirty="0"/>
              <a:t> </a:t>
            </a:r>
            <a:r>
              <a:rPr lang="en-US" sz="1200" b="1" dirty="0" smtClean="0"/>
              <a:t>WHR Law/Regulations</a:t>
            </a:r>
          </a:p>
          <a:p>
            <a:pPr algn="ctr">
              <a:spcBef>
                <a:spcPts val="0"/>
              </a:spcBef>
              <a:buFontTx/>
              <a:buNone/>
              <a:defRPr/>
            </a:pPr>
            <a:r>
              <a:rPr lang="en-US" sz="1200" b="1" dirty="0" smtClean="0"/>
              <a:t>Collateral Rights/Enforcement</a:t>
            </a:r>
            <a:endParaRPr lang="en-US" sz="1200" b="1" dirty="0"/>
          </a:p>
          <a:p>
            <a:pPr algn="ctr">
              <a:spcBef>
                <a:spcPts val="0"/>
              </a:spcBef>
              <a:buFontTx/>
              <a:buNone/>
              <a:defRPr/>
            </a:pPr>
            <a:r>
              <a:rPr lang="en-US" sz="1200" b="1" dirty="0"/>
              <a:t> </a:t>
            </a:r>
            <a:r>
              <a:rPr lang="en-US" sz="1200" b="1" dirty="0" smtClean="0"/>
              <a:t>Indemnity Fund</a:t>
            </a:r>
            <a:endParaRPr lang="en-US" sz="1200" b="1" dirty="0"/>
          </a:p>
        </p:txBody>
      </p:sp>
      <p:pic>
        <p:nvPicPr>
          <p:cNvPr id="25" name="Picture 10"/>
          <p:cNvPicPr>
            <a:picLocks noChangeAspect="1"/>
          </p:cNvPicPr>
          <p:nvPr/>
        </p:nvPicPr>
        <p:blipFill>
          <a:blip r:embed="rId5" cstate="print">
            <a:extLst>
              <a:ext uri="{28A0092B-C50C-407E-A947-70E740481C1C}">
                <a14:useLocalDpi xmlns:a14="http://schemas.microsoft.com/office/drawing/2010/main" val="0"/>
              </a:ext>
            </a:extLst>
          </a:blip>
          <a:srcRect r="28535"/>
          <a:stretch>
            <a:fillRect/>
          </a:stretch>
        </p:blipFill>
        <p:spPr bwMode="auto">
          <a:xfrm>
            <a:off x="257176" y="5267324"/>
            <a:ext cx="192348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4186" y="422103"/>
            <a:ext cx="5831981" cy="430887"/>
          </a:xfrm>
          <a:prstGeom prst="rect">
            <a:avLst/>
          </a:prstGeom>
        </p:spPr>
        <p:txBody>
          <a:bodyPr wrap="none">
            <a:spAutoFit/>
          </a:bodyPr>
          <a:lstStyle/>
          <a:p>
            <a:r>
              <a:rPr lang="en-US" sz="2200" b="1" dirty="0">
                <a:solidFill>
                  <a:srgbClr val="014C6D"/>
                </a:solidFill>
              </a:rPr>
              <a:t>Warehouse Finance – IFC Model Illustration</a:t>
            </a:r>
            <a:endParaRPr lang="en-US" sz="2200" dirty="0"/>
          </a:p>
        </p:txBody>
      </p:sp>
    </p:spTree>
    <p:extLst>
      <p:ext uri="{BB962C8B-B14F-4D97-AF65-F5344CB8AC3E}">
        <p14:creationId xmlns:p14="http://schemas.microsoft.com/office/powerpoint/2010/main" val="24692312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cq5QDgY92ESTYSTa_YeYB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cq5QDgY92ESTYSTa_YeYBQ"/>
</p:tagLst>
</file>

<file path=ppt/theme/theme1.xml><?xml version="1.0" encoding="utf-8"?>
<a:theme xmlns:a="http://schemas.openxmlformats.org/drawingml/2006/main" name="blank">
  <a:themeElements>
    <a:clrScheme name="blank 1">
      <a:dk1>
        <a:srgbClr val="000000"/>
      </a:dk1>
      <a:lt1>
        <a:srgbClr val="FFFFFF"/>
      </a:lt1>
      <a:dk2>
        <a:srgbClr val="CAD4EE"/>
      </a:dk2>
      <a:lt2>
        <a:srgbClr val="CFC9C0"/>
      </a:lt2>
      <a:accent1>
        <a:srgbClr val="002261"/>
      </a:accent1>
      <a:accent2>
        <a:srgbClr val="4367C5"/>
      </a:accent2>
      <a:accent3>
        <a:srgbClr val="FFFFFF"/>
      </a:accent3>
      <a:accent4>
        <a:srgbClr val="000000"/>
      </a:accent4>
      <a:accent5>
        <a:srgbClr val="AAABB7"/>
      </a:accent5>
      <a:accent6>
        <a:srgbClr val="3C5DB2"/>
      </a:accent6>
      <a:hlink>
        <a:srgbClr val="FFCD00"/>
      </a:hlink>
      <a:folHlink>
        <a:srgbClr val="47C7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12700" marR="0" indent="-12700" algn="ctr"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12700" marR="0" indent="-12700" algn="ctr"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CAD4EE"/>
        </a:dk2>
        <a:lt2>
          <a:srgbClr val="CFC9C0"/>
        </a:lt2>
        <a:accent1>
          <a:srgbClr val="002261"/>
        </a:accent1>
        <a:accent2>
          <a:srgbClr val="4367C5"/>
        </a:accent2>
        <a:accent3>
          <a:srgbClr val="FFFFFF"/>
        </a:accent3>
        <a:accent4>
          <a:srgbClr val="000000"/>
        </a:accent4>
        <a:accent5>
          <a:srgbClr val="AAABB7"/>
        </a:accent5>
        <a:accent6>
          <a:srgbClr val="3C5DB2"/>
        </a:accent6>
        <a:hlink>
          <a:srgbClr val="FFCD00"/>
        </a:hlink>
        <a:folHlink>
          <a:srgbClr val="47C7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over Options">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a:themeElements>
    <a:clrScheme name="blank 1">
      <a:dk1>
        <a:srgbClr val="000000"/>
      </a:dk1>
      <a:lt1>
        <a:srgbClr val="FFFFFF"/>
      </a:lt1>
      <a:dk2>
        <a:srgbClr val="CAD4EE"/>
      </a:dk2>
      <a:lt2>
        <a:srgbClr val="CFC9C0"/>
      </a:lt2>
      <a:accent1>
        <a:srgbClr val="002261"/>
      </a:accent1>
      <a:accent2>
        <a:srgbClr val="4367C5"/>
      </a:accent2>
      <a:accent3>
        <a:srgbClr val="FFFFFF"/>
      </a:accent3>
      <a:accent4>
        <a:srgbClr val="000000"/>
      </a:accent4>
      <a:accent5>
        <a:srgbClr val="AAABB7"/>
      </a:accent5>
      <a:accent6>
        <a:srgbClr val="3C5DB2"/>
      </a:accent6>
      <a:hlink>
        <a:srgbClr val="FFCD00"/>
      </a:hlink>
      <a:folHlink>
        <a:srgbClr val="47C7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12700" marR="0" indent="-12700" algn="ctr"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12700" marR="0" indent="-12700" algn="ctr"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CAD4EE"/>
        </a:dk2>
        <a:lt2>
          <a:srgbClr val="CFC9C0"/>
        </a:lt2>
        <a:accent1>
          <a:srgbClr val="002261"/>
        </a:accent1>
        <a:accent2>
          <a:srgbClr val="4367C5"/>
        </a:accent2>
        <a:accent3>
          <a:srgbClr val="FFFFFF"/>
        </a:accent3>
        <a:accent4>
          <a:srgbClr val="000000"/>
        </a:accent4>
        <a:accent5>
          <a:srgbClr val="AAABB7"/>
        </a:accent5>
        <a:accent6>
          <a:srgbClr val="3C5DB2"/>
        </a:accent6>
        <a:hlink>
          <a:srgbClr val="FFCD00"/>
        </a:hlink>
        <a:folHlink>
          <a:srgbClr val="47C7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a:themeElements>
    <a:clrScheme name="blank 1">
      <a:dk1>
        <a:srgbClr val="000000"/>
      </a:dk1>
      <a:lt1>
        <a:srgbClr val="FFFFFF"/>
      </a:lt1>
      <a:dk2>
        <a:srgbClr val="CAD4EE"/>
      </a:dk2>
      <a:lt2>
        <a:srgbClr val="CFC9C0"/>
      </a:lt2>
      <a:accent1>
        <a:srgbClr val="002261"/>
      </a:accent1>
      <a:accent2>
        <a:srgbClr val="4367C5"/>
      </a:accent2>
      <a:accent3>
        <a:srgbClr val="FFFFFF"/>
      </a:accent3>
      <a:accent4>
        <a:srgbClr val="000000"/>
      </a:accent4>
      <a:accent5>
        <a:srgbClr val="AAABB7"/>
      </a:accent5>
      <a:accent6>
        <a:srgbClr val="3C5DB2"/>
      </a:accent6>
      <a:hlink>
        <a:srgbClr val="FFCD00"/>
      </a:hlink>
      <a:folHlink>
        <a:srgbClr val="47C7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12700" marR="0" indent="-12700" algn="ctr"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12700" marR="0" indent="-12700" algn="ctr"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CAD4EE"/>
        </a:dk2>
        <a:lt2>
          <a:srgbClr val="CFC9C0"/>
        </a:lt2>
        <a:accent1>
          <a:srgbClr val="002261"/>
        </a:accent1>
        <a:accent2>
          <a:srgbClr val="4367C5"/>
        </a:accent2>
        <a:accent3>
          <a:srgbClr val="FFFFFF"/>
        </a:accent3>
        <a:accent4>
          <a:srgbClr val="000000"/>
        </a:accent4>
        <a:accent5>
          <a:srgbClr val="AAABB7"/>
        </a:accent5>
        <a:accent6>
          <a:srgbClr val="3C5DB2"/>
        </a:accent6>
        <a:hlink>
          <a:srgbClr val="FFCD00"/>
        </a:hlink>
        <a:folHlink>
          <a:srgbClr val="47C7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a:themeElements>
    <a:clrScheme name="blank 1">
      <a:dk1>
        <a:srgbClr val="000000"/>
      </a:dk1>
      <a:lt1>
        <a:srgbClr val="FFFFFF"/>
      </a:lt1>
      <a:dk2>
        <a:srgbClr val="CAD4EE"/>
      </a:dk2>
      <a:lt2>
        <a:srgbClr val="CFC9C0"/>
      </a:lt2>
      <a:accent1>
        <a:srgbClr val="002261"/>
      </a:accent1>
      <a:accent2>
        <a:srgbClr val="4367C5"/>
      </a:accent2>
      <a:accent3>
        <a:srgbClr val="FFFFFF"/>
      </a:accent3>
      <a:accent4>
        <a:srgbClr val="000000"/>
      </a:accent4>
      <a:accent5>
        <a:srgbClr val="AAABB7"/>
      </a:accent5>
      <a:accent6>
        <a:srgbClr val="3C5DB2"/>
      </a:accent6>
      <a:hlink>
        <a:srgbClr val="FFCD00"/>
      </a:hlink>
      <a:folHlink>
        <a:srgbClr val="47C7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12700" marR="0" indent="-12700" algn="ctr"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12700" marR="0" indent="-12700" algn="ctr"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CAD4EE"/>
        </a:dk2>
        <a:lt2>
          <a:srgbClr val="CFC9C0"/>
        </a:lt2>
        <a:accent1>
          <a:srgbClr val="002261"/>
        </a:accent1>
        <a:accent2>
          <a:srgbClr val="4367C5"/>
        </a:accent2>
        <a:accent3>
          <a:srgbClr val="FFFFFF"/>
        </a:accent3>
        <a:accent4>
          <a:srgbClr val="000000"/>
        </a:accent4>
        <a:accent5>
          <a:srgbClr val="AAABB7"/>
        </a:accent5>
        <a:accent6>
          <a:srgbClr val="3C5DB2"/>
        </a:accent6>
        <a:hlink>
          <a:srgbClr val="FFCD00"/>
        </a:hlink>
        <a:folHlink>
          <a:srgbClr val="47C7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lank">
  <a:themeElements>
    <a:clrScheme name="blank 1">
      <a:dk1>
        <a:srgbClr val="000000"/>
      </a:dk1>
      <a:lt1>
        <a:srgbClr val="FFFFFF"/>
      </a:lt1>
      <a:dk2>
        <a:srgbClr val="CAD4EE"/>
      </a:dk2>
      <a:lt2>
        <a:srgbClr val="CFC9C0"/>
      </a:lt2>
      <a:accent1>
        <a:srgbClr val="002261"/>
      </a:accent1>
      <a:accent2>
        <a:srgbClr val="4367C5"/>
      </a:accent2>
      <a:accent3>
        <a:srgbClr val="FFFFFF"/>
      </a:accent3>
      <a:accent4>
        <a:srgbClr val="000000"/>
      </a:accent4>
      <a:accent5>
        <a:srgbClr val="AAABB7"/>
      </a:accent5>
      <a:accent6>
        <a:srgbClr val="3C5DB2"/>
      </a:accent6>
      <a:hlink>
        <a:srgbClr val="FFCD00"/>
      </a:hlink>
      <a:folHlink>
        <a:srgbClr val="47C7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12700" marR="0" indent="-12700" algn="ctr"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12700" marR="0" indent="-12700" algn="ctr"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CAD4EE"/>
        </a:dk2>
        <a:lt2>
          <a:srgbClr val="CFC9C0"/>
        </a:lt2>
        <a:accent1>
          <a:srgbClr val="002261"/>
        </a:accent1>
        <a:accent2>
          <a:srgbClr val="4367C5"/>
        </a:accent2>
        <a:accent3>
          <a:srgbClr val="FFFFFF"/>
        </a:accent3>
        <a:accent4>
          <a:srgbClr val="000000"/>
        </a:accent4>
        <a:accent5>
          <a:srgbClr val="AAABB7"/>
        </a:accent5>
        <a:accent6>
          <a:srgbClr val="3C5DB2"/>
        </a:accent6>
        <a:hlink>
          <a:srgbClr val="FFCD00"/>
        </a:hlink>
        <a:folHlink>
          <a:srgbClr val="47C7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blank">
  <a:themeElements>
    <a:clrScheme name="blank 1">
      <a:dk1>
        <a:srgbClr val="000000"/>
      </a:dk1>
      <a:lt1>
        <a:srgbClr val="FFFFFF"/>
      </a:lt1>
      <a:dk2>
        <a:srgbClr val="CAD4EE"/>
      </a:dk2>
      <a:lt2>
        <a:srgbClr val="CFC9C0"/>
      </a:lt2>
      <a:accent1>
        <a:srgbClr val="002261"/>
      </a:accent1>
      <a:accent2>
        <a:srgbClr val="4367C5"/>
      </a:accent2>
      <a:accent3>
        <a:srgbClr val="FFFFFF"/>
      </a:accent3>
      <a:accent4>
        <a:srgbClr val="000000"/>
      </a:accent4>
      <a:accent5>
        <a:srgbClr val="AAABB7"/>
      </a:accent5>
      <a:accent6>
        <a:srgbClr val="3C5DB2"/>
      </a:accent6>
      <a:hlink>
        <a:srgbClr val="FFCD00"/>
      </a:hlink>
      <a:folHlink>
        <a:srgbClr val="47C7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12700" marR="0" indent="-12700" algn="ctr"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12700" marR="0" indent="-12700" algn="ctr"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CAD4EE"/>
        </a:dk2>
        <a:lt2>
          <a:srgbClr val="CFC9C0"/>
        </a:lt2>
        <a:accent1>
          <a:srgbClr val="002261"/>
        </a:accent1>
        <a:accent2>
          <a:srgbClr val="4367C5"/>
        </a:accent2>
        <a:accent3>
          <a:srgbClr val="FFFFFF"/>
        </a:accent3>
        <a:accent4>
          <a:srgbClr val="000000"/>
        </a:accent4>
        <a:accent5>
          <a:srgbClr val="AAABB7"/>
        </a:accent5>
        <a:accent6>
          <a:srgbClr val="3C5DB2"/>
        </a:accent6>
        <a:hlink>
          <a:srgbClr val="FFCD00"/>
        </a:hlink>
        <a:folHlink>
          <a:srgbClr val="47C7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blank">
  <a:themeElements>
    <a:clrScheme name="blank 1">
      <a:dk1>
        <a:srgbClr val="000000"/>
      </a:dk1>
      <a:lt1>
        <a:srgbClr val="FFFFFF"/>
      </a:lt1>
      <a:dk2>
        <a:srgbClr val="CAD4EE"/>
      </a:dk2>
      <a:lt2>
        <a:srgbClr val="CFC9C0"/>
      </a:lt2>
      <a:accent1>
        <a:srgbClr val="002261"/>
      </a:accent1>
      <a:accent2>
        <a:srgbClr val="4367C5"/>
      </a:accent2>
      <a:accent3>
        <a:srgbClr val="FFFFFF"/>
      </a:accent3>
      <a:accent4>
        <a:srgbClr val="000000"/>
      </a:accent4>
      <a:accent5>
        <a:srgbClr val="AAABB7"/>
      </a:accent5>
      <a:accent6>
        <a:srgbClr val="3C5DB2"/>
      </a:accent6>
      <a:hlink>
        <a:srgbClr val="FFCD00"/>
      </a:hlink>
      <a:folHlink>
        <a:srgbClr val="47C7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12700" marR="0" indent="-12700" algn="ctr"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12700" marR="0" indent="-12700" algn="ctr"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CAD4EE"/>
        </a:dk2>
        <a:lt2>
          <a:srgbClr val="CFC9C0"/>
        </a:lt2>
        <a:accent1>
          <a:srgbClr val="002261"/>
        </a:accent1>
        <a:accent2>
          <a:srgbClr val="4367C5"/>
        </a:accent2>
        <a:accent3>
          <a:srgbClr val="FFFFFF"/>
        </a:accent3>
        <a:accent4>
          <a:srgbClr val="000000"/>
        </a:accent4>
        <a:accent5>
          <a:srgbClr val="AAABB7"/>
        </a:accent5>
        <a:accent6>
          <a:srgbClr val="3C5DB2"/>
        </a:accent6>
        <a:hlink>
          <a:srgbClr val="FFCD00"/>
        </a:hlink>
        <a:folHlink>
          <a:srgbClr val="47C7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blank">
  <a:themeElements>
    <a:clrScheme name="blank 1">
      <a:dk1>
        <a:srgbClr val="000000"/>
      </a:dk1>
      <a:lt1>
        <a:srgbClr val="FFFFFF"/>
      </a:lt1>
      <a:dk2>
        <a:srgbClr val="CAD4EE"/>
      </a:dk2>
      <a:lt2>
        <a:srgbClr val="CFC9C0"/>
      </a:lt2>
      <a:accent1>
        <a:srgbClr val="002261"/>
      </a:accent1>
      <a:accent2>
        <a:srgbClr val="4367C5"/>
      </a:accent2>
      <a:accent3>
        <a:srgbClr val="FFFFFF"/>
      </a:accent3>
      <a:accent4>
        <a:srgbClr val="000000"/>
      </a:accent4>
      <a:accent5>
        <a:srgbClr val="AAABB7"/>
      </a:accent5>
      <a:accent6>
        <a:srgbClr val="3C5DB2"/>
      </a:accent6>
      <a:hlink>
        <a:srgbClr val="FFCD00"/>
      </a:hlink>
      <a:folHlink>
        <a:srgbClr val="47C7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12700" marR="0" indent="-12700" algn="ctr"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12700" marR="0" indent="-12700" algn="ctr"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CAD4EE"/>
        </a:dk2>
        <a:lt2>
          <a:srgbClr val="CFC9C0"/>
        </a:lt2>
        <a:accent1>
          <a:srgbClr val="002261"/>
        </a:accent1>
        <a:accent2>
          <a:srgbClr val="4367C5"/>
        </a:accent2>
        <a:accent3>
          <a:srgbClr val="FFFFFF"/>
        </a:accent3>
        <a:accent4>
          <a:srgbClr val="000000"/>
        </a:accent4>
        <a:accent5>
          <a:srgbClr val="AAABB7"/>
        </a:accent5>
        <a:accent6>
          <a:srgbClr val="3C5DB2"/>
        </a:accent6>
        <a:hlink>
          <a:srgbClr val="FFCD00"/>
        </a:hlink>
        <a:folHlink>
          <a:srgbClr val="47C7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a:ln>
              <a:noFill/>
            </a:ln>
            <a:solidFill>
              <a:schemeClr val="tx1"/>
            </a:solidFill>
            <a:effectLst/>
            <a:latin typeface="Trebuchet MS" pitchFamily="-111" charset="0"/>
            <a:ea typeface="Times New Roman" pitchFamily="-111" charset="0"/>
            <a:cs typeface="Times New Roman" pitchFamily="-111"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a:ln>
              <a:noFill/>
            </a:ln>
            <a:solidFill>
              <a:schemeClr val="tx1"/>
            </a:solidFill>
            <a:effectLst/>
            <a:latin typeface="Trebuchet MS" pitchFamily="-111" charset="0"/>
            <a:ea typeface="Times New Roman" pitchFamily="-111" charset="0"/>
            <a:cs typeface="Times New Roman" pitchFamily="-111"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32498</TotalTime>
  <Words>975</Words>
  <Application>Microsoft Office PowerPoint</Application>
  <PresentationFormat>On-screen Show (4:3)</PresentationFormat>
  <Paragraphs>161</Paragraphs>
  <Slides>13</Slides>
  <Notes>13</Notes>
  <HiddenSlides>0</HiddenSlides>
  <MMClips>0</MMClips>
  <ScaleCrop>false</ScaleCrop>
  <HeadingPairs>
    <vt:vector size="6" baseType="variant">
      <vt:variant>
        <vt:lpstr>Fonts Used</vt:lpstr>
      </vt:variant>
      <vt:variant>
        <vt:i4>14</vt:i4>
      </vt:variant>
      <vt:variant>
        <vt:lpstr>Theme</vt:lpstr>
      </vt:variant>
      <vt:variant>
        <vt:i4>10</vt:i4>
      </vt:variant>
      <vt:variant>
        <vt:lpstr>Slide Titles</vt:lpstr>
      </vt:variant>
      <vt:variant>
        <vt:i4>13</vt:i4>
      </vt:variant>
    </vt:vector>
  </HeadingPairs>
  <TitlesOfParts>
    <vt:vector size="37" baseType="lpstr">
      <vt:lpstr>Arial Unicode MS</vt:lpstr>
      <vt:lpstr>ＭＳ Ｐゴシック</vt:lpstr>
      <vt:lpstr>ＭＳ Ｐゴシック</vt:lpstr>
      <vt:lpstr>Andes ExtraLight</vt:lpstr>
      <vt:lpstr>Arial</vt:lpstr>
      <vt:lpstr>Arial Bold</vt:lpstr>
      <vt:lpstr>Cambria</vt:lpstr>
      <vt:lpstr>Century Gothic</vt:lpstr>
      <vt:lpstr>Gill Sans MT</vt:lpstr>
      <vt:lpstr>Symbol</vt:lpstr>
      <vt:lpstr>Times New Roman</vt:lpstr>
      <vt:lpstr>Trebuchet MS</vt:lpstr>
      <vt:lpstr>Wingdings</vt:lpstr>
      <vt:lpstr>ヒラギノ角ゴ Pro W3</vt:lpstr>
      <vt:lpstr>blank</vt:lpstr>
      <vt:lpstr>1_blank</vt:lpstr>
      <vt:lpstr>2_blank</vt:lpstr>
      <vt:lpstr>3_blank</vt:lpstr>
      <vt:lpstr>4_blank</vt:lpstr>
      <vt:lpstr>5_blank</vt:lpstr>
      <vt:lpstr>6_blank</vt:lpstr>
      <vt:lpstr>7_blank</vt:lpstr>
      <vt:lpstr>Theme1</vt:lpstr>
      <vt:lpstr>Cover Options</vt:lpstr>
      <vt:lpstr>Warehouse Receipt Financing Moving Towards Implementation in Pakistan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lpstr>PowerPoint Presentation</vt:lpstr>
      <vt:lpstr>PowerPoint Presentation</vt:lpstr>
    </vt:vector>
  </TitlesOfParts>
  <Company>CVI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Gralla</dc:creator>
  <cp:lastModifiedBy>Akbar Zaman Khan</cp:lastModifiedBy>
  <cp:revision>1952</cp:revision>
  <dcterms:created xsi:type="dcterms:W3CDTF">2007-03-26T18:34:25Z</dcterms:created>
  <dcterms:modified xsi:type="dcterms:W3CDTF">2015-04-28T12:57:30Z</dcterms:modified>
</cp:coreProperties>
</file>