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6453" r:id="rId2"/>
    <p:sldMasterId id="2147486465" r:id="rId3"/>
    <p:sldMasterId id="2147486477" r:id="rId4"/>
    <p:sldMasterId id="2147486489" r:id="rId5"/>
    <p:sldMasterId id="2147486501" r:id="rId6"/>
    <p:sldMasterId id="2147486513" r:id="rId7"/>
    <p:sldMasterId id="2147486525" r:id="rId8"/>
    <p:sldMasterId id="2147486538" r:id="rId9"/>
  </p:sldMasterIdLst>
  <p:notesMasterIdLst>
    <p:notesMasterId r:id="rId19"/>
  </p:notesMasterIdLst>
  <p:sldIdLst>
    <p:sldId id="256" r:id="rId10"/>
    <p:sldId id="398" r:id="rId11"/>
    <p:sldId id="511" r:id="rId12"/>
    <p:sldId id="510" r:id="rId13"/>
    <p:sldId id="493" r:id="rId14"/>
    <p:sldId id="502" r:id="rId15"/>
    <p:sldId id="508" r:id="rId16"/>
    <p:sldId id="509" r:id="rId17"/>
    <p:sldId id="344" r:id="rId18"/>
  </p:sldIdLst>
  <p:sldSz cx="10080625" cy="7559675"/>
  <p:notesSz cx="6794500" cy="9931400"/>
  <p:defaultTextStyle>
    <a:defPPr>
      <a:defRPr lang="en-GB"/>
    </a:defPPr>
    <a:lvl1pPr algn="l" defTabSz="4397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30250" indent="-276225" algn="l" defTabSz="4397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28713" indent="-219075" algn="l" defTabSz="4397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582738" indent="-219075" algn="l" defTabSz="4397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38350" indent="-219075" algn="l" defTabSz="4397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5EA00"/>
    <a:srgbClr val="8EFF1D"/>
    <a:srgbClr val="BAFF75"/>
    <a:srgbClr val="006600"/>
    <a:srgbClr val="00A400"/>
    <a:srgbClr val="01FF01"/>
    <a:srgbClr val="7DFF7D"/>
    <a:srgbClr val="B42200"/>
    <a:srgbClr val="9900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0" autoAdjust="0"/>
    <p:restoredTop sz="94660"/>
  </p:normalViewPr>
  <p:slideViewPr>
    <p:cSldViewPr>
      <p:cViewPr varScale="1">
        <p:scale>
          <a:sx n="59" d="100"/>
          <a:sy n="59" d="100"/>
        </p:scale>
        <p:origin x="-1530" y="-7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32" y="-102"/>
      </p:cViewPr>
      <p:guideLst>
        <p:guide orient="horz" pos="2675"/>
        <p:guide pos="19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89E45-FAB7-4DBC-AE28-75AA782670D4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5677B48-3E8F-464B-AF1F-5A4C1E4B7907}">
      <dgm:prSet phldrT="[Metin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2004</a:t>
          </a:r>
        </a:p>
        <a:p>
          <a:pPr algn="l"/>
          <a:r>
            <a:rPr lang="en-US" sz="16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Only government bank has substantial </a:t>
          </a:r>
          <a:r>
            <a:rPr lang="en-US" sz="1600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finance facilities</a:t>
          </a:r>
        </a:p>
        <a:p>
          <a:pPr algn="l"/>
          <a:r>
            <a:rPr lang="en-US" sz="1600" dirty="0" smtClean="0">
              <a:solidFill>
                <a:srgbClr val="C00000"/>
              </a:solidFill>
              <a:latin typeface="Ebrima" pitchFamily="2" charset="0"/>
              <a:ea typeface="Ebrima" pitchFamily="2" charset="0"/>
              <a:cs typeface="Ebrima" pitchFamily="2" charset="0"/>
            </a:rPr>
            <a:t>Share of Private Banks: %5 </a:t>
          </a:r>
          <a:endParaRPr lang="en-US" sz="1600" dirty="0">
            <a:solidFill>
              <a:srgbClr val="C00000"/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C2E80C02-93CE-443C-80A1-0DE9707CDD69}" type="parTrans" cxnId="{31EBBC65-769F-4F6E-83A8-044EF6A27DD5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92D76707-945D-4D65-B6AD-4DBAF07D72BF}" type="sibTrans" cxnId="{31EBBC65-769F-4F6E-83A8-044EF6A27DD5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2529B1BE-4FF3-480F-9272-A79E993B1708}">
      <dgm:prSet phldrT="[Metin]" custT="1"/>
      <dgm:spPr/>
      <dgm:t>
        <a:bodyPr/>
        <a:lstStyle/>
        <a:p>
          <a:r>
            <a:rPr lang="en-US" sz="1800" b="1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2005</a:t>
          </a:r>
        </a:p>
        <a:p>
          <a:r>
            <a:rPr lang="en-US" sz="16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 private bank started </a:t>
          </a:r>
          <a:r>
            <a:rPr lang="en-US" sz="1600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Banking</a:t>
          </a:r>
        </a:p>
        <a:p>
          <a:r>
            <a:rPr lang="en-US" sz="16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Gov. bank started </a:t>
          </a:r>
          <a:r>
            <a:rPr lang="en-US" sz="1600" b="1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Subsidized </a:t>
          </a:r>
          <a:r>
            <a:rPr lang="en-US" sz="1600" b="1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b="1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Loans Scheme</a:t>
          </a:r>
          <a:endParaRPr lang="en-US" sz="1600" b="1" dirty="0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D55E1E4A-915E-4C52-A58C-0451F17DA247}" type="parTrans" cxnId="{BB0FE9CD-422D-403B-833E-0A9D24BB0E92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4AFADEA2-B1CF-4840-A4BD-68DC5F592F88}" type="sibTrans" cxnId="{BB0FE9CD-422D-403B-833E-0A9D24BB0E92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5C6173D7-B6F1-4033-99BC-EBD3450825D5}">
      <dgm:prSet phldrT="[Metin]" custT="1"/>
      <dgm:spPr/>
      <dgm:t>
        <a:bodyPr/>
        <a:lstStyle/>
        <a:p>
          <a:r>
            <a:rPr lang="en-US" sz="1800" b="1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2010</a:t>
          </a:r>
        </a:p>
        <a:p>
          <a:r>
            <a:rPr lang="en-US" sz="16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# of </a:t>
          </a:r>
          <a:r>
            <a:rPr lang="en-US" sz="1600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Banks: </a:t>
          </a:r>
          <a:r>
            <a:rPr lang="en-US" sz="1600" b="1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4</a:t>
          </a:r>
        </a:p>
        <a:p>
          <a:r>
            <a:rPr lang="en-US" sz="1600" dirty="0" smtClean="0">
              <a:solidFill>
                <a:srgbClr val="C00000"/>
              </a:solidFill>
              <a:latin typeface="Ebrima" pitchFamily="2" charset="0"/>
              <a:ea typeface="Ebrima" pitchFamily="2" charset="0"/>
              <a:cs typeface="Ebrima" pitchFamily="2" charset="0"/>
            </a:rPr>
            <a:t>Share of Private Banks: 27%</a:t>
          </a:r>
        </a:p>
        <a:p>
          <a:r>
            <a:rPr lang="en-US" sz="16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TA services for </a:t>
          </a:r>
          <a:r>
            <a:rPr lang="en-US" sz="1600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Finance by FSFM Started</a:t>
          </a:r>
          <a:endParaRPr lang="en-US" sz="1600" dirty="0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7CB2B1A2-7826-4636-B68E-4DFFF560CB3A}" type="parTrans" cxnId="{A0E89FCA-7A2C-4016-B940-7C26F989A439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D57C68F0-CDD2-4571-8745-A9F5374C3ECB}" type="sibTrans" cxnId="{A0E89FCA-7A2C-4016-B940-7C26F989A439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89DB2123-AA22-4322-9765-0F0D93188C03}">
      <dgm:prSet phldrT="[Metin]" custT="1"/>
      <dgm:spPr/>
      <dgm:t>
        <a:bodyPr/>
        <a:lstStyle/>
        <a:p>
          <a:r>
            <a:rPr lang="en-US" sz="1800" b="1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2014</a:t>
          </a:r>
        </a:p>
        <a:p>
          <a:r>
            <a:rPr lang="en-US" sz="16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# of </a:t>
          </a:r>
          <a:r>
            <a:rPr lang="en-US" sz="1600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Banks: </a:t>
          </a:r>
          <a:r>
            <a:rPr lang="en-US" sz="1600" b="1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11</a:t>
          </a:r>
        </a:p>
        <a:p>
          <a:r>
            <a:rPr lang="en-US" sz="1600" dirty="0" smtClean="0">
              <a:solidFill>
                <a:srgbClr val="C00000"/>
              </a:solidFill>
              <a:latin typeface="Ebrima" pitchFamily="2" charset="0"/>
              <a:ea typeface="Ebrima" pitchFamily="2" charset="0"/>
              <a:cs typeface="Ebrima" pitchFamily="2" charset="0"/>
            </a:rPr>
            <a:t>Share of Private Banks: 36%</a:t>
          </a:r>
          <a:endParaRPr lang="en-US" sz="1600" dirty="0">
            <a:solidFill>
              <a:srgbClr val="C00000"/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BA1853AE-C9B2-464A-B531-379BEFC01647}" type="parTrans" cxnId="{E8F0F4AD-4446-4EBD-8360-5642C7B23530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5FDB24C4-0D49-4D66-9D3C-D3EAE0570FEB}" type="sibTrans" cxnId="{E8F0F4AD-4446-4EBD-8360-5642C7B23530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B279A380-E9C2-4143-953B-ED6E4CBF964E}" type="pres">
      <dgm:prSet presAssocID="{BA189E45-FAB7-4DBC-AE28-75AA782670D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569E2E1-4017-4343-BA42-8C34F5BB8478}" type="pres">
      <dgm:prSet presAssocID="{15677B48-3E8F-464B-AF1F-5A4C1E4B7907}" presName="composite" presStyleCnt="0"/>
      <dgm:spPr/>
    </dgm:pt>
    <dgm:pt modelId="{19BD612F-C0FF-4083-94A8-8A38A50989F5}" type="pres">
      <dgm:prSet presAssocID="{15677B48-3E8F-464B-AF1F-5A4C1E4B7907}" presName="LShape" presStyleLbl="alignNode1" presStyleIdx="0" presStyleCnt="7"/>
      <dgm:spPr>
        <a:solidFill>
          <a:srgbClr val="BAFF75"/>
        </a:solidFill>
      </dgm:spPr>
    </dgm:pt>
    <dgm:pt modelId="{E18563C3-A3D0-4286-9A36-D94E4ABEE9CC}" type="pres">
      <dgm:prSet presAssocID="{15677B48-3E8F-464B-AF1F-5A4C1E4B7907}" presName="ParentText" presStyleLbl="revTx" presStyleIdx="0" presStyleCnt="4" custLinFactNeighborX="2484" custLinFactNeighborY="20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E7198-08ED-47CA-8AF6-A7015A2F8427}" type="pres">
      <dgm:prSet presAssocID="{15677B48-3E8F-464B-AF1F-5A4C1E4B7907}" presName="Triangle" presStyleLbl="alignNode1" presStyleIdx="1" presStyleCnt="7"/>
      <dgm:spPr/>
    </dgm:pt>
    <dgm:pt modelId="{0151BD75-38A0-4330-8844-76A249B395AA}" type="pres">
      <dgm:prSet presAssocID="{92D76707-945D-4D65-B6AD-4DBAF07D72BF}" presName="sibTrans" presStyleCnt="0"/>
      <dgm:spPr/>
    </dgm:pt>
    <dgm:pt modelId="{75900E8E-D3E7-4F39-A85D-96441989DDCB}" type="pres">
      <dgm:prSet presAssocID="{92D76707-945D-4D65-B6AD-4DBAF07D72BF}" presName="space" presStyleCnt="0"/>
      <dgm:spPr/>
    </dgm:pt>
    <dgm:pt modelId="{24355732-65F3-41B8-8255-3371B3CFFD94}" type="pres">
      <dgm:prSet presAssocID="{2529B1BE-4FF3-480F-9272-A79E993B1708}" presName="composite" presStyleCnt="0"/>
      <dgm:spPr/>
    </dgm:pt>
    <dgm:pt modelId="{C96EE81A-3014-4A56-B5C9-26764A0B3101}" type="pres">
      <dgm:prSet presAssocID="{2529B1BE-4FF3-480F-9272-A79E993B1708}" presName="LShape" presStyleLbl="alignNode1" presStyleIdx="2" presStyleCnt="7"/>
      <dgm:spPr>
        <a:solidFill>
          <a:srgbClr val="75EA00"/>
        </a:solidFill>
      </dgm:spPr>
    </dgm:pt>
    <dgm:pt modelId="{EB2C93D0-8E5B-4109-8D06-1C78E6E99F2A}" type="pres">
      <dgm:prSet presAssocID="{2529B1BE-4FF3-480F-9272-A79E993B1708}" presName="ParentText" presStyleLbl="revTx" presStyleIdx="1" presStyleCnt="4" custLinFactNeighborX="3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2D2E8-AE84-40AB-8375-96D0B76857D4}" type="pres">
      <dgm:prSet presAssocID="{2529B1BE-4FF3-480F-9272-A79E993B1708}" presName="Triangle" presStyleLbl="alignNode1" presStyleIdx="3" presStyleCnt="7"/>
      <dgm:spPr/>
    </dgm:pt>
    <dgm:pt modelId="{3A12A417-0D41-4D6F-97ED-B19A1974E044}" type="pres">
      <dgm:prSet presAssocID="{4AFADEA2-B1CF-4840-A4BD-68DC5F592F88}" presName="sibTrans" presStyleCnt="0"/>
      <dgm:spPr/>
    </dgm:pt>
    <dgm:pt modelId="{0FF66071-C700-4909-A296-2DD89C9D2750}" type="pres">
      <dgm:prSet presAssocID="{4AFADEA2-B1CF-4840-A4BD-68DC5F592F88}" presName="space" presStyleCnt="0"/>
      <dgm:spPr/>
    </dgm:pt>
    <dgm:pt modelId="{5435CFFB-9658-4BC4-AA10-0AD0A4173F10}" type="pres">
      <dgm:prSet presAssocID="{5C6173D7-B6F1-4033-99BC-EBD3450825D5}" presName="composite" presStyleCnt="0"/>
      <dgm:spPr/>
    </dgm:pt>
    <dgm:pt modelId="{85221061-50D9-423C-9D16-2C222232CAEA}" type="pres">
      <dgm:prSet presAssocID="{5C6173D7-B6F1-4033-99BC-EBD3450825D5}" presName="LShape" presStyleLbl="alignNode1" presStyleIdx="4" presStyleCnt="7"/>
      <dgm:spPr>
        <a:solidFill>
          <a:srgbClr val="00A400"/>
        </a:solidFill>
      </dgm:spPr>
    </dgm:pt>
    <dgm:pt modelId="{4AB9CEC4-262B-4EC0-B11C-1DF7C31F8ECA}" type="pres">
      <dgm:prSet presAssocID="{5C6173D7-B6F1-4033-99BC-EBD3450825D5}" presName="ParentText" presStyleLbl="revTx" presStyleIdx="2" presStyleCnt="4" custLinFactNeighborX="1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BE1AC-DB27-4A42-965B-0B1A00A1C59D}" type="pres">
      <dgm:prSet presAssocID="{5C6173D7-B6F1-4033-99BC-EBD3450825D5}" presName="Triangle" presStyleLbl="alignNode1" presStyleIdx="5" presStyleCnt="7"/>
      <dgm:spPr/>
    </dgm:pt>
    <dgm:pt modelId="{6B6D0C75-502A-4D22-A4D9-94A7CB4AF9E9}" type="pres">
      <dgm:prSet presAssocID="{D57C68F0-CDD2-4571-8745-A9F5374C3ECB}" presName="sibTrans" presStyleCnt="0"/>
      <dgm:spPr/>
    </dgm:pt>
    <dgm:pt modelId="{30F333D6-67CD-4474-AA4B-F45A28883C19}" type="pres">
      <dgm:prSet presAssocID="{D57C68F0-CDD2-4571-8745-A9F5374C3ECB}" presName="space" presStyleCnt="0"/>
      <dgm:spPr/>
    </dgm:pt>
    <dgm:pt modelId="{4FCD15DC-7E51-45D3-B226-85AF18C48BF8}" type="pres">
      <dgm:prSet presAssocID="{89DB2123-AA22-4322-9765-0F0D93188C03}" presName="composite" presStyleCnt="0"/>
      <dgm:spPr/>
    </dgm:pt>
    <dgm:pt modelId="{A470E42A-34E3-4655-8D8D-D7CE3586403D}" type="pres">
      <dgm:prSet presAssocID="{89DB2123-AA22-4322-9765-0F0D93188C03}" presName="LShape" presStyleLbl="alignNode1" presStyleIdx="6" presStyleCnt="7"/>
      <dgm:spPr>
        <a:solidFill>
          <a:srgbClr val="006600"/>
        </a:solidFill>
      </dgm:spPr>
    </dgm:pt>
    <dgm:pt modelId="{541AE2FA-9703-4A94-845E-5F58F14B9BCA}" type="pres">
      <dgm:prSet presAssocID="{89DB2123-AA22-4322-9765-0F0D93188C03}" presName="ParentText" presStyleLbl="revTx" presStyleIdx="3" presStyleCnt="4" custLinFactNeighborX="4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60D702-BEAF-4CD5-9228-76CA0835622E}" type="presOf" srcId="{5C6173D7-B6F1-4033-99BC-EBD3450825D5}" destId="{4AB9CEC4-262B-4EC0-B11C-1DF7C31F8ECA}" srcOrd="0" destOrd="0" presId="urn:microsoft.com/office/officeart/2009/3/layout/StepUpProcess"/>
    <dgm:cxn modelId="{BB0FE9CD-422D-403B-833E-0A9D24BB0E92}" srcId="{BA189E45-FAB7-4DBC-AE28-75AA782670D4}" destId="{2529B1BE-4FF3-480F-9272-A79E993B1708}" srcOrd="1" destOrd="0" parTransId="{D55E1E4A-915E-4C52-A58C-0451F17DA247}" sibTransId="{4AFADEA2-B1CF-4840-A4BD-68DC5F592F88}"/>
    <dgm:cxn modelId="{31EBBC65-769F-4F6E-83A8-044EF6A27DD5}" srcId="{BA189E45-FAB7-4DBC-AE28-75AA782670D4}" destId="{15677B48-3E8F-464B-AF1F-5A4C1E4B7907}" srcOrd="0" destOrd="0" parTransId="{C2E80C02-93CE-443C-80A1-0DE9707CDD69}" sibTransId="{92D76707-945D-4D65-B6AD-4DBAF07D72BF}"/>
    <dgm:cxn modelId="{F6830AEC-7D0F-49E0-A9A5-FF5F6D292A61}" type="presOf" srcId="{BA189E45-FAB7-4DBC-AE28-75AA782670D4}" destId="{B279A380-E9C2-4143-953B-ED6E4CBF964E}" srcOrd="0" destOrd="0" presId="urn:microsoft.com/office/officeart/2009/3/layout/StepUpProcess"/>
    <dgm:cxn modelId="{E8F0F4AD-4446-4EBD-8360-5642C7B23530}" srcId="{BA189E45-FAB7-4DBC-AE28-75AA782670D4}" destId="{89DB2123-AA22-4322-9765-0F0D93188C03}" srcOrd="3" destOrd="0" parTransId="{BA1853AE-C9B2-464A-B531-379BEFC01647}" sibTransId="{5FDB24C4-0D49-4D66-9D3C-D3EAE0570FEB}"/>
    <dgm:cxn modelId="{EB3DEF0D-5258-4B7A-9F95-0A22C77FB6A7}" type="presOf" srcId="{89DB2123-AA22-4322-9765-0F0D93188C03}" destId="{541AE2FA-9703-4A94-845E-5F58F14B9BCA}" srcOrd="0" destOrd="0" presId="urn:microsoft.com/office/officeart/2009/3/layout/StepUpProcess"/>
    <dgm:cxn modelId="{4293C224-6FB5-4AD7-B51D-533CD1BC72A6}" type="presOf" srcId="{2529B1BE-4FF3-480F-9272-A79E993B1708}" destId="{EB2C93D0-8E5B-4109-8D06-1C78E6E99F2A}" srcOrd="0" destOrd="0" presId="urn:microsoft.com/office/officeart/2009/3/layout/StepUpProcess"/>
    <dgm:cxn modelId="{A0E89FCA-7A2C-4016-B940-7C26F989A439}" srcId="{BA189E45-FAB7-4DBC-AE28-75AA782670D4}" destId="{5C6173D7-B6F1-4033-99BC-EBD3450825D5}" srcOrd="2" destOrd="0" parTransId="{7CB2B1A2-7826-4636-B68E-4DFFF560CB3A}" sibTransId="{D57C68F0-CDD2-4571-8745-A9F5374C3ECB}"/>
    <dgm:cxn modelId="{4C6DDD6F-FD2E-44A1-877D-7A090EB7A829}" type="presOf" srcId="{15677B48-3E8F-464B-AF1F-5A4C1E4B7907}" destId="{E18563C3-A3D0-4286-9A36-D94E4ABEE9CC}" srcOrd="0" destOrd="0" presId="urn:microsoft.com/office/officeart/2009/3/layout/StepUpProcess"/>
    <dgm:cxn modelId="{A3FDC061-FC58-435E-B9CF-330C4C4D2B6E}" type="presParOf" srcId="{B279A380-E9C2-4143-953B-ED6E4CBF964E}" destId="{7569E2E1-4017-4343-BA42-8C34F5BB8478}" srcOrd="0" destOrd="0" presId="urn:microsoft.com/office/officeart/2009/3/layout/StepUpProcess"/>
    <dgm:cxn modelId="{F9471A91-A260-4E5A-8AA9-6D41D1951FA7}" type="presParOf" srcId="{7569E2E1-4017-4343-BA42-8C34F5BB8478}" destId="{19BD612F-C0FF-4083-94A8-8A38A50989F5}" srcOrd="0" destOrd="0" presId="urn:microsoft.com/office/officeart/2009/3/layout/StepUpProcess"/>
    <dgm:cxn modelId="{9E93064F-AF97-42D7-AE42-B609F0F3B967}" type="presParOf" srcId="{7569E2E1-4017-4343-BA42-8C34F5BB8478}" destId="{E18563C3-A3D0-4286-9A36-D94E4ABEE9CC}" srcOrd="1" destOrd="0" presId="urn:microsoft.com/office/officeart/2009/3/layout/StepUpProcess"/>
    <dgm:cxn modelId="{295DCA43-F481-4140-9A7B-5FC6F095F090}" type="presParOf" srcId="{7569E2E1-4017-4343-BA42-8C34F5BB8478}" destId="{93CE7198-08ED-47CA-8AF6-A7015A2F8427}" srcOrd="2" destOrd="0" presId="urn:microsoft.com/office/officeart/2009/3/layout/StepUpProcess"/>
    <dgm:cxn modelId="{C62F5CAD-9D8B-48D0-BF9A-D341A34864C9}" type="presParOf" srcId="{B279A380-E9C2-4143-953B-ED6E4CBF964E}" destId="{0151BD75-38A0-4330-8844-76A249B395AA}" srcOrd="1" destOrd="0" presId="urn:microsoft.com/office/officeart/2009/3/layout/StepUpProcess"/>
    <dgm:cxn modelId="{70225A65-E7FD-4A84-949C-3F8C77F1432D}" type="presParOf" srcId="{0151BD75-38A0-4330-8844-76A249B395AA}" destId="{75900E8E-D3E7-4F39-A85D-96441989DDCB}" srcOrd="0" destOrd="0" presId="urn:microsoft.com/office/officeart/2009/3/layout/StepUpProcess"/>
    <dgm:cxn modelId="{D0A435B7-0447-44CB-830A-C2068114CBF8}" type="presParOf" srcId="{B279A380-E9C2-4143-953B-ED6E4CBF964E}" destId="{24355732-65F3-41B8-8255-3371B3CFFD94}" srcOrd="2" destOrd="0" presId="urn:microsoft.com/office/officeart/2009/3/layout/StepUpProcess"/>
    <dgm:cxn modelId="{E6B882CC-3E64-43D9-956B-6523FA938CE0}" type="presParOf" srcId="{24355732-65F3-41B8-8255-3371B3CFFD94}" destId="{C96EE81A-3014-4A56-B5C9-26764A0B3101}" srcOrd="0" destOrd="0" presId="urn:microsoft.com/office/officeart/2009/3/layout/StepUpProcess"/>
    <dgm:cxn modelId="{185F99F4-5B1E-43A7-9E24-948C65EA56A3}" type="presParOf" srcId="{24355732-65F3-41B8-8255-3371B3CFFD94}" destId="{EB2C93D0-8E5B-4109-8D06-1C78E6E99F2A}" srcOrd="1" destOrd="0" presId="urn:microsoft.com/office/officeart/2009/3/layout/StepUpProcess"/>
    <dgm:cxn modelId="{44428B93-934A-434C-BB34-AD000A30055D}" type="presParOf" srcId="{24355732-65F3-41B8-8255-3371B3CFFD94}" destId="{7FF2D2E8-AE84-40AB-8375-96D0B76857D4}" srcOrd="2" destOrd="0" presId="urn:microsoft.com/office/officeart/2009/3/layout/StepUpProcess"/>
    <dgm:cxn modelId="{A645299C-CF92-4A39-BA9D-CA8452116CD4}" type="presParOf" srcId="{B279A380-E9C2-4143-953B-ED6E4CBF964E}" destId="{3A12A417-0D41-4D6F-97ED-B19A1974E044}" srcOrd="3" destOrd="0" presId="urn:microsoft.com/office/officeart/2009/3/layout/StepUpProcess"/>
    <dgm:cxn modelId="{876C3943-0150-4791-9BDE-310496A62EE6}" type="presParOf" srcId="{3A12A417-0D41-4D6F-97ED-B19A1974E044}" destId="{0FF66071-C700-4909-A296-2DD89C9D2750}" srcOrd="0" destOrd="0" presId="urn:microsoft.com/office/officeart/2009/3/layout/StepUpProcess"/>
    <dgm:cxn modelId="{22118386-8C93-4B25-9098-9338E3E87161}" type="presParOf" srcId="{B279A380-E9C2-4143-953B-ED6E4CBF964E}" destId="{5435CFFB-9658-4BC4-AA10-0AD0A4173F10}" srcOrd="4" destOrd="0" presId="urn:microsoft.com/office/officeart/2009/3/layout/StepUpProcess"/>
    <dgm:cxn modelId="{51BA0EEF-B74D-41AA-A3DD-28AEB64E2A93}" type="presParOf" srcId="{5435CFFB-9658-4BC4-AA10-0AD0A4173F10}" destId="{85221061-50D9-423C-9D16-2C222232CAEA}" srcOrd="0" destOrd="0" presId="urn:microsoft.com/office/officeart/2009/3/layout/StepUpProcess"/>
    <dgm:cxn modelId="{73B7D0D1-4913-4384-BAA6-DEC7728C5880}" type="presParOf" srcId="{5435CFFB-9658-4BC4-AA10-0AD0A4173F10}" destId="{4AB9CEC4-262B-4EC0-B11C-1DF7C31F8ECA}" srcOrd="1" destOrd="0" presId="urn:microsoft.com/office/officeart/2009/3/layout/StepUpProcess"/>
    <dgm:cxn modelId="{A992ED69-10B8-4B57-AF2E-1CFEC66BE036}" type="presParOf" srcId="{5435CFFB-9658-4BC4-AA10-0AD0A4173F10}" destId="{1D4BE1AC-DB27-4A42-965B-0B1A00A1C59D}" srcOrd="2" destOrd="0" presId="urn:microsoft.com/office/officeart/2009/3/layout/StepUpProcess"/>
    <dgm:cxn modelId="{B2E4F1EF-85F3-4721-B3C5-2A8E5758D05E}" type="presParOf" srcId="{B279A380-E9C2-4143-953B-ED6E4CBF964E}" destId="{6B6D0C75-502A-4D22-A4D9-94A7CB4AF9E9}" srcOrd="5" destOrd="0" presId="urn:microsoft.com/office/officeart/2009/3/layout/StepUpProcess"/>
    <dgm:cxn modelId="{78D075D3-B2F2-4087-8072-C886E1EB2A57}" type="presParOf" srcId="{6B6D0C75-502A-4D22-A4D9-94A7CB4AF9E9}" destId="{30F333D6-67CD-4474-AA4B-F45A28883C19}" srcOrd="0" destOrd="0" presId="urn:microsoft.com/office/officeart/2009/3/layout/StepUpProcess"/>
    <dgm:cxn modelId="{6301FC28-201C-4359-8A34-9CB01E13C050}" type="presParOf" srcId="{B279A380-E9C2-4143-953B-ED6E4CBF964E}" destId="{4FCD15DC-7E51-45D3-B226-85AF18C48BF8}" srcOrd="6" destOrd="0" presId="urn:microsoft.com/office/officeart/2009/3/layout/StepUpProcess"/>
    <dgm:cxn modelId="{160FD838-22C9-4E96-9FE8-5E18D2F8A7B7}" type="presParOf" srcId="{4FCD15DC-7E51-45D3-B226-85AF18C48BF8}" destId="{A470E42A-34E3-4655-8D8D-D7CE3586403D}" srcOrd="0" destOrd="0" presId="urn:microsoft.com/office/officeart/2009/3/layout/StepUpProcess"/>
    <dgm:cxn modelId="{B2C1B856-0C37-4820-95FB-C54515496605}" type="presParOf" srcId="{4FCD15DC-7E51-45D3-B226-85AF18C48BF8}" destId="{541AE2FA-9703-4A94-845E-5F58F14B9BC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D9A53-5952-4884-BF72-08F31A135BFD}" type="doc">
      <dgm:prSet loTypeId="urn:microsoft.com/office/officeart/2005/8/layout/hList1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A35E4FC-D75E-4732-9736-0099CE1D454E}">
      <dgm:prSet phldrT="[Metin]" custT="1"/>
      <dgm:spPr/>
      <dgm:t>
        <a:bodyPr/>
        <a:lstStyle/>
        <a:p>
          <a:r>
            <a:rPr lang="en-US" sz="1700" dirty="0" smtClean="0">
              <a:solidFill>
                <a:srgbClr val="FFFFFF"/>
              </a:solidFill>
            </a:rPr>
            <a:t>Subsidized Interest Rate</a:t>
          </a:r>
          <a:endParaRPr lang="en-US" sz="1700" dirty="0">
            <a:solidFill>
              <a:srgbClr val="FFFFFF"/>
            </a:solidFill>
          </a:endParaRPr>
        </a:p>
      </dgm:t>
    </dgm:pt>
    <dgm:pt modelId="{D0629A36-C7E2-4705-945F-AD36EC6C0AD1}" type="parTrans" cxnId="{A4784920-1CB2-4FD1-8DD5-2C7AFC76FA8C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9A1CA30D-BB33-4C83-84B1-B72514DC86DA}" type="sibTrans" cxnId="{A4784920-1CB2-4FD1-8DD5-2C7AFC76FA8C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01BF8475-9A9F-474B-98BD-40A34DCA192B}">
      <dgm:prSet phldrT="[Metin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700" dirty="0" smtClean="0">
              <a:solidFill>
                <a:schemeClr val="bg1">
                  <a:lumMod val="75000"/>
                </a:schemeClr>
              </a:solidFill>
            </a:rPr>
            <a:t>25% – 100 % subsidization for current interest rate (effective rate 0 – 9,75%)</a:t>
          </a:r>
          <a:endParaRPr lang="en-US" sz="1700" dirty="0">
            <a:solidFill>
              <a:schemeClr val="bg1">
                <a:lumMod val="75000"/>
              </a:schemeClr>
            </a:solidFill>
          </a:endParaRPr>
        </a:p>
      </dgm:t>
    </dgm:pt>
    <dgm:pt modelId="{F632D46A-7674-47E6-90A8-636296C8ED69}" type="parTrans" cxnId="{6076EDE8-821B-4A67-8E58-7A1BF3456637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C331BEDF-5D3F-4E48-858E-925DF244CE70}" type="sibTrans" cxnId="{6076EDE8-821B-4A67-8E58-7A1BF3456637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EEEB60D8-C0F4-48B4-85F8-A365F9357D61}">
      <dgm:prSet phldrT="[Metin]" custT="1"/>
      <dgm:spPr>
        <a:solidFill>
          <a:srgbClr val="800000"/>
        </a:solidFill>
      </dgm:spPr>
      <dgm:t>
        <a:bodyPr/>
        <a:lstStyle/>
        <a:p>
          <a:r>
            <a:rPr lang="en-US" sz="1700" dirty="0" smtClean="0">
              <a:solidFill>
                <a:srgbClr val="FFFFFF"/>
              </a:solidFill>
            </a:rPr>
            <a:t>Longer Maturities</a:t>
          </a:r>
          <a:endParaRPr lang="en-US" sz="1700" dirty="0">
            <a:solidFill>
              <a:srgbClr val="FFFFFF"/>
            </a:solidFill>
          </a:endParaRPr>
        </a:p>
      </dgm:t>
    </dgm:pt>
    <dgm:pt modelId="{4527E751-D47E-46C8-8B9B-3F7F3666F4C9}" type="parTrans" cxnId="{D7097B39-75AB-48F2-8A23-0BC6BDF5F4EC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CF67E452-C4D3-44FA-AA46-A95947F1AE0D}" type="sibTrans" cxnId="{D7097B39-75AB-48F2-8A23-0BC6BDF5F4EC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889569F0-F696-4F7C-A0F2-829460FAC13E}">
      <dgm:prSet phldrT="[Metin]" custT="1"/>
      <dgm:spPr>
        <a:solidFill>
          <a:srgbClr val="FFBDBD">
            <a:alpha val="89804"/>
          </a:srgbClr>
        </a:solidFill>
      </dgm:spPr>
      <dgm:t>
        <a:bodyPr/>
        <a:lstStyle/>
        <a:p>
          <a:r>
            <a:rPr lang="en-US" sz="1700" dirty="0" smtClean="0">
              <a:solidFill>
                <a:schemeClr val="bg1">
                  <a:lumMod val="75000"/>
                </a:schemeClr>
              </a:solidFill>
            </a:rPr>
            <a:t>Working Capital Loans: up to 2 years</a:t>
          </a:r>
          <a:endParaRPr lang="en-US" sz="1700" dirty="0">
            <a:solidFill>
              <a:schemeClr val="bg1">
                <a:lumMod val="75000"/>
              </a:schemeClr>
            </a:solidFill>
          </a:endParaRPr>
        </a:p>
      </dgm:t>
    </dgm:pt>
    <dgm:pt modelId="{BD8C66F5-72D7-41E2-8711-E0E3C1645708}" type="parTrans" cxnId="{52DB6E1C-3C93-41DA-8B5A-21DCB9D500A3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A525775B-F358-45C3-B0EE-0DD32CC589E2}" type="sibTrans" cxnId="{52DB6E1C-3C93-41DA-8B5A-21DCB9D500A3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34D305C1-6119-48C6-8D25-12719780017B}">
      <dgm:prSet phldrT="[Metin]" custT="1"/>
      <dgm:spPr>
        <a:solidFill>
          <a:srgbClr val="965900"/>
        </a:solidFill>
      </dgm:spPr>
      <dgm:t>
        <a:bodyPr/>
        <a:lstStyle/>
        <a:p>
          <a:r>
            <a:rPr lang="en-US" sz="1700" dirty="0" smtClean="0">
              <a:solidFill>
                <a:srgbClr val="FFFFFF"/>
              </a:solidFill>
            </a:rPr>
            <a:t>Restructuring Mechanism</a:t>
          </a:r>
          <a:endParaRPr lang="en-US" sz="1700" dirty="0">
            <a:solidFill>
              <a:srgbClr val="FFFFFF"/>
            </a:solidFill>
          </a:endParaRPr>
        </a:p>
      </dgm:t>
    </dgm:pt>
    <dgm:pt modelId="{5E1F3114-08BA-4A1C-A246-14B14474584B}" type="parTrans" cxnId="{DFC5CE46-7581-4F10-B45B-110A013C0586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38D62476-7131-46CD-A538-3DF3E2D21DB7}" type="sibTrans" cxnId="{DFC5CE46-7581-4F10-B45B-110A013C0586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76BBD3AA-0BDC-44C6-89AC-C0B53D069334}">
      <dgm:prSet phldrT="[Metin]" custT="1"/>
      <dgm:spPr>
        <a:solidFill>
          <a:srgbClr val="FFE79B">
            <a:alpha val="89804"/>
          </a:srgbClr>
        </a:solidFill>
      </dgm:spPr>
      <dgm:t>
        <a:bodyPr/>
        <a:lstStyle/>
        <a:p>
          <a:pPr marL="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dirty="0" smtClean="0">
              <a:solidFill>
                <a:schemeClr val="bg1"/>
              </a:solidFill>
            </a:rPr>
            <a:t> In case of delinquency, postpone the payment to next harvest</a:t>
          </a:r>
          <a:endParaRPr lang="en-US" sz="1700" dirty="0">
            <a:solidFill>
              <a:schemeClr val="bg1"/>
            </a:solidFill>
          </a:endParaRPr>
        </a:p>
      </dgm:t>
    </dgm:pt>
    <dgm:pt modelId="{AA1CB45F-0443-426A-A8AD-5C357571DAE5}" type="parTrans" cxnId="{56D851A5-AF1E-47F7-9E99-CFB1035F47C1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137F874A-16DC-4692-8A95-BFCECFDEC94F}" type="sibTrans" cxnId="{56D851A5-AF1E-47F7-9E99-CFB1035F47C1}">
      <dgm:prSet/>
      <dgm:spPr/>
      <dgm:t>
        <a:bodyPr/>
        <a:lstStyle/>
        <a:p>
          <a:endParaRPr lang="en-US" sz="1700">
            <a:solidFill>
              <a:schemeClr val="bg1"/>
            </a:solidFill>
          </a:endParaRPr>
        </a:p>
      </dgm:t>
    </dgm:pt>
    <dgm:pt modelId="{22DBB848-580B-4596-B0AF-ECED0C2BF6C2}">
      <dgm:prSet phldrT="[Metin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700" dirty="0" smtClean="0">
              <a:solidFill>
                <a:schemeClr val="bg1">
                  <a:lumMod val="75000"/>
                </a:schemeClr>
              </a:solidFill>
            </a:rPr>
            <a:t>Upper limit for working capital loans: $ 200K</a:t>
          </a:r>
          <a:endParaRPr lang="en-US" sz="1700" dirty="0">
            <a:solidFill>
              <a:schemeClr val="bg1">
                <a:lumMod val="75000"/>
              </a:schemeClr>
            </a:solidFill>
          </a:endParaRPr>
        </a:p>
      </dgm:t>
    </dgm:pt>
    <dgm:pt modelId="{512D934A-A3A4-47D8-91A2-D8C2A8319E01}" type="parTrans" cxnId="{B8288A76-B278-48B6-BE7C-9321A8682A2F}">
      <dgm:prSet/>
      <dgm:spPr/>
      <dgm:t>
        <a:bodyPr/>
        <a:lstStyle/>
        <a:p>
          <a:endParaRPr lang="en-US" sz="1700"/>
        </a:p>
      </dgm:t>
    </dgm:pt>
    <dgm:pt modelId="{CF415644-BAD2-4B42-8B59-64278E75C9EC}" type="sibTrans" cxnId="{B8288A76-B278-48B6-BE7C-9321A8682A2F}">
      <dgm:prSet/>
      <dgm:spPr/>
      <dgm:t>
        <a:bodyPr/>
        <a:lstStyle/>
        <a:p>
          <a:endParaRPr lang="en-US" sz="1700"/>
        </a:p>
      </dgm:t>
    </dgm:pt>
    <dgm:pt modelId="{8E8901A5-E84A-49FE-8241-67B7F4C4A18C}">
      <dgm:prSet phldrT="[Metin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700" dirty="0" smtClean="0">
              <a:solidFill>
                <a:schemeClr val="bg1">
                  <a:lumMod val="75000"/>
                </a:schemeClr>
              </a:solidFill>
            </a:rPr>
            <a:t>Upper limit for investment loans: $ 5 </a:t>
          </a:r>
          <a:r>
            <a:rPr lang="en-US" sz="1700" dirty="0" err="1" smtClean="0">
              <a:solidFill>
                <a:schemeClr val="bg1">
                  <a:lumMod val="75000"/>
                </a:schemeClr>
              </a:solidFill>
            </a:rPr>
            <a:t>mln</a:t>
          </a:r>
          <a:endParaRPr lang="en-US" sz="1700" dirty="0">
            <a:solidFill>
              <a:schemeClr val="bg1">
                <a:lumMod val="75000"/>
              </a:schemeClr>
            </a:solidFill>
          </a:endParaRPr>
        </a:p>
      </dgm:t>
    </dgm:pt>
    <dgm:pt modelId="{8CA65B00-9968-4612-A10F-774B32F66C19}" type="parTrans" cxnId="{45D61B45-07FC-4234-BCA8-BF2588A9EB4F}">
      <dgm:prSet/>
      <dgm:spPr/>
      <dgm:t>
        <a:bodyPr/>
        <a:lstStyle/>
        <a:p>
          <a:endParaRPr lang="en-US" sz="1700"/>
        </a:p>
      </dgm:t>
    </dgm:pt>
    <dgm:pt modelId="{938E917D-997E-413A-99D8-5BE4390C38C1}" type="sibTrans" cxnId="{45D61B45-07FC-4234-BCA8-BF2588A9EB4F}">
      <dgm:prSet/>
      <dgm:spPr/>
      <dgm:t>
        <a:bodyPr/>
        <a:lstStyle/>
        <a:p>
          <a:endParaRPr lang="en-US" sz="1700"/>
        </a:p>
      </dgm:t>
    </dgm:pt>
    <dgm:pt modelId="{11E65DB4-84C1-4231-844A-BBFB94CD6F47}">
      <dgm:prSet phldrT="[Metin]" custT="1"/>
      <dgm:spPr>
        <a:solidFill>
          <a:srgbClr val="FFBDBD">
            <a:alpha val="89804"/>
          </a:srgbClr>
        </a:solidFill>
      </dgm:spPr>
      <dgm:t>
        <a:bodyPr/>
        <a:lstStyle/>
        <a:p>
          <a:r>
            <a:rPr lang="en-US" sz="1700" dirty="0" smtClean="0">
              <a:solidFill>
                <a:schemeClr val="bg1">
                  <a:lumMod val="75000"/>
                </a:schemeClr>
              </a:solidFill>
            </a:rPr>
            <a:t>Investment Loans: up to 7 years</a:t>
          </a:r>
          <a:endParaRPr lang="en-US" sz="1700" dirty="0">
            <a:solidFill>
              <a:schemeClr val="bg1">
                <a:lumMod val="75000"/>
              </a:schemeClr>
            </a:solidFill>
          </a:endParaRPr>
        </a:p>
      </dgm:t>
    </dgm:pt>
    <dgm:pt modelId="{D56503EB-28C5-4122-B065-1E340C371739}" type="parTrans" cxnId="{8016115F-2D00-4F85-90F1-3CDEB2175339}">
      <dgm:prSet/>
      <dgm:spPr/>
      <dgm:t>
        <a:bodyPr/>
        <a:lstStyle/>
        <a:p>
          <a:endParaRPr lang="en-US" sz="1700"/>
        </a:p>
      </dgm:t>
    </dgm:pt>
    <dgm:pt modelId="{D76E6110-DE38-4A39-B104-8A23D5D0491E}" type="sibTrans" cxnId="{8016115F-2D00-4F85-90F1-3CDEB2175339}">
      <dgm:prSet/>
      <dgm:spPr/>
      <dgm:t>
        <a:bodyPr/>
        <a:lstStyle/>
        <a:p>
          <a:endParaRPr lang="en-US" sz="1700"/>
        </a:p>
      </dgm:t>
    </dgm:pt>
    <dgm:pt modelId="{BEEE1223-8FAC-4FBC-9BD6-95F70B259A9F}">
      <dgm:prSet phldrT="[Metin]" custT="1"/>
      <dgm:spPr>
        <a:solidFill>
          <a:srgbClr val="FFBDBD">
            <a:alpha val="89804"/>
          </a:srgbClr>
        </a:solidFill>
      </dgm:spPr>
      <dgm:t>
        <a:bodyPr/>
        <a:lstStyle/>
        <a:p>
          <a:r>
            <a:rPr lang="en-US" sz="1700" dirty="0" smtClean="0">
              <a:solidFill>
                <a:schemeClr val="bg1">
                  <a:lumMod val="75000"/>
                </a:schemeClr>
              </a:solidFill>
            </a:rPr>
            <a:t>2 years grace period for horticulture, dairy, greenhouse</a:t>
          </a:r>
          <a:endParaRPr lang="en-US" sz="1700" dirty="0">
            <a:solidFill>
              <a:schemeClr val="bg1">
                <a:lumMod val="75000"/>
              </a:schemeClr>
            </a:solidFill>
          </a:endParaRPr>
        </a:p>
      </dgm:t>
    </dgm:pt>
    <dgm:pt modelId="{9E5BCBBC-7C49-44D2-A0F5-68C97C8D6BB4}" type="parTrans" cxnId="{FD830B4E-B583-4BAC-BA00-A306FF76091F}">
      <dgm:prSet/>
      <dgm:spPr/>
      <dgm:t>
        <a:bodyPr/>
        <a:lstStyle/>
        <a:p>
          <a:endParaRPr lang="en-US" sz="1700"/>
        </a:p>
      </dgm:t>
    </dgm:pt>
    <dgm:pt modelId="{A7F42F2D-5694-4CE0-B3CD-3A47E3B70816}" type="sibTrans" cxnId="{FD830B4E-B583-4BAC-BA00-A306FF76091F}">
      <dgm:prSet/>
      <dgm:spPr/>
      <dgm:t>
        <a:bodyPr/>
        <a:lstStyle/>
        <a:p>
          <a:endParaRPr lang="en-US" sz="1700"/>
        </a:p>
      </dgm:t>
    </dgm:pt>
    <dgm:pt modelId="{577D831D-5319-47B0-8E85-A3B616A06DE4}">
      <dgm:prSet phldrT="[Metin]" custT="1"/>
      <dgm:spPr>
        <a:solidFill>
          <a:srgbClr val="FFE79B">
            <a:alpha val="89804"/>
          </a:srgbClr>
        </a:solidFill>
      </dgm:spPr>
      <dgm:t>
        <a:bodyPr/>
        <a:lstStyle/>
        <a:p>
          <a:pPr marL="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dirty="0" smtClean="0">
              <a:solidFill>
                <a:schemeClr val="bg1"/>
              </a:solidFill>
            </a:rPr>
            <a:t> In beginning, it was only for drought and floods, then it became very wide</a:t>
          </a:r>
          <a:endParaRPr lang="en-US" sz="1700" dirty="0">
            <a:solidFill>
              <a:schemeClr val="bg1"/>
            </a:solidFill>
          </a:endParaRPr>
        </a:p>
      </dgm:t>
    </dgm:pt>
    <dgm:pt modelId="{06991D2D-198D-48A5-A9BC-D412D106E891}" type="parTrans" cxnId="{9C8B85DD-326F-4559-B1AA-DB340DAFC5DF}">
      <dgm:prSet/>
      <dgm:spPr/>
      <dgm:t>
        <a:bodyPr/>
        <a:lstStyle/>
        <a:p>
          <a:endParaRPr lang="en-US" sz="1700"/>
        </a:p>
      </dgm:t>
    </dgm:pt>
    <dgm:pt modelId="{C0FE7D86-8E24-48F7-B702-C9AF3CD2302B}" type="sibTrans" cxnId="{9C8B85DD-326F-4559-B1AA-DB340DAFC5DF}">
      <dgm:prSet/>
      <dgm:spPr/>
      <dgm:t>
        <a:bodyPr/>
        <a:lstStyle/>
        <a:p>
          <a:endParaRPr lang="en-US" sz="1700"/>
        </a:p>
      </dgm:t>
    </dgm:pt>
    <dgm:pt modelId="{ACA72FC5-488A-423F-9A76-F1FEA0B7DB65}">
      <dgm:prSet phldrT="[Metin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700" dirty="0" smtClean="0">
              <a:solidFill>
                <a:schemeClr val="bg1">
                  <a:lumMod val="75000"/>
                </a:schemeClr>
              </a:solidFill>
            </a:rPr>
            <a:t>100% LTV in some years</a:t>
          </a:r>
          <a:endParaRPr lang="en-US" sz="1700" dirty="0">
            <a:solidFill>
              <a:schemeClr val="bg1">
                <a:lumMod val="75000"/>
              </a:schemeClr>
            </a:solidFill>
          </a:endParaRPr>
        </a:p>
      </dgm:t>
    </dgm:pt>
    <dgm:pt modelId="{A05AE4F5-2AE8-4CF4-8EA9-934C4A4DA95B}" type="parTrans" cxnId="{1D9624E7-C835-4F1A-A9E2-DF7192D2599B}">
      <dgm:prSet/>
      <dgm:spPr/>
      <dgm:t>
        <a:bodyPr/>
        <a:lstStyle/>
        <a:p>
          <a:endParaRPr lang="en-US" sz="1700"/>
        </a:p>
      </dgm:t>
    </dgm:pt>
    <dgm:pt modelId="{CA42E89F-7416-43C9-AF86-3BF837A41E77}" type="sibTrans" cxnId="{1D9624E7-C835-4F1A-A9E2-DF7192D2599B}">
      <dgm:prSet/>
      <dgm:spPr/>
      <dgm:t>
        <a:bodyPr/>
        <a:lstStyle/>
        <a:p>
          <a:endParaRPr lang="en-US" sz="1700"/>
        </a:p>
      </dgm:t>
    </dgm:pt>
    <dgm:pt modelId="{E269C9E2-4A3C-430D-953D-FC19EC699530}" type="pres">
      <dgm:prSet presAssocID="{A6AD9A53-5952-4884-BF72-08F31A135B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533C17-F3A9-4EEB-AC3C-0912B89D754E}" type="pres">
      <dgm:prSet presAssocID="{AA35E4FC-D75E-4732-9736-0099CE1D454E}" presName="composite" presStyleCnt="0"/>
      <dgm:spPr/>
    </dgm:pt>
    <dgm:pt modelId="{F4B19E73-811F-40F6-9D06-3099A7DE8AA0}" type="pres">
      <dgm:prSet presAssocID="{AA35E4FC-D75E-4732-9736-0099CE1D454E}" presName="parTx" presStyleLbl="alignNode1" presStyleIdx="0" presStyleCnt="3" custScaleX="146277" custScaleY="98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AB444-557F-4448-9389-F861AA931FEC}" type="pres">
      <dgm:prSet presAssocID="{AA35E4FC-D75E-4732-9736-0099CE1D454E}" presName="desTx" presStyleLbl="alignAccFollowNode1" presStyleIdx="0" presStyleCnt="3" custScaleX="146559" custScaleY="100000" custLinFactNeighborX="-3666" custLinFactNeighborY="-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FC3E3-E2DF-4DAF-8EFE-E05CD65BDC38}" type="pres">
      <dgm:prSet presAssocID="{9A1CA30D-BB33-4C83-84B1-B72514DC86DA}" presName="space" presStyleCnt="0"/>
      <dgm:spPr/>
    </dgm:pt>
    <dgm:pt modelId="{D12CC897-DAA2-4941-9C51-9302E5E36445}" type="pres">
      <dgm:prSet presAssocID="{EEEB60D8-C0F4-48B4-85F8-A365F9357D61}" presName="composite" presStyleCnt="0"/>
      <dgm:spPr/>
    </dgm:pt>
    <dgm:pt modelId="{3F1916A4-F906-4D0E-9239-7AD36D6303E0}" type="pres">
      <dgm:prSet presAssocID="{EEEB60D8-C0F4-48B4-85F8-A365F9357D61}" presName="parTx" presStyleLbl="alignNode1" presStyleIdx="1" presStyleCnt="3" custScaleX="145578" custScaleY="98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BF08D-6ED1-4659-87DF-A66F645DFEA9}" type="pres">
      <dgm:prSet presAssocID="{EEEB60D8-C0F4-48B4-85F8-A365F9357D61}" presName="desTx" presStyleLbl="alignAccFollowNode1" presStyleIdx="1" presStyleCnt="3" custScaleX="141988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55A9B-2FA6-45F4-99C2-A2A002DF2690}" type="pres">
      <dgm:prSet presAssocID="{CF67E452-C4D3-44FA-AA46-A95947F1AE0D}" presName="space" presStyleCnt="0"/>
      <dgm:spPr/>
    </dgm:pt>
    <dgm:pt modelId="{D2904EE8-3763-46AA-AB57-DE69AD545452}" type="pres">
      <dgm:prSet presAssocID="{34D305C1-6119-48C6-8D25-12719780017B}" presName="composite" presStyleCnt="0"/>
      <dgm:spPr/>
    </dgm:pt>
    <dgm:pt modelId="{3C8CE140-87F7-4BFE-9F1C-CC92CC068139}" type="pres">
      <dgm:prSet presAssocID="{34D305C1-6119-48C6-8D25-12719780017B}" presName="parTx" presStyleLbl="alignNode1" presStyleIdx="2" presStyleCnt="3" custScaleX="160051" custScaleY="98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FF385-1402-4764-9C72-7E8393F0F47A}" type="pres">
      <dgm:prSet presAssocID="{34D305C1-6119-48C6-8D25-12719780017B}" presName="desTx" presStyleLbl="alignAccFollowNode1" presStyleIdx="2" presStyleCnt="3" custScaleX="160037" custScaleY="100000" custLinFactNeighborX="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76EDE8-821B-4A67-8E58-7A1BF3456637}" srcId="{AA35E4FC-D75E-4732-9736-0099CE1D454E}" destId="{01BF8475-9A9F-474B-98BD-40A34DCA192B}" srcOrd="0" destOrd="0" parTransId="{F632D46A-7674-47E6-90A8-636296C8ED69}" sibTransId="{C331BEDF-5D3F-4E48-858E-925DF244CE70}"/>
    <dgm:cxn modelId="{3C123C35-6AA0-4F22-8298-D52E7DA0DC20}" type="presOf" srcId="{A6AD9A53-5952-4884-BF72-08F31A135BFD}" destId="{E269C9E2-4A3C-430D-953D-FC19EC699530}" srcOrd="0" destOrd="0" presId="urn:microsoft.com/office/officeart/2005/8/layout/hList1"/>
    <dgm:cxn modelId="{B8288A76-B278-48B6-BE7C-9321A8682A2F}" srcId="{AA35E4FC-D75E-4732-9736-0099CE1D454E}" destId="{22DBB848-580B-4596-B0AF-ECED0C2BF6C2}" srcOrd="1" destOrd="0" parTransId="{512D934A-A3A4-47D8-91A2-D8C2A8319E01}" sibTransId="{CF415644-BAD2-4B42-8B59-64278E75C9EC}"/>
    <dgm:cxn modelId="{98BBF1D1-5829-4E06-A323-7C1B44DFFAD9}" type="presOf" srcId="{8E8901A5-E84A-49FE-8241-67B7F4C4A18C}" destId="{283AB444-557F-4448-9389-F861AA931FEC}" srcOrd="0" destOrd="2" presId="urn:microsoft.com/office/officeart/2005/8/layout/hList1"/>
    <dgm:cxn modelId="{DFC5CE46-7581-4F10-B45B-110A013C0586}" srcId="{A6AD9A53-5952-4884-BF72-08F31A135BFD}" destId="{34D305C1-6119-48C6-8D25-12719780017B}" srcOrd="2" destOrd="0" parTransId="{5E1F3114-08BA-4A1C-A246-14B14474584B}" sibTransId="{38D62476-7131-46CD-A538-3DF3E2D21DB7}"/>
    <dgm:cxn modelId="{9C8B85DD-326F-4559-B1AA-DB340DAFC5DF}" srcId="{34D305C1-6119-48C6-8D25-12719780017B}" destId="{577D831D-5319-47B0-8E85-A3B616A06DE4}" srcOrd="1" destOrd="0" parTransId="{06991D2D-198D-48A5-A9BC-D412D106E891}" sibTransId="{C0FE7D86-8E24-48F7-B702-C9AF3CD2302B}"/>
    <dgm:cxn modelId="{F34A75EE-1F42-4FDF-BDB3-7B21068EBA24}" type="presOf" srcId="{01BF8475-9A9F-474B-98BD-40A34DCA192B}" destId="{283AB444-557F-4448-9389-F861AA931FEC}" srcOrd="0" destOrd="0" presId="urn:microsoft.com/office/officeart/2005/8/layout/hList1"/>
    <dgm:cxn modelId="{68B9643B-3700-41FC-97BE-A3E1B6217011}" type="presOf" srcId="{889569F0-F696-4F7C-A0F2-829460FAC13E}" destId="{84EBF08D-6ED1-4659-87DF-A66F645DFEA9}" srcOrd="0" destOrd="0" presId="urn:microsoft.com/office/officeart/2005/8/layout/hList1"/>
    <dgm:cxn modelId="{FC46D634-DF36-438F-9D7C-5147B43304C3}" type="presOf" srcId="{11E65DB4-84C1-4231-844A-BBFB94CD6F47}" destId="{84EBF08D-6ED1-4659-87DF-A66F645DFEA9}" srcOrd="0" destOrd="1" presId="urn:microsoft.com/office/officeart/2005/8/layout/hList1"/>
    <dgm:cxn modelId="{5E004BDF-C0CF-4EE7-8DEE-741581948D50}" type="presOf" srcId="{577D831D-5319-47B0-8E85-A3B616A06DE4}" destId="{132FF385-1402-4764-9C72-7E8393F0F47A}" srcOrd="0" destOrd="1" presId="urn:microsoft.com/office/officeart/2005/8/layout/hList1"/>
    <dgm:cxn modelId="{56D851A5-AF1E-47F7-9E99-CFB1035F47C1}" srcId="{34D305C1-6119-48C6-8D25-12719780017B}" destId="{76BBD3AA-0BDC-44C6-89AC-C0B53D069334}" srcOrd="0" destOrd="0" parTransId="{AA1CB45F-0443-426A-A8AD-5C357571DAE5}" sibTransId="{137F874A-16DC-4692-8A95-BFCECFDEC94F}"/>
    <dgm:cxn modelId="{1D9624E7-C835-4F1A-A9E2-DF7192D2599B}" srcId="{AA35E4FC-D75E-4732-9736-0099CE1D454E}" destId="{ACA72FC5-488A-423F-9A76-F1FEA0B7DB65}" srcOrd="3" destOrd="0" parTransId="{A05AE4F5-2AE8-4CF4-8EA9-934C4A4DA95B}" sibTransId="{CA42E89F-7416-43C9-AF86-3BF837A41E77}"/>
    <dgm:cxn modelId="{B28C2A3E-558C-4699-817B-A13F871E3E85}" type="presOf" srcId="{EEEB60D8-C0F4-48B4-85F8-A365F9357D61}" destId="{3F1916A4-F906-4D0E-9239-7AD36D6303E0}" srcOrd="0" destOrd="0" presId="urn:microsoft.com/office/officeart/2005/8/layout/hList1"/>
    <dgm:cxn modelId="{52DB6E1C-3C93-41DA-8B5A-21DCB9D500A3}" srcId="{EEEB60D8-C0F4-48B4-85F8-A365F9357D61}" destId="{889569F0-F696-4F7C-A0F2-829460FAC13E}" srcOrd="0" destOrd="0" parTransId="{BD8C66F5-72D7-41E2-8711-E0E3C1645708}" sibTransId="{A525775B-F358-45C3-B0EE-0DD32CC589E2}"/>
    <dgm:cxn modelId="{D7097B39-75AB-48F2-8A23-0BC6BDF5F4EC}" srcId="{A6AD9A53-5952-4884-BF72-08F31A135BFD}" destId="{EEEB60D8-C0F4-48B4-85F8-A365F9357D61}" srcOrd="1" destOrd="0" parTransId="{4527E751-D47E-46C8-8B9B-3F7F3666F4C9}" sibTransId="{CF67E452-C4D3-44FA-AA46-A95947F1AE0D}"/>
    <dgm:cxn modelId="{45D61B45-07FC-4234-BCA8-BF2588A9EB4F}" srcId="{AA35E4FC-D75E-4732-9736-0099CE1D454E}" destId="{8E8901A5-E84A-49FE-8241-67B7F4C4A18C}" srcOrd="2" destOrd="0" parTransId="{8CA65B00-9968-4612-A10F-774B32F66C19}" sibTransId="{938E917D-997E-413A-99D8-5BE4390C38C1}"/>
    <dgm:cxn modelId="{9B76AD28-380C-45D8-93CD-F4AD51E949D3}" type="presOf" srcId="{BEEE1223-8FAC-4FBC-9BD6-95F70B259A9F}" destId="{84EBF08D-6ED1-4659-87DF-A66F645DFEA9}" srcOrd="0" destOrd="2" presId="urn:microsoft.com/office/officeart/2005/8/layout/hList1"/>
    <dgm:cxn modelId="{2E5D103B-BCD3-4ADF-AE0E-BE7095FCEFE6}" type="presOf" srcId="{34D305C1-6119-48C6-8D25-12719780017B}" destId="{3C8CE140-87F7-4BFE-9F1C-CC92CC068139}" srcOrd="0" destOrd="0" presId="urn:microsoft.com/office/officeart/2005/8/layout/hList1"/>
    <dgm:cxn modelId="{A4784920-1CB2-4FD1-8DD5-2C7AFC76FA8C}" srcId="{A6AD9A53-5952-4884-BF72-08F31A135BFD}" destId="{AA35E4FC-D75E-4732-9736-0099CE1D454E}" srcOrd="0" destOrd="0" parTransId="{D0629A36-C7E2-4705-945F-AD36EC6C0AD1}" sibTransId="{9A1CA30D-BB33-4C83-84B1-B72514DC86DA}"/>
    <dgm:cxn modelId="{BA6CA400-794C-45F9-A85D-842161E602F8}" type="presOf" srcId="{AA35E4FC-D75E-4732-9736-0099CE1D454E}" destId="{F4B19E73-811F-40F6-9D06-3099A7DE8AA0}" srcOrd="0" destOrd="0" presId="urn:microsoft.com/office/officeart/2005/8/layout/hList1"/>
    <dgm:cxn modelId="{FD830B4E-B583-4BAC-BA00-A306FF76091F}" srcId="{EEEB60D8-C0F4-48B4-85F8-A365F9357D61}" destId="{BEEE1223-8FAC-4FBC-9BD6-95F70B259A9F}" srcOrd="2" destOrd="0" parTransId="{9E5BCBBC-7C49-44D2-A0F5-68C97C8D6BB4}" sibTransId="{A7F42F2D-5694-4CE0-B3CD-3A47E3B70816}"/>
    <dgm:cxn modelId="{2C242F6D-653C-41FF-9EF5-D0339752C603}" type="presOf" srcId="{22DBB848-580B-4596-B0AF-ECED0C2BF6C2}" destId="{283AB444-557F-4448-9389-F861AA931FEC}" srcOrd="0" destOrd="1" presId="urn:microsoft.com/office/officeart/2005/8/layout/hList1"/>
    <dgm:cxn modelId="{8016115F-2D00-4F85-90F1-3CDEB2175339}" srcId="{EEEB60D8-C0F4-48B4-85F8-A365F9357D61}" destId="{11E65DB4-84C1-4231-844A-BBFB94CD6F47}" srcOrd="1" destOrd="0" parTransId="{D56503EB-28C5-4122-B065-1E340C371739}" sibTransId="{D76E6110-DE38-4A39-B104-8A23D5D0491E}"/>
    <dgm:cxn modelId="{691607C8-F5B6-404B-B88C-3FE61999030A}" type="presOf" srcId="{ACA72FC5-488A-423F-9A76-F1FEA0B7DB65}" destId="{283AB444-557F-4448-9389-F861AA931FEC}" srcOrd="0" destOrd="3" presId="urn:microsoft.com/office/officeart/2005/8/layout/hList1"/>
    <dgm:cxn modelId="{9776EC24-EB97-41B0-BAA1-2013CDD1F3DD}" type="presOf" srcId="{76BBD3AA-0BDC-44C6-89AC-C0B53D069334}" destId="{132FF385-1402-4764-9C72-7E8393F0F47A}" srcOrd="0" destOrd="0" presId="urn:microsoft.com/office/officeart/2005/8/layout/hList1"/>
    <dgm:cxn modelId="{51497EB1-4BF4-48D8-95B7-5DB32BACB038}" type="presParOf" srcId="{E269C9E2-4A3C-430D-953D-FC19EC699530}" destId="{2B533C17-F3A9-4EEB-AC3C-0912B89D754E}" srcOrd="0" destOrd="0" presId="urn:microsoft.com/office/officeart/2005/8/layout/hList1"/>
    <dgm:cxn modelId="{1E81FC5C-57EA-44AB-82C4-85C2A4E37FC2}" type="presParOf" srcId="{2B533C17-F3A9-4EEB-AC3C-0912B89D754E}" destId="{F4B19E73-811F-40F6-9D06-3099A7DE8AA0}" srcOrd="0" destOrd="0" presId="urn:microsoft.com/office/officeart/2005/8/layout/hList1"/>
    <dgm:cxn modelId="{B6E25FC6-5C9A-42D2-B1EC-977BF29F2143}" type="presParOf" srcId="{2B533C17-F3A9-4EEB-AC3C-0912B89D754E}" destId="{283AB444-557F-4448-9389-F861AA931FEC}" srcOrd="1" destOrd="0" presId="urn:microsoft.com/office/officeart/2005/8/layout/hList1"/>
    <dgm:cxn modelId="{FCAE3428-8D84-4732-B278-A3EA2DDCD3D5}" type="presParOf" srcId="{E269C9E2-4A3C-430D-953D-FC19EC699530}" destId="{ADBFC3E3-E2DF-4DAF-8EFE-E05CD65BDC38}" srcOrd="1" destOrd="0" presId="urn:microsoft.com/office/officeart/2005/8/layout/hList1"/>
    <dgm:cxn modelId="{D9381209-3C73-4D84-95EE-994BDA08A9BE}" type="presParOf" srcId="{E269C9E2-4A3C-430D-953D-FC19EC699530}" destId="{D12CC897-DAA2-4941-9C51-9302E5E36445}" srcOrd="2" destOrd="0" presId="urn:microsoft.com/office/officeart/2005/8/layout/hList1"/>
    <dgm:cxn modelId="{9FABAB0F-9840-446B-AB25-097ADFA5931D}" type="presParOf" srcId="{D12CC897-DAA2-4941-9C51-9302E5E36445}" destId="{3F1916A4-F906-4D0E-9239-7AD36D6303E0}" srcOrd="0" destOrd="0" presId="urn:microsoft.com/office/officeart/2005/8/layout/hList1"/>
    <dgm:cxn modelId="{26E33AA8-727F-4D67-953B-A40C919A21F0}" type="presParOf" srcId="{D12CC897-DAA2-4941-9C51-9302E5E36445}" destId="{84EBF08D-6ED1-4659-87DF-A66F645DFEA9}" srcOrd="1" destOrd="0" presId="urn:microsoft.com/office/officeart/2005/8/layout/hList1"/>
    <dgm:cxn modelId="{7B942F30-84C8-44D3-8EDA-7171CC05E8AC}" type="presParOf" srcId="{E269C9E2-4A3C-430D-953D-FC19EC699530}" destId="{B5255A9B-2FA6-45F4-99C2-A2A002DF2690}" srcOrd="3" destOrd="0" presId="urn:microsoft.com/office/officeart/2005/8/layout/hList1"/>
    <dgm:cxn modelId="{333499B3-E162-42EE-855F-245E4A1B821C}" type="presParOf" srcId="{E269C9E2-4A3C-430D-953D-FC19EC699530}" destId="{D2904EE8-3763-46AA-AB57-DE69AD545452}" srcOrd="4" destOrd="0" presId="urn:microsoft.com/office/officeart/2005/8/layout/hList1"/>
    <dgm:cxn modelId="{0D2D98EB-1BA4-4914-B383-CE9305AE1168}" type="presParOf" srcId="{D2904EE8-3763-46AA-AB57-DE69AD545452}" destId="{3C8CE140-87F7-4BFE-9F1C-CC92CC068139}" srcOrd="0" destOrd="0" presId="urn:microsoft.com/office/officeart/2005/8/layout/hList1"/>
    <dgm:cxn modelId="{D755CD7F-91EB-4B0C-ADA0-1845FA899799}" type="presParOf" srcId="{D2904EE8-3763-46AA-AB57-DE69AD545452}" destId="{132FF385-1402-4764-9C72-7E8393F0F4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D612F-C0FF-4083-94A8-8A38A50989F5}">
      <dsp:nvSpPr>
        <dsp:cNvPr id="0" name=""/>
        <dsp:cNvSpPr/>
      </dsp:nvSpPr>
      <dsp:spPr>
        <a:xfrm rot="5400000">
          <a:off x="427893" y="1745333"/>
          <a:ext cx="1267517" cy="2109121"/>
        </a:xfrm>
        <a:prstGeom prst="corner">
          <a:avLst>
            <a:gd name="adj1" fmla="val 16120"/>
            <a:gd name="adj2" fmla="val 16110"/>
          </a:avLst>
        </a:prstGeom>
        <a:solidFill>
          <a:srgbClr val="BAFF75"/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563C3-A3D0-4286-9A36-D94E4ABEE9CC}">
      <dsp:nvSpPr>
        <dsp:cNvPr id="0" name=""/>
        <dsp:cNvSpPr/>
      </dsp:nvSpPr>
      <dsp:spPr>
        <a:xfrm>
          <a:off x="263612" y="2409221"/>
          <a:ext cx="1904126" cy="1669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2004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Only government bank has substantial </a:t>
          </a:r>
          <a:r>
            <a:rPr lang="en-US" sz="1600" kern="1200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finance facilities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C00000"/>
              </a:solidFill>
              <a:latin typeface="Ebrima" pitchFamily="2" charset="0"/>
              <a:ea typeface="Ebrima" pitchFamily="2" charset="0"/>
              <a:cs typeface="Ebrima" pitchFamily="2" charset="0"/>
            </a:rPr>
            <a:t>Share of Private Banks: %5 </a:t>
          </a:r>
          <a:endParaRPr lang="en-US" sz="1600" kern="1200" dirty="0">
            <a:solidFill>
              <a:srgbClr val="C00000"/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263612" y="2409221"/>
        <a:ext cx="1904126" cy="1669078"/>
      </dsp:txXfrm>
    </dsp:sp>
    <dsp:sp modelId="{93CE7198-08ED-47CA-8AF6-A7015A2F8427}">
      <dsp:nvSpPr>
        <dsp:cNvPr id="0" name=""/>
        <dsp:cNvSpPr/>
      </dsp:nvSpPr>
      <dsp:spPr>
        <a:xfrm>
          <a:off x="1761171" y="1590057"/>
          <a:ext cx="359269" cy="359269"/>
        </a:xfrm>
        <a:prstGeom prst="triangle">
          <a:avLst>
            <a:gd name="adj" fmla="val 100000"/>
          </a:avLst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EE81A-3014-4A56-B5C9-26764A0B3101}">
      <dsp:nvSpPr>
        <dsp:cNvPr id="0" name=""/>
        <dsp:cNvSpPr/>
      </dsp:nvSpPr>
      <dsp:spPr>
        <a:xfrm rot="5400000">
          <a:off x="2758916" y="1168519"/>
          <a:ext cx="1267517" cy="2109121"/>
        </a:xfrm>
        <a:prstGeom prst="corner">
          <a:avLst>
            <a:gd name="adj1" fmla="val 16120"/>
            <a:gd name="adj2" fmla="val 16110"/>
          </a:avLst>
        </a:prstGeom>
        <a:solidFill>
          <a:srgbClr val="75EA00"/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C93D0-8E5B-4109-8D06-1C78E6E99F2A}">
      <dsp:nvSpPr>
        <dsp:cNvPr id="0" name=""/>
        <dsp:cNvSpPr/>
      </dsp:nvSpPr>
      <dsp:spPr>
        <a:xfrm>
          <a:off x="2607963" y="1798692"/>
          <a:ext cx="1904126" cy="1669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2005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 private bank started </a:t>
          </a:r>
          <a:r>
            <a:rPr lang="en-US" sz="1600" kern="1200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Banking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Gov. bank started </a:t>
          </a: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Subsidized </a:t>
          </a:r>
          <a:r>
            <a:rPr lang="en-US" sz="1600" b="1" kern="1200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Loans Scheme</a:t>
          </a:r>
          <a:endParaRPr lang="en-US" sz="1600" b="1" kern="1200" dirty="0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2607963" y="1798692"/>
        <a:ext cx="1904126" cy="1669078"/>
      </dsp:txXfrm>
    </dsp:sp>
    <dsp:sp modelId="{7FF2D2E8-AE84-40AB-8375-96D0B76857D4}">
      <dsp:nvSpPr>
        <dsp:cNvPr id="0" name=""/>
        <dsp:cNvSpPr/>
      </dsp:nvSpPr>
      <dsp:spPr>
        <a:xfrm>
          <a:off x="4092193" y="1013243"/>
          <a:ext cx="359269" cy="359269"/>
        </a:xfrm>
        <a:prstGeom prst="triangle">
          <a:avLst>
            <a:gd name="adj" fmla="val 10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21061-50D9-423C-9D16-2C222232CAEA}">
      <dsp:nvSpPr>
        <dsp:cNvPr id="0" name=""/>
        <dsp:cNvSpPr/>
      </dsp:nvSpPr>
      <dsp:spPr>
        <a:xfrm rot="5400000">
          <a:off x="5089939" y="591705"/>
          <a:ext cx="1267517" cy="2109121"/>
        </a:xfrm>
        <a:prstGeom prst="corner">
          <a:avLst>
            <a:gd name="adj1" fmla="val 16120"/>
            <a:gd name="adj2" fmla="val 16110"/>
          </a:avLst>
        </a:prstGeom>
        <a:solidFill>
          <a:srgbClr val="00A400"/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9CEC4-262B-4EC0-B11C-1DF7C31F8ECA}">
      <dsp:nvSpPr>
        <dsp:cNvPr id="0" name=""/>
        <dsp:cNvSpPr/>
      </dsp:nvSpPr>
      <dsp:spPr>
        <a:xfrm>
          <a:off x="4912214" y="1221878"/>
          <a:ext cx="1904126" cy="1669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2010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# of </a:t>
          </a:r>
          <a:r>
            <a:rPr lang="en-US" sz="1600" kern="1200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Banks: </a:t>
          </a: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4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C00000"/>
              </a:solidFill>
              <a:latin typeface="Ebrima" pitchFamily="2" charset="0"/>
              <a:ea typeface="Ebrima" pitchFamily="2" charset="0"/>
              <a:cs typeface="Ebrima" pitchFamily="2" charset="0"/>
            </a:rPr>
            <a:t>Share of Private Banks: 27%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TA services for </a:t>
          </a:r>
          <a:r>
            <a:rPr lang="en-US" sz="1600" kern="1200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Finance by FSFM Started</a:t>
          </a:r>
          <a:endParaRPr lang="en-US" sz="1600" kern="1200" dirty="0">
            <a:solidFill>
              <a:schemeClr val="bg1">
                <a:lumMod val="50000"/>
              </a:schemeClr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4912214" y="1221878"/>
        <a:ext cx="1904126" cy="1669078"/>
      </dsp:txXfrm>
    </dsp:sp>
    <dsp:sp modelId="{1D4BE1AC-DB27-4A42-965B-0B1A00A1C59D}">
      <dsp:nvSpPr>
        <dsp:cNvPr id="0" name=""/>
        <dsp:cNvSpPr/>
      </dsp:nvSpPr>
      <dsp:spPr>
        <a:xfrm>
          <a:off x="6423216" y="436429"/>
          <a:ext cx="359269" cy="359269"/>
        </a:xfrm>
        <a:prstGeom prst="triangle">
          <a:avLst>
            <a:gd name="adj" fmla="val 100000"/>
          </a:avLst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0E42A-34E3-4655-8D8D-D7CE3586403D}">
      <dsp:nvSpPr>
        <dsp:cNvPr id="0" name=""/>
        <dsp:cNvSpPr/>
      </dsp:nvSpPr>
      <dsp:spPr>
        <a:xfrm rot="5400000">
          <a:off x="7420962" y="14891"/>
          <a:ext cx="1267517" cy="2109121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AE2FA-9703-4A94-845E-5F58F14B9BCA}">
      <dsp:nvSpPr>
        <dsp:cNvPr id="0" name=""/>
        <dsp:cNvSpPr/>
      </dsp:nvSpPr>
      <dsp:spPr>
        <a:xfrm>
          <a:off x="7216474" y="645064"/>
          <a:ext cx="1904126" cy="1669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2014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# of </a:t>
          </a:r>
          <a:r>
            <a:rPr lang="en-US" sz="1600" kern="1200" dirty="0" err="1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Agri</a:t>
          </a: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 Banks: </a:t>
          </a: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rPr>
            <a:t>11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C00000"/>
              </a:solidFill>
              <a:latin typeface="Ebrima" pitchFamily="2" charset="0"/>
              <a:ea typeface="Ebrima" pitchFamily="2" charset="0"/>
              <a:cs typeface="Ebrima" pitchFamily="2" charset="0"/>
            </a:rPr>
            <a:t>Share of Private Banks: 36%</a:t>
          </a:r>
          <a:endParaRPr lang="en-US" sz="1600" kern="1200" dirty="0">
            <a:solidFill>
              <a:srgbClr val="C00000"/>
            </a:solidFill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7216474" y="645064"/>
        <a:ext cx="1904126" cy="166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19E73-811F-40F6-9D06-3099A7DE8AA0}">
      <dsp:nvSpPr>
        <dsp:cNvPr id="0" name=""/>
        <dsp:cNvSpPr/>
      </dsp:nvSpPr>
      <dsp:spPr>
        <a:xfrm>
          <a:off x="13054" y="-163003"/>
          <a:ext cx="2844861" cy="322763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FFFF"/>
              </a:solidFill>
            </a:rPr>
            <a:t>Subsidized Interest Rate</a:t>
          </a:r>
          <a:endParaRPr lang="en-US" sz="1700" kern="1200" dirty="0">
            <a:solidFill>
              <a:srgbClr val="FFFFFF"/>
            </a:solidFill>
          </a:endParaRPr>
        </a:p>
      </dsp:txBody>
      <dsp:txXfrm>
        <a:off x="13054" y="-163003"/>
        <a:ext cx="2844861" cy="322763"/>
      </dsp:txXfrm>
    </dsp:sp>
    <dsp:sp modelId="{283AB444-557F-4448-9389-F861AA931FEC}">
      <dsp:nvSpPr>
        <dsp:cNvPr id="0" name=""/>
        <dsp:cNvSpPr/>
      </dsp:nvSpPr>
      <dsp:spPr>
        <a:xfrm>
          <a:off x="0" y="160065"/>
          <a:ext cx="2850346" cy="2160239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>
                  <a:lumMod val="75000"/>
                </a:schemeClr>
              </a:solidFill>
            </a:rPr>
            <a:t>25% – 100 % subsidization for current interest rate (effective rate 0 – 9,75%)</a:t>
          </a:r>
          <a:endParaRPr lang="en-US" sz="1700" kern="1200" dirty="0">
            <a:solidFill>
              <a:schemeClr val="bg1">
                <a:lumMod val="7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>
                  <a:lumMod val="75000"/>
                </a:schemeClr>
              </a:solidFill>
            </a:rPr>
            <a:t>Upper limit for working capital loans: $ 200K</a:t>
          </a:r>
          <a:endParaRPr lang="en-US" sz="1700" kern="1200" dirty="0">
            <a:solidFill>
              <a:schemeClr val="bg1">
                <a:lumMod val="7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>
                  <a:lumMod val="75000"/>
                </a:schemeClr>
              </a:solidFill>
            </a:rPr>
            <a:t>Upper limit for investment loans: $ 5 </a:t>
          </a:r>
          <a:r>
            <a:rPr lang="en-US" sz="1700" kern="1200" dirty="0" err="1" smtClean="0">
              <a:solidFill>
                <a:schemeClr val="bg1">
                  <a:lumMod val="75000"/>
                </a:schemeClr>
              </a:solidFill>
            </a:rPr>
            <a:t>mln</a:t>
          </a:r>
          <a:endParaRPr lang="en-US" sz="1700" kern="1200" dirty="0">
            <a:solidFill>
              <a:schemeClr val="bg1">
                <a:lumMod val="7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>
                  <a:lumMod val="75000"/>
                </a:schemeClr>
              </a:solidFill>
            </a:rPr>
            <a:t>100% LTV in some years</a:t>
          </a:r>
          <a:endParaRPr lang="en-US" sz="1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0" y="160065"/>
        <a:ext cx="2850346" cy="2160239"/>
      </dsp:txXfrm>
    </dsp:sp>
    <dsp:sp modelId="{3F1916A4-F906-4D0E-9239-7AD36D6303E0}">
      <dsp:nvSpPr>
        <dsp:cNvPr id="0" name=""/>
        <dsp:cNvSpPr/>
      </dsp:nvSpPr>
      <dsp:spPr>
        <a:xfrm>
          <a:off x="3132671" y="-159792"/>
          <a:ext cx="2831267" cy="316405"/>
        </a:xfrm>
        <a:prstGeom prst="rect">
          <a:avLst/>
        </a:prstGeom>
        <a:solidFill>
          <a:srgbClr val="800000"/>
        </a:solidFill>
        <a:ln w="9525" cap="flat" cmpd="sng" algn="ctr">
          <a:solidFill>
            <a:schemeClr val="accent6">
              <a:shade val="50000"/>
              <a:hueOff val="0"/>
              <a:satOff val="-37475"/>
              <a:lumOff val="366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FFFF"/>
              </a:solidFill>
            </a:rPr>
            <a:t>Longer Maturities</a:t>
          </a:r>
          <a:endParaRPr lang="en-US" sz="1700" kern="1200" dirty="0">
            <a:solidFill>
              <a:srgbClr val="FFFFFF"/>
            </a:solidFill>
          </a:endParaRPr>
        </a:p>
      </dsp:txBody>
      <dsp:txXfrm>
        <a:off x="3132671" y="-159792"/>
        <a:ext cx="2831267" cy="316405"/>
      </dsp:txXfrm>
    </dsp:sp>
    <dsp:sp modelId="{84EBF08D-6ED1-4659-87DF-A66F645DFEA9}">
      <dsp:nvSpPr>
        <dsp:cNvPr id="0" name=""/>
        <dsp:cNvSpPr/>
      </dsp:nvSpPr>
      <dsp:spPr>
        <a:xfrm>
          <a:off x="3167580" y="159792"/>
          <a:ext cx="2761447" cy="2160239"/>
        </a:xfrm>
        <a:prstGeom prst="rect">
          <a:avLst/>
        </a:prstGeom>
        <a:solidFill>
          <a:srgbClr val="FFBDBD">
            <a:alpha val="89804"/>
          </a:srgb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>
                  <a:lumMod val="75000"/>
                </a:schemeClr>
              </a:solidFill>
            </a:rPr>
            <a:t>Working Capital Loans: up to 2 years</a:t>
          </a:r>
          <a:endParaRPr lang="en-US" sz="1700" kern="1200" dirty="0">
            <a:solidFill>
              <a:schemeClr val="bg1">
                <a:lumMod val="7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>
                  <a:lumMod val="75000"/>
                </a:schemeClr>
              </a:solidFill>
            </a:rPr>
            <a:t>Investment Loans: up to 7 years</a:t>
          </a:r>
          <a:endParaRPr lang="en-US" sz="1700" kern="1200" dirty="0">
            <a:solidFill>
              <a:schemeClr val="bg1">
                <a:lumMod val="7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>
                  <a:lumMod val="75000"/>
                </a:schemeClr>
              </a:solidFill>
            </a:rPr>
            <a:t>2 years grace period for horticulture, dairy, greenhouse</a:t>
          </a:r>
          <a:endParaRPr lang="en-US" sz="1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167580" y="159792"/>
        <a:ext cx="2761447" cy="2160239"/>
      </dsp:txXfrm>
    </dsp:sp>
    <dsp:sp modelId="{3C8CE140-87F7-4BFE-9F1C-CC92CC068139}">
      <dsp:nvSpPr>
        <dsp:cNvPr id="0" name=""/>
        <dsp:cNvSpPr/>
      </dsp:nvSpPr>
      <dsp:spPr>
        <a:xfrm>
          <a:off x="6235950" y="-156644"/>
          <a:ext cx="3112744" cy="310171"/>
        </a:xfrm>
        <a:prstGeom prst="rect">
          <a:avLst/>
        </a:prstGeom>
        <a:solidFill>
          <a:srgbClr val="965900"/>
        </a:solidFill>
        <a:ln w="9525" cap="flat" cmpd="sng" algn="ctr">
          <a:solidFill>
            <a:schemeClr val="accent6">
              <a:shade val="50000"/>
              <a:hueOff val="0"/>
              <a:satOff val="-37475"/>
              <a:lumOff val="366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FFFF"/>
              </a:solidFill>
            </a:rPr>
            <a:t>Restructuring Mechanism</a:t>
          </a:r>
          <a:endParaRPr lang="en-US" sz="1700" kern="1200" dirty="0">
            <a:solidFill>
              <a:srgbClr val="FFFFFF"/>
            </a:solidFill>
          </a:endParaRPr>
        </a:p>
      </dsp:txBody>
      <dsp:txXfrm>
        <a:off x="6235950" y="-156644"/>
        <a:ext cx="3112744" cy="310171"/>
      </dsp:txXfrm>
    </dsp:sp>
    <dsp:sp modelId="{132FF385-1402-4764-9C72-7E8393F0F47A}">
      <dsp:nvSpPr>
        <dsp:cNvPr id="0" name=""/>
        <dsp:cNvSpPr/>
      </dsp:nvSpPr>
      <dsp:spPr>
        <a:xfrm>
          <a:off x="6246535" y="156644"/>
          <a:ext cx="3112472" cy="2160239"/>
        </a:xfrm>
        <a:prstGeom prst="rect">
          <a:avLst/>
        </a:prstGeom>
        <a:solidFill>
          <a:srgbClr val="FFE79B">
            <a:alpha val="89804"/>
          </a:srgb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/>
              </a:solidFill>
            </a:rPr>
            <a:t> In case of delinquency, postpone the payment to next harvest</a:t>
          </a:r>
          <a:endParaRPr lang="en-US" sz="1700" kern="1200" dirty="0">
            <a:solidFill>
              <a:schemeClr val="bg1"/>
            </a:solidFill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/>
              </a:solidFill>
            </a:rPr>
            <a:t> In beginning, it was only for drought and floods, then it became very wide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6246535" y="156644"/>
        <a:ext cx="3112472" cy="216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5650"/>
            <a:ext cx="495935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4013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1235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4925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1235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3451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1235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4925" y="943451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1163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C09F5D-B95F-4F30-A9D6-F7CB6813ED95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441908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97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397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397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397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397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70396" algn="l" defTabSz="908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493" algn="l" defTabSz="908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8575" algn="l" defTabSz="908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2667" algn="l" defTabSz="908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09575" eaLnBrk="0" hangingPunct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09575" eaLnBrk="0" hangingPunct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09575" eaLnBrk="0" hangingPunct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09575" eaLnBrk="0" hangingPunct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09575" eaLnBrk="0" hangingPunct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C1E161A3-6DA3-4B3F-BC42-BC237078550B}" type="slidenum">
              <a:rPr lang="en-GB" altLang="de-DE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GB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>
            <a:spLocks noChangeArrowheads="1"/>
          </p:cNvSpPr>
          <p:nvPr userDrawn="1"/>
        </p:nvSpPr>
        <p:spPr bwMode="auto">
          <a:xfrm>
            <a:off x="0" y="0"/>
            <a:ext cx="10079038" cy="7596188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0806" tIns="45405" rIns="90806" bIns="45405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588"/>
            <a:ext cx="10079038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2" descr="Zur Startse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395288"/>
            <a:ext cx="264001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443663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Users\shklovskiy\Desktop\AACSB Logos\EQUIS_Accredited_logo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6443663"/>
            <a:ext cx="13684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813" y="1763613"/>
            <a:ext cx="8569325" cy="1620837"/>
          </a:xfrm>
          <a:prstGeom prst="rect">
            <a:avLst/>
          </a:prstGeom>
        </p:spPr>
        <p:txBody>
          <a:bodyPr lIns="90806" tIns="45405" rIns="90806" bIns="45405"/>
          <a:lstStyle>
            <a:lvl1pPr algn="l"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  <a:prstGeom prst="rect">
            <a:avLst/>
          </a:prstGeom>
        </p:spPr>
        <p:txBody>
          <a:bodyPr lIns="90806" tIns="45405" rIns="90806" bIns="45405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4081" indent="0" algn="ctr">
              <a:buNone/>
              <a:defRPr/>
            </a:lvl2pPr>
            <a:lvl3pPr marL="908160" indent="0" algn="ctr">
              <a:buNone/>
              <a:defRPr/>
            </a:lvl3pPr>
            <a:lvl4pPr marL="1362251" indent="0" algn="ctr">
              <a:buNone/>
              <a:defRPr/>
            </a:lvl4pPr>
            <a:lvl5pPr marL="1816330" indent="0" algn="ctr">
              <a:buNone/>
              <a:defRPr/>
            </a:lvl5pPr>
            <a:lvl6pPr marL="2270396" indent="0" algn="ctr">
              <a:buNone/>
              <a:defRPr/>
            </a:lvl6pPr>
            <a:lvl7pPr marL="2724493" indent="0" algn="ctr">
              <a:buNone/>
              <a:defRPr/>
            </a:lvl7pPr>
            <a:lvl8pPr marL="3178575" indent="0" algn="ctr">
              <a:buNone/>
              <a:defRPr/>
            </a:lvl8pPr>
            <a:lvl9pPr marL="3632667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2378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arketing\~Slides &amp; Presentations\Standardpräsentation\PP Background\Bild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713898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E598-AD97-4241-A6A9-E16ADD454C94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686727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297" y="4857795"/>
            <a:ext cx="8568531" cy="2262158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297" y="3204116"/>
            <a:ext cx="8568531" cy="305340"/>
          </a:xfrm>
        </p:spPr>
        <p:txBody>
          <a:bodyPr anchor="b"/>
          <a:lstStyle>
            <a:lvl1pPr marL="0" indent="0">
              <a:buNone/>
              <a:defRPr sz="2000"/>
            </a:lvl1pPr>
            <a:lvl2pPr marL="503591" indent="0">
              <a:buNone/>
              <a:defRPr sz="2000"/>
            </a:lvl2pPr>
            <a:lvl3pPr marL="1007183" indent="0">
              <a:buNone/>
              <a:defRPr sz="2000"/>
            </a:lvl3pPr>
            <a:lvl4pPr marL="1510784" indent="0">
              <a:buNone/>
              <a:defRPr sz="2000"/>
            </a:lvl4pPr>
            <a:lvl5pPr marL="2014375" indent="0">
              <a:buNone/>
              <a:defRPr sz="2000"/>
            </a:lvl5pPr>
            <a:lvl6pPr marL="2517966" indent="0">
              <a:buNone/>
              <a:defRPr sz="2000"/>
            </a:lvl6pPr>
            <a:lvl7pPr marL="3021558" indent="0">
              <a:buNone/>
              <a:defRPr sz="2000"/>
            </a:lvl7pPr>
            <a:lvl8pPr marL="3525159" indent="0">
              <a:buNone/>
              <a:defRPr sz="2000"/>
            </a:lvl8pPr>
            <a:lvl9pPr marL="4028750" indent="0">
              <a:buNone/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SzPct val="100000"/>
              <a:defRPr/>
            </a:lvl1pPr>
          </a:lstStyle>
          <a:p>
            <a:pPr>
              <a:defRPr/>
            </a:pPr>
            <a:fld id="{8E850361-43D4-4B94-B128-0DEA7B7E4057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642298231"/>
      </p:ext>
    </p:extLst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1273" y="2320405"/>
            <a:ext cx="4555530" cy="2982355"/>
          </a:xfrm>
        </p:spPr>
        <p:txBody>
          <a:bodyPr/>
          <a:lstStyle>
            <a:lvl1pPr>
              <a:defRPr sz="2900"/>
            </a:lvl1pPr>
            <a:lvl2pPr>
              <a:defRPr sz="29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4829" y="2320405"/>
            <a:ext cx="4557283" cy="2982355"/>
          </a:xfrm>
        </p:spPr>
        <p:txBody>
          <a:bodyPr/>
          <a:lstStyle>
            <a:lvl1pPr>
              <a:defRPr sz="2900"/>
            </a:lvl1pPr>
            <a:lvl2pPr>
              <a:defRPr sz="29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SzPct val="100000"/>
              <a:defRPr/>
            </a:lvl1pPr>
          </a:lstStyle>
          <a:p>
            <a:pPr>
              <a:defRPr/>
            </a:pPr>
            <a:fld id="{BAE9ED69-E6C7-41E7-8CC2-ADD5B431E4ED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813860943"/>
      </p:ext>
    </p:extLst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0120"/>
            <a:ext cx="9072563" cy="44627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7" y="1681726"/>
            <a:ext cx="4454029" cy="89255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03591" indent="0">
              <a:buNone/>
              <a:defRPr sz="2000" b="1"/>
            </a:lvl2pPr>
            <a:lvl3pPr marL="1007183" indent="0">
              <a:buNone/>
              <a:defRPr sz="2000" b="1"/>
            </a:lvl3pPr>
            <a:lvl4pPr marL="1510784" indent="0">
              <a:buNone/>
              <a:defRPr sz="2000" b="1"/>
            </a:lvl4pPr>
            <a:lvl5pPr marL="2014375" indent="0">
              <a:buNone/>
              <a:defRPr sz="2000" b="1"/>
            </a:lvl5pPr>
            <a:lvl6pPr marL="2517966" indent="0">
              <a:buNone/>
              <a:defRPr sz="2000" b="1"/>
            </a:lvl6pPr>
            <a:lvl7pPr marL="3021558" indent="0">
              <a:buNone/>
              <a:defRPr sz="2000" b="1"/>
            </a:lvl7pPr>
            <a:lvl8pPr marL="3525159" indent="0">
              <a:buNone/>
              <a:defRPr sz="2000" b="1"/>
            </a:lvl8pPr>
            <a:lvl9pPr marL="4028750" indent="0">
              <a:buNone/>
              <a:defRPr sz="20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7" y="2397403"/>
            <a:ext cx="4454029" cy="2816156"/>
          </a:xfrm>
        </p:spPr>
        <p:txBody>
          <a:bodyPr/>
          <a:lstStyle>
            <a:lvl1pPr>
              <a:defRPr sz="29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2" y="1681726"/>
            <a:ext cx="4455782" cy="89255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03591" indent="0">
              <a:buNone/>
              <a:defRPr sz="2000" b="1"/>
            </a:lvl2pPr>
            <a:lvl3pPr marL="1007183" indent="0">
              <a:buNone/>
              <a:defRPr sz="2000" b="1"/>
            </a:lvl3pPr>
            <a:lvl4pPr marL="1510784" indent="0">
              <a:buNone/>
              <a:defRPr sz="2000" b="1"/>
            </a:lvl4pPr>
            <a:lvl5pPr marL="2014375" indent="0">
              <a:buNone/>
              <a:defRPr sz="2000" b="1"/>
            </a:lvl5pPr>
            <a:lvl6pPr marL="2517966" indent="0">
              <a:buNone/>
              <a:defRPr sz="2000" b="1"/>
            </a:lvl6pPr>
            <a:lvl7pPr marL="3021558" indent="0">
              <a:buNone/>
              <a:defRPr sz="2000" b="1"/>
            </a:lvl7pPr>
            <a:lvl8pPr marL="3525159" indent="0">
              <a:buNone/>
              <a:defRPr sz="2000" b="1"/>
            </a:lvl8pPr>
            <a:lvl9pPr marL="4028750" indent="0">
              <a:buNone/>
              <a:defRPr sz="20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2" y="2397403"/>
            <a:ext cx="4455782" cy="2816156"/>
          </a:xfrm>
        </p:spPr>
        <p:txBody>
          <a:bodyPr/>
          <a:lstStyle>
            <a:lvl1pPr>
              <a:defRPr sz="29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SzPct val="100000"/>
              <a:defRPr/>
            </a:lvl1pPr>
          </a:lstStyle>
          <a:p>
            <a:pPr>
              <a:defRPr/>
            </a:pPr>
            <a:fld id="{CED15F95-B618-4452-8286-2542D7BD2A41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973011278"/>
      </p:ext>
    </p:extLst>
  </p:cSld>
  <p:clrMapOvr>
    <a:masterClrMapping/>
  </p:clrMapOvr>
  <p:transition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SzPct val="100000"/>
              <a:defRPr/>
            </a:lvl1pPr>
          </a:lstStyle>
          <a:p>
            <a:pPr>
              <a:defRPr/>
            </a:pPr>
            <a:fld id="{7A8CFABC-70C3-49B8-9C86-450EC5DA9E88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831499441"/>
      </p:ext>
    </p:extLst>
  </p:cSld>
  <p:clrMapOvr>
    <a:masterClrMapping/>
  </p:clrMapOvr>
  <p:transition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SzPct val="100000"/>
              <a:defRPr/>
            </a:lvl1pPr>
          </a:lstStyle>
          <a:p>
            <a:pPr>
              <a:defRPr/>
            </a:pPr>
            <a:fld id="{56CC9921-8478-490B-8956-1B3B2D68EB10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048049220"/>
      </p:ext>
    </p:extLst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7" y="300994"/>
            <a:ext cx="3316453" cy="6106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50" y="300991"/>
            <a:ext cx="5635349" cy="3610219"/>
          </a:xfrm>
        </p:spPr>
        <p:txBody>
          <a:bodyPr/>
          <a:lstStyle>
            <a:lvl1pPr>
              <a:defRPr sz="3900"/>
            </a:lvl1pPr>
            <a:lvl2pPr>
              <a:defRPr sz="2900"/>
            </a:lvl2pPr>
            <a:lvl3pPr>
              <a:defRPr sz="29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7" y="1581939"/>
            <a:ext cx="3316453" cy="610680"/>
          </a:xfrm>
        </p:spPr>
        <p:txBody>
          <a:bodyPr/>
          <a:lstStyle>
            <a:lvl1pPr marL="0" indent="0">
              <a:buNone/>
              <a:defRPr sz="2000"/>
            </a:lvl1pPr>
            <a:lvl2pPr marL="503591" indent="0">
              <a:buNone/>
              <a:defRPr sz="1000"/>
            </a:lvl2pPr>
            <a:lvl3pPr marL="1007183" indent="0">
              <a:buNone/>
              <a:defRPr sz="1000"/>
            </a:lvl3pPr>
            <a:lvl4pPr marL="1510784" indent="0">
              <a:buNone/>
              <a:defRPr sz="1000"/>
            </a:lvl4pPr>
            <a:lvl5pPr marL="2014375" indent="0">
              <a:buNone/>
              <a:defRPr sz="1000"/>
            </a:lvl5pPr>
            <a:lvl6pPr marL="2517966" indent="0">
              <a:buNone/>
              <a:defRPr sz="1000"/>
            </a:lvl6pPr>
            <a:lvl7pPr marL="3021558" indent="0">
              <a:buNone/>
              <a:defRPr sz="1000"/>
            </a:lvl7pPr>
            <a:lvl8pPr marL="3525159" indent="0">
              <a:buNone/>
              <a:defRPr sz="1000"/>
            </a:lvl8pPr>
            <a:lvl9pPr marL="4028750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SzPct val="100000"/>
              <a:defRPr/>
            </a:lvl1pPr>
          </a:lstStyle>
          <a:p>
            <a:pPr>
              <a:defRPr/>
            </a:pPr>
            <a:fld id="{EA221C9A-36A5-4429-AC9E-960DE2FEE403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659690493"/>
      </p:ext>
    </p:extLst>
  </p:cSld>
  <p:clrMapOvr>
    <a:masterClrMapping/>
  </p:clrMapOvr>
  <p:transition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5" y="5291773"/>
            <a:ext cx="6048375" cy="305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5" y="675472"/>
            <a:ext cx="6048375" cy="600164"/>
          </a:xfrm>
        </p:spPr>
        <p:txBody>
          <a:bodyPr/>
          <a:lstStyle>
            <a:lvl1pPr marL="0" indent="0">
              <a:buNone/>
              <a:defRPr sz="3900"/>
            </a:lvl1pPr>
            <a:lvl2pPr marL="503591" indent="0">
              <a:buNone/>
              <a:defRPr sz="2900"/>
            </a:lvl2pPr>
            <a:lvl3pPr marL="1007183" indent="0">
              <a:buNone/>
              <a:defRPr sz="2900"/>
            </a:lvl3pPr>
            <a:lvl4pPr marL="1510784" indent="0">
              <a:buNone/>
              <a:defRPr sz="2000"/>
            </a:lvl4pPr>
            <a:lvl5pPr marL="2014375" indent="0">
              <a:buNone/>
              <a:defRPr sz="2000"/>
            </a:lvl5pPr>
            <a:lvl6pPr marL="2517966" indent="0">
              <a:buNone/>
              <a:defRPr sz="2000"/>
            </a:lvl6pPr>
            <a:lvl7pPr marL="3021558" indent="0">
              <a:buNone/>
              <a:defRPr sz="2000"/>
            </a:lvl7pPr>
            <a:lvl8pPr marL="3525159" indent="0">
              <a:buNone/>
              <a:defRPr sz="2000"/>
            </a:lvl8pPr>
            <a:lvl9pPr marL="402875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5" y="5916497"/>
            <a:ext cx="6048375" cy="305340"/>
          </a:xfrm>
        </p:spPr>
        <p:txBody>
          <a:bodyPr/>
          <a:lstStyle>
            <a:lvl1pPr marL="0" indent="0">
              <a:buNone/>
              <a:defRPr sz="2000"/>
            </a:lvl1pPr>
            <a:lvl2pPr marL="503591" indent="0">
              <a:buNone/>
              <a:defRPr sz="1000"/>
            </a:lvl2pPr>
            <a:lvl3pPr marL="1007183" indent="0">
              <a:buNone/>
              <a:defRPr sz="1000"/>
            </a:lvl3pPr>
            <a:lvl4pPr marL="1510784" indent="0">
              <a:buNone/>
              <a:defRPr sz="1000"/>
            </a:lvl4pPr>
            <a:lvl5pPr marL="2014375" indent="0">
              <a:buNone/>
              <a:defRPr sz="1000"/>
            </a:lvl5pPr>
            <a:lvl6pPr marL="2517966" indent="0">
              <a:buNone/>
              <a:defRPr sz="1000"/>
            </a:lvl6pPr>
            <a:lvl7pPr marL="3021558" indent="0">
              <a:buNone/>
              <a:defRPr sz="1000"/>
            </a:lvl7pPr>
            <a:lvl8pPr marL="3525159" indent="0">
              <a:buNone/>
              <a:defRPr sz="1000"/>
            </a:lvl8pPr>
            <a:lvl9pPr marL="4028750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SzPct val="100000"/>
              <a:defRPr/>
            </a:lvl1pPr>
          </a:lstStyle>
          <a:p>
            <a:pPr>
              <a:defRPr/>
            </a:pPr>
            <a:fld id="{10E75954-A065-4A29-B44E-7CC1075F7A66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995823771"/>
      </p:ext>
    </p:extLst>
  </p:cSld>
  <p:clrMapOvr>
    <a:masterClrMapping/>
  </p:clrMapOvr>
  <p:transition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8532" y="2320401"/>
            <a:ext cx="4653582" cy="147580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SzPct val="100000"/>
              <a:defRPr/>
            </a:lvl1pPr>
          </a:lstStyle>
          <a:p>
            <a:pPr>
              <a:defRPr/>
            </a:pPr>
            <a:fld id="{33433FA1-02F3-4E92-AC65-8DDD328D5322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056271486"/>
      </p:ext>
    </p:extLst>
  </p:cSld>
  <p:clrMapOvr>
    <a:masterClrMapping/>
  </p:clrMapOvr>
  <p:transition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917380" y="1510192"/>
            <a:ext cx="1785104" cy="217165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81868" y="1510192"/>
            <a:ext cx="2714589" cy="217165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SzPct val="100000"/>
              <a:defRPr/>
            </a:lvl1pPr>
          </a:lstStyle>
          <a:p>
            <a:pPr>
              <a:defRPr/>
            </a:pPr>
            <a:fld id="{3629BB34-1EA4-4D3C-B004-43E716EAD530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202041264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arketing\~Slides &amp; Presentations\Standardpräsentation\PP Background\Bild1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7513-369B-4D98-9933-25AE3BD9E221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14837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arketing\~Slides &amp; Presentations\Standardpräsentation\PP Background\Bild1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A60C-9039-4AD3-8D23-0CC5CC5F61E2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4948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arketing\~Slides &amp; Presentations\Standardpräsentation\PP Background\Bild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DB69-ED6D-410C-80B2-2914CD1961A1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56507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arketing\~Slides &amp; Presentations\Standardpräsentation\PP Background\Bild1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71580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FAB0-5D26-45EA-861C-08F4FAF3C9DB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69974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arketing\~Slides &amp; Presentations\Standardpräsentation\PP Background\Bild1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67A3-7FDE-4C97-96FB-F3834189E69A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8349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arketing\~Slides &amp; Presentations\Standardpräsentation\PP Background\Bild1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3CB0-F329-4705-94A3-27EAB9702878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49930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arketing\~Slides &amp; Presentations\Standardpräsentation\PP Background\Bild1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6707-9373-45A5-B350-FA1902344AE1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7220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arketing\~Slides &amp; Presentations\Standardpräsentation\PP Background\Bild1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7127875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0091-EB96-4F34-9398-943750AABE5A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9082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arketing\~Slides &amp; Presentations\Standardpräsentation\PP Background\Bild1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284F-22C8-442C-86F1-975F544406B4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5496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orsutzki\Desktop\top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617" y="1331568"/>
            <a:ext cx="9069388" cy="648072"/>
          </a:xfrm>
          <a:prstGeom prst="rect">
            <a:avLst/>
          </a:prstGeom>
        </p:spPr>
        <p:txBody>
          <a:bodyPr lIns="90806" tIns="45405" rIns="90806" bIns="45405"/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503809" y="2195661"/>
            <a:ext cx="9073008" cy="4608511"/>
          </a:xfrm>
          <a:prstGeom prst="rect">
            <a:avLst/>
          </a:prstGeom>
        </p:spPr>
        <p:txBody>
          <a:bodyPr lIns="90806" tIns="45405" rIns="90806" bIns="45405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0026-F28E-4389-9423-9DA35C3BE7B6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90353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359792" y="251445"/>
            <a:ext cx="6336059" cy="648072"/>
          </a:xfrm>
          <a:prstGeom prst="rect">
            <a:avLst/>
          </a:prstGeom>
        </p:spPr>
        <p:txBody>
          <a:bodyPr lIns="91171" tIns="45587" rIns="91171" bIns="45587"/>
          <a:lstStyle>
            <a:lvl2pPr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5A56-B8EA-4C39-A95B-8C517F1F1E30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67302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972019"/>
            <a:ext cx="8568531" cy="3731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237487"/>
          </a:xfrm>
        </p:spPr>
        <p:txBody>
          <a:bodyPr/>
          <a:lstStyle>
            <a:lvl1pPr marL="0" indent="0" algn="ctr">
              <a:buNone/>
              <a:defRPr/>
            </a:lvl1pPr>
            <a:lvl2pPr marL="502404" indent="0" algn="ctr">
              <a:buNone/>
              <a:defRPr/>
            </a:lvl2pPr>
            <a:lvl3pPr marL="1004813" indent="0" algn="ctr">
              <a:buNone/>
              <a:defRPr/>
            </a:lvl3pPr>
            <a:lvl4pPr marL="1507222" indent="0" algn="ctr">
              <a:buNone/>
              <a:defRPr/>
            </a:lvl4pPr>
            <a:lvl5pPr marL="2009626" indent="0" algn="ctr">
              <a:buNone/>
              <a:defRPr/>
            </a:lvl5pPr>
            <a:lvl6pPr marL="2512036" indent="0" algn="ctr">
              <a:buNone/>
              <a:defRPr/>
            </a:lvl6pPr>
            <a:lvl7pPr marL="3014440" indent="0" algn="ctr">
              <a:buNone/>
              <a:defRPr/>
            </a:lvl7pPr>
            <a:lvl8pPr marL="3516837" indent="0" algn="ctr">
              <a:buNone/>
              <a:defRPr/>
            </a:lvl8pPr>
            <a:lvl9pPr marL="401925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68D8DF8B-8780-4E68-B035-9CA470A5C962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662276456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709932B-D1CB-4C8A-AEE3-8F505DF9162E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156430486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825"/>
            <a:ext cx="8568531" cy="13542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4519238"/>
            <a:ext cx="8568531" cy="33855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404" indent="0">
              <a:buNone/>
              <a:defRPr sz="2000"/>
            </a:lvl2pPr>
            <a:lvl3pPr marL="1004813" indent="0">
              <a:buNone/>
              <a:defRPr sz="1800"/>
            </a:lvl3pPr>
            <a:lvl4pPr marL="1507222" indent="0">
              <a:buNone/>
              <a:defRPr sz="1500"/>
            </a:lvl4pPr>
            <a:lvl5pPr marL="2009626" indent="0">
              <a:buNone/>
              <a:defRPr sz="1500"/>
            </a:lvl5pPr>
            <a:lvl6pPr marL="2512036" indent="0">
              <a:buNone/>
              <a:defRPr sz="1500"/>
            </a:lvl6pPr>
            <a:lvl7pPr marL="3014440" indent="0">
              <a:buNone/>
              <a:defRPr sz="1500"/>
            </a:lvl7pPr>
            <a:lvl8pPr marL="3516837" indent="0">
              <a:buNone/>
              <a:defRPr sz="1500"/>
            </a:lvl8pPr>
            <a:lvl9pPr marL="4019250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41C7EF7D-FEC2-499F-AD3D-5086F209C859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986924233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1276" y="2320401"/>
            <a:ext cx="4555532" cy="25791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4818" y="2320401"/>
            <a:ext cx="4557283" cy="25791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A907ABA6-3D47-4041-899D-8C9125A16986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825538358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746114"/>
            <a:ext cx="9072563" cy="37319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583157"/>
            <a:ext cx="4454027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404" indent="0">
              <a:buNone/>
              <a:defRPr sz="2200" b="1"/>
            </a:lvl2pPr>
            <a:lvl3pPr marL="1004813" indent="0">
              <a:buNone/>
              <a:defRPr sz="2000" b="1"/>
            </a:lvl3pPr>
            <a:lvl4pPr marL="1507222" indent="0">
              <a:buNone/>
              <a:defRPr sz="1800" b="1"/>
            </a:lvl4pPr>
            <a:lvl5pPr marL="2009626" indent="0">
              <a:buNone/>
              <a:defRPr sz="1800" b="1"/>
            </a:lvl5pPr>
            <a:lvl6pPr marL="2512036" indent="0">
              <a:buNone/>
              <a:defRPr sz="1800" b="1"/>
            </a:lvl6pPr>
            <a:lvl7pPr marL="3014440" indent="0">
              <a:buNone/>
              <a:defRPr sz="1800" b="1"/>
            </a:lvl7pPr>
            <a:lvl8pPr marL="3516837" indent="0">
              <a:buNone/>
              <a:defRPr sz="1800" b="1"/>
            </a:lvl8pPr>
            <a:lvl9pPr marL="4019250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401"/>
            <a:ext cx="4454027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583157"/>
            <a:ext cx="4455776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404" indent="0">
              <a:buNone/>
              <a:defRPr sz="2200" b="1"/>
            </a:lvl2pPr>
            <a:lvl3pPr marL="1004813" indent="0">
              <a:buNone/>
              <a:defRPr sz="2000" b="1"/>
            </a:lvl3pPr>
            <a:lvl4pPr marL="1507222" indent="0">
              <a:buNone/>
              <a:defRPr sz="1800" b="1"/>
            </a:lvl4pPr>
            <a:lvl5pPr marL="2009626" indent="0">
              <a:buNone/>
              <a:defRPr sz="1800" b="1"/>
            </a:lvl5pPr>
            <a:lvl6pPr marL="2512036" indent="0">
              <a:buNone/>
              <a:defRPr sz="1800" b="1"/>
            </a:lvl6pPr>
            <a:lvl7pPr marL="3014440" indent="0">
              <a:buNone/>
              <a:defRPr sz="1800" b="1"/>
            </a:lvl7pPr>
            <a:lvl8pPr marL="3516837" indent="0">
              <a:buNone/>
              <a:defRPr sz="1800" b="1"/>
            </a:lvl8pPr>
            <a:lvl9pPr marL="4019250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401"/>
            <a:ext cx="4455776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643E4F8E-C647-457D-9EF7-9D8AE0D8747B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334332798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9C517341-F0F2-42CD-8D72-EB33560A1ACF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859526414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D8A74EAA-D694-45F8-976A-6638FC00F5DE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075384950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904824"/>
            <a:ext cx="3316456" cy="6771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9" y="300993"/>
            <a:ext cx="5635349" cy="294234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81933"/>
            <a:ext cx="3316456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2404" indent="0">
              <a:buNone/>
              <a:defRPr sz="1300"/>
            </a:lvl2pPr>
            <a:lvl3pPr marL="1004813" indent="0">
              <a:buNone/>
              <a:defRPr sz="1100"/>
            </a:lvl3pPr>
            <a:lvl4pPr marL="1507222" indent="0">
              <a:buNone/>
              <a:defRPr sz="1000"/>
            </a:lvl4pPr>
            <a:lvl5pPr marL="2009626" indent="0">
              <a:buNone/>
              <a:defRPr sz="1000"/>
            </a:lvl5pPr>
            <a:lvl6pPr marL="2512036" indent="0">
              <a:buNone/>
              <a:defRPr sz="1000"/>
            </a:lvl6pPr>
            <a:lvl7pPr marL="3014440" indent="0">
              <a:buNone/>
              <a:defRPr sz="1000"/>
            </a:lvl7pPr>
            <a:lvl8pPr marL="3516837" indent="0">
              <a:buNone/>
              <a:defRPr sz="1000"/>
            </a:lvl8pPr>
            <a:lvl9pPr marL="401925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CB3E7CF-ED09-41F9-8305-71B5C55E2A63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25457740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577942"/>
            <a:ext cx="6048375" cy="3385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473"/>
            <a:ext cx="6048375" cy="538609"/>
          </a:xfrm>
        </p:spPr>
        <p:txBody>
          <a:bodyPr/>
          <a:lstStyle>
            <a:lvl1pPr marL="0" indent="0">
              <a:buNone/>
              <a:defRPr sz="3500"/>
            </a:lvl1pPr>
            <a:lvl2pPr marL="502404" indent="0">
              <a:buNone/>
              <a:defRPr sz="3100"/>
            </a:lvl2pPr>
            <a:lvl3pPr marL="1004813" indent="0">
              <a:buNone/>
              <a:defRPr sz="2600"/>
            </a:lvl3pPr>
            <a:lvl4pPr marL="1507222" indent="0">
              <a:buNone/>
              <a:defRPr sz="2200"/>
            </a:lvl4pPr>
            <a:lvl5pPr marL="2009626" indent="0">
              <a:buNone/>
              <a:defRPr sz="2200"/>
            </a:lvl5pPr>
            <a:lvl6pPr marL="2512036" indent="0">
              <a:buNone/>
              <a:defRPr sz="2200"/>
            </a:lvl6pPr>
            <a:lvl7pPr marL="3014440" indent="0">
              <a:buNone/>
              <a:defRPr sz="2200"/>
            </a:lvl7pPr>
            <a:lvl8pPr marL="3516837" indent="0">
              <a:buNone/>
              <a:defRPr sz="2200"/>
            </a:lvl8pPr>
            <a:lvl9pPr marL="4019250" indent="0">
              <a:buNone/>
              <a:defRPr sz="22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2404" indent="0">
              <a:buNone/>
              <a:defRPr sz="1300"/>
            </a:lvl2pPr>
            <a:lvl3pPr marL="1004813" indent="0">
              <a:buNone/>
              <a:defRPr sz="1100"/>
            </a:lvl3pPr>
            <a:lvl4pPr marL="1507222" indent="0">
              <a:buNone/>
              <a:defRPr sz="1000"/>
            </a:lvl4pPr>
            <a:lvl5pPr marL="2009626" indent="0">
              <a:buNone/>
              <a:defRPr sz="1000"/>
            </a:lvl5pPr>
            <a:lvl6pPr marL="2512036" indent="0">
              <a:buNone/>
              <a:defRPr sz="1000"/>
            </a:lvl6pPr>
            <a:lvl7pPr marL="3014440" indent="0">
              <a:buNone/>
              <a:defRPr sz="1000"/>
            </a:lvl7pPr>
            <a:lvl8pPr marL="3516837" indent="0">
              <a:buNone/>
              <a:defRPr sz="1000"/>
            </a:lvl8pPr>
            <a:lvl9pPr marL="401925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2513BC21-F90B-4B8D-997E-358FE79EA374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06813081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Marketing\~Slides &amp; Presentations\Standardpräsentation\PP Background\Bild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617" y="1318030"/>
            <a:ext cx="9069388" cy="661607"/>
          </a:xfrm>
          <a:prstGeom prst="rect">
            <a:avLst/>
          </a:prstGeom>
        </p:spPr>
        <p:txBody>
          <a:bodyPr lIns="90806" tIns="45405" rIns="90806" bIns="45405"/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95661"/>
            <a:ext cx="4457700" cy="4560739"/>
          </a:xfrm>
          <a:prstGeom prst="rect">
            <a:avLst/>
          </a:prstGeom>
        </p:spPr>
        <p:txBody>
          <a:bodyPr lIns="90806" tIns="45405" rIns="90806" bIns="454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2195661"/>
            <a:ext cx="4459288" cy="4560739"/>
          </a:xfrm>
          <a:prstGeom prst="rect">
            <a:avLst/>
          </a:prstGeom>
        </p:spPr>
        <p:txBody>
          <a:bodyPr lIns="90806" tIns="45405" rIns="90806" bIns="454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C9B9-E166-4340-AE28-0DA4BCE022E6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27056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6638" y="2320434"/>
            <a:ext cx="3185487" cy="136144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4021B906-EF7D-47F6-9284-FFCDF60B2E41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820714054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974314" y="1510186"/>
            <a:ext cx="1107996" cy="21716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5953" y="1510186"/>
            <a:ext cx="1800493" cy="217165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C35F1CC3-AFC1-4590-BEF0-B2687EDBE0B5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855167193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972019"/>
            <a:ext cx="8568531" cy="3731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237487"/>
          </a:xfrm>
        </p:spPr>
        <p:txBody>
          <a:bodyPr/>
          <a:lstStyle>
            <a:lvl1pPr marL="0" indent="0" algn="ctr">
              <a:buNone/>
              <a:defRPr/>
            </a:lvl1pPr>
            <a:lvl2pPr marL="502560" indent="0" algn="ctr">
              <a:buNone/>
              <a:defRPr/>
            </a:lvl2pPr>
            <a:lvl3pPr marL="1005125" indent="0" algn="ctr">
              <a:buNone/>
              <a:defRPr/>
            </a:lvl3pPr>
            <a:lvl4pPr marL="1507691" indent="0" algn="ctr">
              <a:buNone/>
              <a:defRPr/>
            </a:lvl4pPr>
            <a:lvl5pPr marL="2010251" indent="0" algn="ctr">
              <a:buNone/>
              <a:defRPr/>
            </a:lvl5pPr>
            <a:lvl6pPr marL="2512817" indent="0" algn="ctr">
              <a:buNone/>
              <a:defRPr/>
            </a:lvl6pPr>
            <a:lvl7pPr marL="3015376" indent="0" algn="ctr">
              <a:buNone/>
              <a:defRPr/>
            </a:lvl7pPr>
            <a:lvl8pPr marL="3517932" indent="0" algn="ctr">
              <a:buNone/>
              <a:defRPr/>
            </a:lvl8pPr>
            <a:lvl9pPr marL="40205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4D3D3AB4-5119-4BD9-8812-35930D4709D6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072290304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6F28484-C59D-45D6-AC7F-208675E4B46B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084219563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821"/>
            <a:ext cx="8568531" cy="13542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4519238"/>
            <a:ext cx="8568531" cy="33855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560" indent="0">
              <a:buNone/>
              <a:defRPr sz="2000"/>
            </a:lvl2pPr>
            <a:lvl3pPr marL="1005125" indent="0">
              <a:buNone/>
              <a:defRPr sz="1800"/>
            </a:lvl3pPr>
            <a:lvl4pPr marL="1507691" indent="0">
              <a:buNone/>
              <a:defRPr sz="1500"/>
            </a:lvl4pPr>
            <a:lvl5pPr marL="2010251" indent="0">
              <a:buNone/>
              <a:defRPr sz="1500"/>
            </a:lvl5pPr>
            <a:lvl6pPr marL="2512817" indent="0">
              <a:buNone/>
              <a:defRPr sz="1500"/>
            </a:lvl6pPr>
            <a:lvl7pPr marL="3015376" indent="0">
              <a:buNone/>
              <a:defRPr sz="1500"/>
            </a:lvl7pPr>
            <a:lvl8pPr marL="3517932" indent="0">
              <a:buNone/>
              <a:defRPr sz="1500"/>
            </a:lvl8pPr>
            <a:lvl9pPr marL="4020500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CE136060-367D-4750-9889-27C0E2A55537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192213849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1276" y="2320401"/>
            <a:ext cx="4555532" cy="25791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4818" y="2320401"/>
            <a:ext cx="4557283" cy="25791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4BB4B04E-B599-4077-9398-47EFD174652A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757393808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746114"/>
            <a:ext cx="9072563" cy="37319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583157"/>
            <a:ext cx="4454027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60" indent="0">
              <a:buNone/>
              <a:defRPr sz="2200" b="1"/>
            </a:lvl2pPr>
            <a:lvl3pPr marL="1005125" indent="0">
              <a:buNone/>
              <a:defRPr sz="2000" b="1"/>
            </a:lvl3pPr>
            <a:lvl4pPr marL="1507691" indent="0">
              <a:buNone/>
              <a:defRPr sz="1800" b="1"/>
            </a:lvl4pPr>
            <a:lvl5pPr marL="2010251" indent="0">
              <a:buNone/>
              <a:defRPr sz="1800" b="1"/>
            </a:lvl5pPr>
            <a:lvl6pPr marL="2512817" indent="0">
              <a:buNone/>
              <a:defRPr sz="1800" b="1"/>
            </a:lvl6pPr>
            <a:lvl7pPr marL="3015376" indent="0">
              <a:buNone/>
              <a:defRPr sz="1800" b="1"/>
            </a:lvl7pPr>
            <a:lvl8pPr marL="3517932" indent="0">
              <a:buNone/>
              <a:defRPr sz="1800" b="1"/>
            </a:lvl8pPr>
            <a:lvl9pPr marL="4020500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401"/>
            <a:ext cx="4454027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583157"/>
            <a:ext cx="4455776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60" indent="0">
              <a:buNone/>
              <a:defRPr sz="2200" b="1"/>
            </a:lvl2pPr>
            <a:lvl3pPr marL="1005125" indent="0">
              <a:buNone/>
              <a:defRPr sz="2000" b="1"/>
            </a:lvl3pPr>
            <a:lvl4pPr marL="1507691" indent="0">
              <a:buNone/>
              <a:defRPr sz="1800" b="1"/>
            </a:lvl4pPr>
            <a:lvl5pPr marL="2010251" indent="0">
              <a:buNone/>
              <a:defRPr sz="1800" b="1"/>
            </a:lvl5pPr>
            <a:lvl6pPr marL="2512817" indent="0">
              <a:buNone/>
              <a:defRPr sz="1800" b="1"/>
            </a:lvl6pPr>
            <a:lvl7pPr marL="3015376" indent="0">
              <a:buNone/>
              <a:defRPr sz="1800" b="1"/>
            </a:lvl7pPr>
            <a:lvl8pPr marL="3517932" indent="0">
              <a:buNone/>
              <a:defRPr sz="1800" b="1"/>
            </a:lvl8pPr>
            <a:lvl9pPr marL="4020500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401"/>
            <a:ext cx="4455776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6D4AA3E1-FBBB-48BE-A060-1269A166214F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53959469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5B8B7DA1-174B-43A9-896F-ABD1DEC11136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709848962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AAFE0677-A99F-4625-BE7C-3D07D46C4D9F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119993578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904824"/>
            <a:ext cx="3316456" cy="6771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9" y="300993"/>
            <a:ext cx="5635349" cy="294234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81933"/>
            <a:ext cx="3316456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2560" indent="0">
              <a:buNone/>
              <a:defRPr sz="1300"/>
            </a:lvl2pPr>
            <a:lvl3pPr marL="1005125" indent="0">
              <a:buNone/>
              <a:defRPr sz="1100"/>
            </a:lvl3pPr>
            <a:lvl4pPr marL="1507691" indent="0">
              <a:buNone/>
              <a:defRPr sz="1000"/>
            </a:lvl4pPr>
            <a:lvl5pPr marL="2010251" indent="0">
              <a:buNone/>
              <a:defRPr sz="1000"/>
            </a:lvl5pPr>
            <a:lvl6pPr marL="2512817" indent="0">
              <a:buNone/>
              <a:defRPr sz="1000"/>
            </a:lvl6pPr>
            <a:lvl7pPr marL="3015376" indent="0">
              <a:buNone/>
              <a:defRPr sz="1000"/>
            </a:lvl7pPr>
            <a:lvl8pPr marL="3517932" indent="0">
              <a:buNone/>
              <a:defRPr sz="1000"/>
            </a:lvl8pPr>
            <a:lvl9pPr marL="40205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81BCAF11-BD3D-416D-B382-53900D78334B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55799903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rame für eigen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617" y="1331568"/>
            <a:ext cx="9069388" cy="648072"/>
          </a:xfrm>
          <a:prstGeom prst="rect">
            <a:avLst/>
          </a:prstGeom>
        </p:spPr>
        <p:txBody>
          <a:bodyPr lIns="90806" tIns="45405" rIns="90806" bIns="45405"/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03809" y="2195661"/>
            <a:ext cx="9073008" cy="4608511"/>
          </a:xfrm>
          <a:prstGeom prst="rect">
            <a:avLst/>
          </a:prstGeom>
        </p:spPr>
        <p:txBody>
          <a:bodyPr lIns="90806" tIns="45405" rIns="90806" bIns="45405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B41B-A3AE-411B-8398-9A657D18B992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  <p:pic>
        <p:nvPicPr>
          <p:cNvPr id="6" name="Resim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-472"/>
            <a:ext cx="72009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970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577942"/>
            <a:ext cx="6048375" cy="3385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473"/>
            <a:ext cx="6048375" cy="538609"/>
          </a:xfrm>
        </p:spPr>
        <p:txBody>
          <a:bodyPr/>
          <a:lstStyle>
            <a:lvl1pPr marL="0" indent="0">
              <a:buNone/>
              <a:defRPr sz="3500"/>
            </a:lvl1pPr>
            <a:lvl2pPr marL="502560" indent="0">
              <a:buNone/>
              <a:defRPr sz="3100"/>
            </a:lvl2pPr>
            <a:lvl3pPr marL="1005125" indent="0">
              <a:buNone/>
              <a:defRPr sz="2600"/>
            </a:lvl3pPr>
            <a:lvl4pPr marL="1507691" indent="0">
              <a:buNone/>
              <a:defRPr sz="2200"/>
            </a:lvl4pPr>
            <a:lvl5pPr marL="2010251" indent="0">
              <a:buNone/>
              <a:defRPr sz="2200"/>
            </a:lvl5pPr>
            <a:lvl6pPr marL="2512817" indent="0">
              <a:buNone/>
              <a:defRPr sz="2200"/>
            </a:lvl6pPr>
            <a:lvl7pPr marL="3015376" indent="0">
              <a:buNone/>
              <a:defRPr sz="2200"/>
            </a:lvl7pPr>
            <a:lvl8pPr marL="3517932" indent="0">
              <a:buNone/>
              <a:defRPr sz="2200"/>
            </a:lvl8pPr>
            <a:lvl9pPr marL="4020500" indent="0">
              <a:buNone/>
              <a:defRPr sz="22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2560" indent="0">
              <a:buNone/>
              <a:defRPr sz="1300"/>
            </a:lvl2pPr>
            <a:lvl3pPr marL="1005125" indent="0">
              <a:buNone/>
              <a:defRPr sz="1100"/>
            </a:lvl3pPr>
            <a:lvl4pPr marL="1507691" indent="0">
              <a:buNone/>
              <a:defRPr sz="1000"/>
            </a:lvl4pPr>
            <a:lvl5pPr marL="2010251" indent="0">
              <a:buNone/>
              <a:defRPr sz="1000"/>
            </a:lvl5pPr>
            <a:lvl6pPr marL="2512817" indent="0">
              <a:buNone/>
              <a:defRPr sz="1000"/>
            </a:lvl6pPr>
            <a:lvl7pPr marL="3015376" indent="0">
              <a:buNone/>
              <a:defRPr sz="1000"/>
            </a:lvl7pPr>
            <a:lvl8pPr marL="3517932" indent="0">
              <a:buNone/>
              <a:defRPr sz="1000"/>
            </a:lvl8pPr>
            <a:lvl9pPr marL="40205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D4B86FE8-5A85-409C-8FD9-8079643FA52D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434051973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6638" y="2320431"/>
            <a:ext cx="3185487" cy="136144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A0FCEE56-08E2-4E1E-B465-336C28A02C31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052624440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974311" y="1510186"/>
            <a:ext cx="1107996" cy="21716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5953" y="1510186"/>
            <a:ext cx="1800493" cy="217165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D1F2639C-39CC-4E7A-A4B0-BFEF4E35FF50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971959953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6047" y="2972019"/>
            <a:ext cx="8568531" cy="37319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237487"/>
          </a:xfrm>
        </p:spPr>
        <p:txBody>
          <a:bodyPr/>
          <a:lstStyle>
            <a:lvl1pPr marL="0" indent="0" algn="ctr">
              <a:buNone/>
              <a:defRPr/>
            </a:lvl1pPr>
            <a:lvl2pPr marL="502665" indent="0" algn="ctr">
              <a:buNone/>
              <a:defRPr/>
            </a:lvl2pPr>
            <a:lvl3pPr marL="1005334" indent="0" algn="ctr">
              <a:buNone/>
              <a:defRPr/>
            </a:lvl3pPr>
            <a:lvl4pPr marL="1508003" indent="0" algn="ctr">
              <a:buNone/>
              <a:defRPr/>
            </a:lvl4pPr>
            <a:lvl5pPr marL="2010668" indent="0" algn="ctr">
              <a:buNone/>
              <a:defRPr/>
            </a:lvl5pPr>
            <a:lvl6pPr marL="2513338" indent="0" algn="ctr">
              <a:buNone/>
              <a:defRPr/>
            </a:lvl6pPr>
            <a:lvl7pPr marL="3016001" indent="0" algn="ctr">
              <a:buNone/>
              <a:defRPr/>
            </a:lvl7pPr>
            <a:lvl8pPr marL="3518662" indent="0" algn="ctr">
              <a:buNone/>
              <a:defRPr/>
            </a:lvl8pPr>
            <a:lvl9pPr marL="4021334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DA049F3E-757E-4824-9C99-0ACBF2921A02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203456167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48B7044-DE8E-4B4A-B847-C91D5C9EADE1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68294798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6300" y="4857819"/>
            <a:ext cx="8568531" cy="13542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96300" y="4519238"/>
            <a:ext cx="8568531" cy="33855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665" indent="0">
              <a:buNone/>
              <a:defRPr sz="2000"/>
            </a:lvl2pPr>
            <a:lvl3pPr marL="1005334" indent="0">
              <a:buNone/>
              <a:defRPr sz="1800"/>
            </a:lvl3pPr>
            <a:lvl4pPr marL="1508003" indent="0">
              <a:buNone/>
              <a:defRPr sz="1500"/>
            </a:lvl4pPr>
            <a:lvl5pPr marL="2010668" indent="0">
              <a:buNone/>
              <a:defRPr sz="1500"/>
            </a:lvl5pPr>
            <a:lvl6pPr marL="2513338" indent="0">
              <a:buNone/>
              <a:defRPr sz="1500"/>
            </a:lvl6pPr>
            <a:lvl7pPr marL="3016001" indent="0">
              <a:buNone/>
              <a:defRPr sz="1500"/>
            </a:lvl7pPr>
            <a:lvl8pPr marL="3518662" indent="0">
              <a:buNone/>
              <a:defRPr sz="1500"/>
            </a:lvl8pPr>
            <a:lvl9pPr marL="4021334" indent="0">
              <a:buNone/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F03F7580-87C6-4BEA-9774-F85A6A20DC09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235976240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11276" y="2320401"/>
            <a:ext cx="4555532" cy="305622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34818" y="2320401"/>
            <a:ext cx="4557283" cy="305622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53536B9E-B595-4CAE-AFE6-43C7FA2DAD08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512631469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031" y="746114"/>
            <a:ext cx="9072563" cy="373193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4031" y="1583157"/>
            <a:ext cx="4454027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665" indent="0">
              <a:buNone/>
              <a:defRPr sz="2200" b="1"/>
            </a:lvl2pPr>
            <a:lvl3pPr marL="1005334" indent="0">
              <a:buNone/>
              <a:defRPr sz="2000" b="1"/>
            </a:lvl3pPr>
            <a:lvl4pPr marL="1508003" indent="0">
              <a:buNone/>
              <a:defRPr sz="1800" b="1"/>
            </a:lvl4pPr>
            <a:lvl5pPr marL="2010668" indent="0">
              <a:buNone/>
              <a:defRPr sz="1800" b="1"/>
            </a:lvl5pPr>
            <a:lvl6pPr marL="2513338" indent="0">
              <a:buNone/>
              <a:defRPr sz="1800" b="1"/>
            </a:lvl6pPr>
            <a:lvl7pPr marL="3016001" indent="0">
              <a:buNone/>
              <a:defRPr sz="1800" b="1"/>
            </a:lvl7pPr>
            <a:lvl8pPr marL="3518662" indent="0">
              <a:buNone/>
              <a:defRPr sz="1800" b="1"/>
            </a:lvl8pPr>
            <a:lvl9pPr marL="4021334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4031" y="2397401"/>
            <a:ext cx="4454027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120818" y="1583157"/>
            <a:ext cx="4455776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665" indent="0">
              <a:buNone/>
              <a:defRPr sz="2200" b="1"/>
            </a:lvl2pPr>
            <a:lvl3pPr marL="1005334" indent="0">
              <a:buNone/>
              <a:defRPr sz="2000" b="1"/>
            </a:lvl3pPr>
            <a:lvl4pPr marL="1508003" indent="0">
              <a:buNone/>
              <a:defRPr sz="1800" b="1"/>
            </a:lvl4pPr>
            <a:lvl5pPr marL="2010668" indent="0">
              <a:buNone/>
              <a:defRPr sz="1800" b="1"/>
            </a:lvl5pPr>
            <a:lvl6pPr marL="2513338" indent="0">
              <a:buNone/>
              <a:defRPr sz="1800" b="1"/>
            </a:lvl6pPr>
            <a:lvl7pPr marL="3016001" indent="0">
              <a:buNone/>
              <a:defRPr sz="1800" b="1"/>
            </a:lvl7pPr>
            <a:lvl8pPr marL="3518662" indent="0">
              <a:buNone/>
              <a:defRPr sz="1800" b="1"/>
            </a:lvl8pPr>
            <a:lvl9pPr marL="4021334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120818" y="2397401"/>
            <a:ext cx="4455776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DBC30AD-68E1-423D-8C21-BFED69E9C6EE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731769322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E8E141DA-B582-4EDF-9442-5C4B4B87A65A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642080142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EC732815-F01E-4EF7-BD54-101705A6D621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07329094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7"/>
          <p:cNvCxnSpPr/>
          <p:nvPr userDrawn="1"/>
        </p:nvCxnSpPr>
        <p:spPr bwMode="auto">
          <a:xfrm>
            <a:off x="0" y="1116013"/>
            <a:ext cx="10080625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2" descr="I:\Marketing\~Slides &amp; Presentations\Standardpräsentation\PP Background\Bild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7142163" cy="11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792" y="1259558"/>
            <a:ext cx="9069388" cy="648072"/>
          </a:xfrm>
          <a:prstGeom prst="rect">
            <a:avLst/>
          </a:prstGeom>
        </p:spPr>
        <p:txBody>
          <a:bodyPr lIns="90806" tIns="45405" rIns="90806" bIns="45405"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60363" y="2124148"/>
            <a:ext cx="9144000" cy="4608513"/>
          </a:xfrm>
          <a:prstGeom prst="rect">
            <a:avLst/>
          </a:prstGeom>
        </p:spPr>
        <p:txBody>
          <a:bodyPr lIns="90806" tIns="45405" rIns="90806" bIns="45405"/>
          <a:lstStyle/>
          <a:p>
            <a:pPr lvl="0"/>
            <a:endParaRPr lang="de-DE" noProof="0" smtClean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074B-6626-4A8C-A04A-DF9627020B72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81013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034" y="904824"/>
            <a:ext cx="3316456" cy="6771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1249" y="300993"/>
            <a:ext cx="5635349" cy="294234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04034" y="1581960"/>
            <a:ext cx="3316456" cy="474973"/>
          </a:xfrm>
        </p:spPr>
        <p:txBody>
          <a:bodyPr/>
          <a:lstStyle>
            <a:lvl1pPr marL="0" indent="0">
              <a:buNone/>
              <a:defRPr sz="1500"/>
            </a:lvl1pPr>
            <a:lvl2pPr marL="502665" indent="0">
              <a:buNone/>
              <a:defRPr sz="1300"/>
            </a:lvl2pPr>
            <a:lvl3pPr marL="1005334" indent="0">
              <a:buNone/>
              <a:defRPr sz="1100"/>
            </a:lvl3pPr>
            <a:lvl4pPr marL="1508003" indent="0">
              <a:buNone/>
              <a:defRPr sz="1000"/>
            </a:lvl4pPr>
            <a:lvl5pPr marL="2010668" indent="0">
              <a:buNone/>
              <a:defRPr sz="1000"/>
            </a:lvl5pPr>
            <a:lvl6pPr marL="2513338" indent="0">
              <a:buNone/>
              <a:defRPr sz="1000"/>
            </a:lvl6pPr>
            <a:lvl7pPr marL="3016001" indent="0">
              <a:buNone/>
              <a:defRPr sz="1000"/>
            </a:lvl7pPr>
            <a:lvl8pPr marL="3518662" indent="0">
              <a:buNone/>
              <a:defRPr sz="1000"/>
            </a:lvl8pPr>
            <a:lvl9pPr marL="4021334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2F3A85CA-1958-4613-A1AE-AB50443EBE76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525482267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5873" y="5577942"/>
            <a:ext cx="6048375" cy="3385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975873" y="675473"/>
            <a:ext cx="6048375" cy="538609"/>
          </a:xfrm>
        </p:spPr>
        <p:txBody>
          <a:bodyPr/>
          <a:lstStyle>
            <a:lvl1pPr marL="0" indent="0">
              <a:buNone/>
              <a:defRPr sz="3500"/>
            </a:lvl1pPr>
            <a:lvl2pPr marL="502665" indent="0">
              <a:buNone/>
              <a:defRPr sz="3100"/>
            </a:lvl2pPr>
            <a:lvl3pPr marL="1005334" indent="0">
              <a:buNone/>
              <a:defRPr sz="2600"/>
            </a:lvl3pPr>
            <a:lvl4pPr marL="1508003" indent="0">
              <a:buNone/>
              <a:defRPr sz="2200"/>
            </a:lvl4pPr>
            <a:lvl5pPr marL="2010668" indent="0">
              <a:buNone/>
              <a:defRPr sz="2200"/>
            </a:lvl5pPr>
            <a:lvl6pPr marL="2513338" indent="0">
              <a:buNone/>
              <a:defRPr sz="2200"/>
            </a:lvl6pPr>
            <a:lvl7pPr marL="3016001" indent="0">
              <a:buNone/>
              <a:defRPr sz="2200"/>
            </a:lvl7pPr>
            <a:lvl8pPr marL="3518662" indent="0">
              <a:buNone/>
              <a:defRPr sz="2200"/>
            </a:lvl8pPr>
            <a:lvl9pPr marL="4021334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2665" indent="0">
              <a:buNone/>
              <a:defRPr sz="1300"/>
            </a:lvl2pPr>
            <a:lvl3pPr marL="1005334" indent="0">
              <a:buNone/>
              <a:defRPr sz="1100"/>
            </a:lvl3pPr>
            <a:lvl4pPr marL="1508003" indent="0">
              <a:buNone/>
              <a:defRPr sz="1000"/>
            </a:lvl4pPr>
            <a:lvl5pPr marL="2010668" indent="0">
              <a:buNone/>
              <a:defRPr sz="1000"/>
            </a:lvl5pPr>
            <a:lvl6pPr marL="2513338" indent="0">
              <a:buNone/>
              <a:defRPr sz="1000"/>
            </a:lvl6pPr>
            <a:lvl7pPr marL="3016001" indent="0">
              <a:buNone/>
              <a:defRPr sz="1000"/>
            </a:lvl7pPr>
            <a:lvl8pPr marL="3518662" indent="0">
              <a:buNone/>
              <a:defRPr sz="1000"/>
            </a:lvl8pPr>
            <a:lvl9pPr marL="4021334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60DD47EC-53C8-41D7-8F9E-747EA0DC0026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51235627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44949" y="2320429"/>
            <a:ext cx="3647152" cy="136144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ABFEDB82-1E06-4E27-819A-422F30701E4F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123108020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158947" y="1510186"/>
            <a:ext cx="738664" cy="217165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165142" y="1510186"/>
            <a:ext cx="2031325" cy="217165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9617517-B068-41EA-99C4-36E49FB7EF8E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676935084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972019"/>
            <a:ext cx="8568531" cy="3731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237487"/>
          </a:xfrm>
        </p:spPr>
        <p:txBody>
          <a:bodyPr/>
          <a:lstStyle>
            <a:lvl1pPr marL="0" indent="0" algn="ctr">
              <a:buNone/>
              <a:defRPr/>
            </a:lvl1pPr>
            <a:lvl2pPr marL="502769" indent="0" algn="ctr">
              <a:buNone/>
              <a:defRPr/>
            </a:lvl2pPr>
            <a:lvl3pPr marL="1005542" indent="0" algn="ctr">
              <a:buNone/>
              <a:defRPr/>
            </a:lvl3pPr>
            <a:lvl4pPr marL="1508315" indent="0" algn="ctr">
              <a:buNone/>
              <a:defRPr/>
            </a:lvl4pPr>
            <a:lvl5pPr marL="2011085" indent="0" algn="ctr">
              <a:buNone/>
              <a:defRPr/>
            </a:lvl5pPr>
            <a:lvl6pPr marL="2513858" indent="0" algn="ctr">
              <a:buNone/>
              <a:defRPr/>
            </a:lvl6pPr>
            <a:lvl7pPr marL="3016627" indent="0" algn="ctr">
              <a:buNone/>
              <a:defRPr/>
            </a:lvl7pPr>
            <a:lvl8pPr marL="3519391" indent="0" algn="ctr">
              <a:buNone/>
              <a:defRPr/>
            </a:lvl8pPr>
            <a:lvl9pPr marL="4022169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4433E461-6F7A-419B-8FB2-987A0CF39F7F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139961526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37AF2B9D-E2D3-4E49-819B-C0A9C6F98E5B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432939868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817"/>
            <a:ext cx="8568531" cy="13542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4519238"/>
            <a:ext cx="8568531" cy="33855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769" indent="0">
              <a:buNone/>
              <a:defRPr sz="2000"/>
            </a:lvl2pPr>
            <a:lvl3pPr marL="1005542" indent="0">
              <a:buNone/>
              <a:defRPr sz="1800"/>
            </a:lvl3pPr>
            <a:lvl4pPr marL="1508315" indent="0">
              <a:buNone/>
              <a:defRPr sz="1500"/>
            </a:lvl4pPr>
            <a:lvl5pPr marL="2011085" indent="0">
              <a:buNone/>
              <a:defRPr sz="1500"/>
            </a:lvl5pPr>
            <a:lvl6pPr marL="2513858" indent="0">
              <a:buNone/>
              <a:defRPr sz="1500"/>
            </a:lvl6pPr>
            <a:lvl7pPr marL="3016627" indent="0">
              <a:buNone/>
              <a:defRPr sz="1500"/>
            </a:lvl7pPr>
            <a:lvl8pPr marL="3519391" indent="0">
              <a:buNone/>
              <a:defRPr sz="1500"/>
            </a:lvl8pPr>
            <a:lvl9pPr marL="4022169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92E4D2B3-6D90-4FBE-889A-A3A61E5FB07B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070203911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1276" y="2320401"/>
            <a:ext cx="4555532" cy="25791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4818" y="2320401"/>
            <a:ext cx="4557283" cy="25791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C68DFFD4-8693-4F81-B98E-2597D7D0BDAC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302434434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746114"/>
            <a:ext cx="9072563" cy="37319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583157"/>
            <a:ext cx="4454027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769" indent="0">
              <a:buNone/>
              <a:defRPr sz="2200" b="1"/>
            </a:lvl2pPr>
            <a:lvl3pPr marL="1005542" indent="0">
              <a:buNone/>
              <a:defRPr sz="2000" b="1"/>
            </a:lvl3pPr>
            <a:lvl4pPr marL="1508315" indent="0">
              <a:buNone/>
              <a:defRPr sz="1800" b="1"/>
            </a:lvl4pPr>
            <a:lvl5pPr marL="2011085" indent="0">
              <a:buNone/>
              <a:defRPr sz="1800" b="1"/>
            </a:lvl5pPr>
            <a:lvl6pPr marL="2513858" indent="0">
              <a:buNone/>
              <a:defRPr sz="1800" b="1"/>
            </a:lvl6pPr>
            <a:lvl7pPr marL="3016627" indent="0">
              <a:buNone/>
              <a:defRPr sz="1800" b="1"/>
            </a:lvl7pPr>
            <a:lvl8pPr marL="3519391" indent="0">
              <a:buNone/>
              <a:defRPr sz="1800" b="1"/>
            </a:lvl8pPr>
            <a:lvl9pPr marL="4022169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401"/>
            <a:ext cx="4454027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583157"/>
            <a:ext cx="4455776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769" indent="0">
              <a:buNone/>
              <a:defRPr sz="2200" b="1"/>
            </a:lvl2pPr>
            <a:lvl3pPr marL="1005542" indent="0">
              <a:buNone/>
              <a:defRPr sz="2000" b="1"/>
            </a:lvl3pPr>
            <a:lvl4pPr marL="1508315" indent="0">
              <a:buNone/>
              <a:defRPr sz="1800" b="1"/>
            </a:lvl4pPr>
            <a:lvl5pPr marL="2011085" indent="0">
              <a:buNone/>
              <a:defRPr sz="1800" b="1"/>
            </a:lvl5pPr>
            <a:lvl6pPr marL="2513858" indent="0">
              <a:buNone/>
              <a:defRPr sz="1800" b="1"/>
            </a:lvl6pPr>
            <a:lvl7pPr marL="3016627" indent="0">
              <a:buNone/>
              <a:defRPr sz="1800" b="1"/>
            </a:lvl7pPr>
            <a:lvl8pPr marL="3519391" indent="0">
              <a:buNone/>
              <a:defRPr sz="1800" b="1"/>
            </a:lvl8pPr>
            <a:lvl9pPr marL="4022169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401"/>
            <a:ext cx="4455776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974141CA-0E29-4E9F-A6A0-FE9D17810C40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8114301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1CE74E81-F209-45ED-A601-97C6AC39DFCE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81408449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Marketing\~Slides &amp; Presentations\Standardpräsentation\PP Background\Bild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808" y="1619597"/>
            <a:ext cx="3316288" cy="1279525"/>
          </a:xfrm>
          <a:prstGeom prst="rect">
            <a:avLst/>
          </a:prstGeom>
        </p:spPr>
        <p:txBody>
          <a:bodyPr lIns="90806" tIns="45405" rIns="90806" bIns="45405"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8" y="1619597"/>
            <a:ext cx="5635625" cy="5133628"/>
          </a:xfrm>
          <a:prstGeom prst="rect">
            <a:avLst/>
          </a:prstGeom>
        </p:spPr>
        <p:txBody>
          <a:bodyPr lIns="90806" tIns="45405" rIns="90806" bIns="4540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2915741"/>
            <a:ext cx="3316288" cy="3837484"/>
          </a:xfrm>
          <a:prstGeom prst="rect">
            <a:avLst/>
          </a:prstGeom>
        </p:spPr>
        <p:txBody>
          <a:bodyPr lIns="90806" tIns="45405" rIns="90806" bIns="45405"/>
          <a:lstStyle>
            <a:lvl1pPr marL="0" indent="0">
              <a:buNone/>
              <a:defRPr sz="1400"/>
            </a:lvl1pPr>
            <a:lvl2pPr marL="454081" indent="0">
              <a:buNone/>
              <a:defRPr sz="1200"/>
            </a:lvl2pPr>
            <a:lvl3pPr marL="908160" indent="0">
              <a:buNone/>
              <a:defRPr sz="1000"/>
            </a:lvl3pPr>
            <a:lvl4pPr marL="1362251" indent="0">
              <a:buNone/>
              <a:defRPr sz="900"/>
            </a:lvl4pPr>
            <a:lvl5pPr marL="1816330" indent="0">
              <a:buNone/>
              <a:defRPr sz="900"/>
            </a:lvl5pPr>
            <a:lvl6pPr marL="2270396" indent="0">
              <a:buNone/>
              <a:defRPr sz="900"/>
            </a:lvl6pPr>
            <a:lvl7pPr marL="2724493" indent="0">
              <a:buNone/>
              <a:defRPr sz="900"/>
            </a:lvl7pPr>
            <a:lvl8pPr marL="3178575" indent="0">
              <a:buNone/>
              <a:defRPr sz="900"/>
            </a:lvl8pPr>
            <a:lvl9pPr marL="3632667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9D83-13FC-4693-B269-752882FE829C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6186012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D0545AA0-6724-4C54-B8ED-57356E85D5F2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392926993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904824"/>
            <a:ext cx="3316456" cy="6771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9" y="300993"/>
            <a:ext cx="5635349" cy="294234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81933"/>
            <a:ext cx="3316456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2769" indent="0">
              <a:buNone/>
              <a:defRPr sz="1300"/>
            </a:lvl2pPr>
            <a:lvl3pPr marL="1005542" indent="0">
              <a:buNone/>
              <a:defRPr sz="1100"/>
            </a:lvl3pPr>
            <a:lvl4pPr marL="1508315" indent="0">
              <a:buNone/>
              <a:defRPr sz="1000"/>
            </a:lvl4pPr>
            <a:lvl5pPr marL="2011085" indent="0">
              <a:buNone/>
              <a:defRPr sz="1000"/>
            </a:lvl5pPr>
            <a:lvl6pPr marL="2513858" indent="0">
              <a:buNone/>
              <a:defRPr sz="1000"/>
            </a:lvl6pPr>
            <a:lvl7pPr marL="3016627" indent="0">
              <a:buNone/>
              <a:defRPr sz="1000"/>
            </a:lvl7pPr>
            <a:lvl8pPr marL="3519391" indent="0">
              <a:buNone/>
              <a:defRPr sz="1000"/>
            </a:lvl8pPr>
            <a:lvl9pPr marL="4022169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66403894-3E75-4079-A5DC-F9FC75306530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571376105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577942"/>
            <a:ext cx="6048375" cy="3385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473"/>
            <a:ext cx="6048375" cy="538609"/>
          </a:xfrm>
        </p:spPr>
        <p:txBody>
          <a:bodyPr/>
          <a:lstStyle>
            <a:lvl1pPr marL="0" indent="0">
              <a:buNone/>
              <a:defRPr sz="3500"/>
            </a:lvl1pPr>
            <a:lvl2pPr marL="502769" indent="0">
              <a:buNone/>
              <a:defRPr sz="3100"/>
            </a:lvl2pPr>
            <a:lvl3pPr marL="1005542" indent="0">
              <a:buNone/>
              <a:defRPr sz="2600"/>
            </a:lvl3pPr>
            <a:lvl4pPr marL="1508315" indent="0">
              <a:buNone/>
              <a:defRPr sz="2200"/>
            </a:lvl4pPr>
            <a:lvl5pPr marL="2011085" indent="0">
              <a:buNone/>
              <a:defRPr sz="2200"/>
            </a:lvl5pPr>
            <a:lvl6pPr marL="2513858" indent="0">
              <a:buNone/>
              <a:defRPr sz="2200"/>
            </a:lvl6pPr>
            <a:lvl7pPr marL="3016627" indent="0">
              <a:buNone/>
              <a:defRPr sz="2200"/>
            </a:lvl7pPr>
            <a:lvl8pPr marL="3519391" indent="0">
              <a:buNone/>
              <a:defRPr sz="2200"/>
            </a:lvl8pPr>
            <a:lvl9pPr marL="4022169" indent="0">
              <a:buNone/>
              <a:defRPr sz="22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2769" indent="0">
              <a:buNone/>
              <a:defRPr sz="1300"/>
            </a:lvl2pPr>
            <a:lvl3pPr marL="1005542" indent="0">
              <a:buNone/>
              <a:defRPr sz="1100"/>
            </a:lvl3pPr>
            <a:lvl4pPr marL="1508315" indent="0">
              <a:buNone/>
              <a:defRPr sz="1000"/>
            </a:lvl4pPr>
            <a:lvl5pPr marL="2011085" indent="0">
              <a:buNone/>
              <a:defRPr sz="1000"/>
            </a:lvl5pPr>
            <a:lvl6pPr marL="2513858" indent="0">
              <a:buNone/>
              <a:defRPr sz="1000"/>
            </a:lvl6pPr>
            <a:lvl7pPr marL="3016627" indent="0">
              <a:buNone/>
              <a:defRPr sz="1000"/>
            </a:lvl7pPr>
            <a:lvl8pPr marL="3519391" indent="0">
              <a:buNone/>
              <a:defRPr sz="1000"/>
            </a:lvl8pPr>
            <a:lvl9pPr marL="4022169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CD7E5045-0352-454B-9CE5-DE158235F747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127275112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6638" y="2320426"/>
            <a:ext cx="3185487" cy="136144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0BEF4E3A-DE98-466F-AD47-44ADE950C7E6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940975902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974307" y="1510186"/>
            <a:ext cx="1107996" cy="21716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5953" y="1510186"/>
            <a:ext cx="1800493" cy="217165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082510D3-B6A5-4319-A865-DBA9574D3F68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114417445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972019"/>
            <a:ext cx="8568531" cy="3731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237487"/>
          </a:xfrm>
        </p:spPr>
        <p:txBody>
          <a:bodyPr/>
          <a:lstStyle>
            <a:lvl1pPr marL="0" indent="0" algn="ctr">
              <a:buNone/>
              <a:defRPr/>
            </a:lvl1pPr>
            <a:lvl2pPr marL="502925" indent="0" algn="ctr">
              <a:buNone/>
              <a:defRPr/>
            </a:lvl2pPr>
            <a:lvl3pPr marL="1005855" indent="0" algn="ctr">
              <a:buNone/>
              <a:defRPr/>
            </a:lvl3pPr>
            <a:lvl4pPr marL="1508784" indent="0" algn="ctr">
              <a:buNone/>
              <a:defRPr/>
            </a:lvl4pPr>
            <a:lvl5pPr marL="2011711" indent="0" algn="ctr">
              <a:buNone/>
              <a:defRPr/>
            </a:lvl5pPr>
            <a:lvl6pPr marL="2514641" indent="0" algn="ctr">
              <a:buNone/>
              <a:defRPr/>
            </a:lvl6pPr>
            <a:lvl7pPr marL="3017566" indent="0" algn="ctr">
              <a:buNone/>
              <a:defRPr/>
            </a:lvl7pPr>
            <a:lvl8pPr marL="3520486" indent="0" algn="ctr">
              <a:buNone/>
              <a:defRPr/>
            </a:lvl8pPr>
            <a:lvl9pPr marL="402342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 eaLnBrk="1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F2E604A-848B-4462-81F6-1F16F8E46539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15284666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 eaLnBrk="1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219CA366-5740-401B-8E24-ED0012CD5363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86853106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814"/>
            <a:ext cx="8568531" cy="13542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4519238"/>
            <a:ext cx="8568531" cy="33855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5" indent="0">
              <a:buNone/>
              <a:defRPr sz="2000"/>
            </a:lvl2pPr>
            <a:lvl3pPr marL="1005855" indent="0">
              <a:buNone/>
              <a:defRPr sz="1800"/>
            </a:lvl3pPr>
            <a:lvl4pPr marL="1508784" indent="0">
              <a:buNone/>
              <a:defRPr sz="1500"/>
            </a:lvl4pPr>
            <a:lvl5pPr marL="2011711" indent="0">
              <a:buNone/>
              <a:defRPr sz="1500"/>
            </a:lvl5pPr>
            <a:lvl6pPr marL="2514641" indent="0">
              <a:buNone/>
              <a:defRPr sz="1500"/>
            </a:lvl6pPr>
            <a:lvl7pPr marL="3017566" indent="0">
              <a:buNone/>
              <a:defRPr sz="1500"/>
            </a:lvl7pPr>
            <a:lvl8pPr marL="3520486" indent="0">
              <a:buNone/>
              <a:defRPr sz="1500"/>
            </a:lvl8pPr>
            <a:lvl9pPr marL="4023420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 eaLnBrk="1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7025B31D-53BB-4806-ACB2-5F3C5DF22EC2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72631434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1276" y="2320402"/>
            <a:ext cx="4555532" cy="21021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4818" y="2320402"/>
            <a:ext cx="4557283" cy="21021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 eaLnBrk="1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16FF8348-E70D-41E4-97A7-DF2A0A17D805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016170546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746114"/>
            <a:ext cx="9072563" cy="37319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990277"/>
            <a:ext cx="4454027" cy="40712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925" indent="0">
              <a:buNone/>
              <a:defRPr sz="2200" b="1"/>
            </a:lvl2pPr>
            <a:lvl3pPr marL="1005855" indent="0">
              <a:buNone/>
              <a:defRPr sz="2000" b="1"/>
            </a:lvl3pPr>
            <a:lvl4pPr marL="1508784" indent="0">
              <a:buNone/>
              <a:defRPr sz="1800" b="1"/>
            </a:lvl4pPr>
            <a:lvl5pPr marL="2011711" indent="0">
              <a:buNone/>
              <a:defRPr sz="1800" b="1"/>
            </a:lvl5pPr>
            <a:lvl6pPr marL="2514641" indent="0">
              <a:buNone/>
              <a:defRPr sz="1800" b="1"/>
            </a:lvl6pPr>
            <a:lvl7pPr marL="3017566" indent="0">
              <a:buNone/>
              <a:defRPr sz="1800" b="1"/>
            </a:lvl7pPr>
            <a:lvl8pPr marL="3520486" indent="0">
              <a:buNone/>
              <a:defRPr sz="1800" b="1"/>
            </a:lvl8pPr>
            <a:lvl9pPr marL="4023420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184050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990277"/>
            <a:ext cx="4455776" cy="40712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925" indent="0">
              <a:buNone/>
              <a:defRPr sz="2200" b="1"/>
            </a:lvl2pPr>
            <a:lvl3pPr marL="1005855" indent="0">
              <a:buNone/>
              <a:defRPr sz="2000" b="1"/>
            </a:lvl3pPr>
            <a:lvl4pPr marL="1508784" indent="0">
              <a:buNone/>
              <a:defRPr sz="1800" b="1"/>
            </a:lvl4pPr>
            <a:lvl5pPr marL="2011711" indent="0">
              <a:buNone/>
              <a:defRPr sz="1800" b="1"/>
            </a:lvl5pPr>
            <a:lvl6pPr marL="2514641" indent="0">
              <a:buNone/>
              <a:defRPr sz="1800" b="1"/>
            </a:lvl6pPr>
            <a:lvl7pPr marL="3017566" indent="0">
              <a:buNone/>
              <a:defRPr sz="1800" b="1"/>
            </a:lvl7pPr>
            <a:lvl8pPr marL="3520486" indent="0">
              <a:buNone/>
              <a:defRPr sz="1800" b="1"/>
            </a:lvl8pPr>
            <a:lvl9pPr marL="4023420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184050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 eaLnBrk="1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54A1B152-B961-4488-886A-27534989FA5C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83222876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Marketing\~Slides &amp; Presentations\Standardpräsentation\PP Background\Bild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3972" y="5580038"/>
            <a:ext cx="6048375" cy="625475"/>
          </a:xfrm>
          <a:prstGeom prst="rect">
            <a:avLst/>
          </a:prstGeom>
        </p:spPr>
        <p:txBody>
          <a:bodyPr lIns="90806" tIns="45405" rIns="90806" bIns="45405"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43" y="1475581"/>
            <a:ext cx="6048375" cy="3960440"/>
          </a:xfrm>
          <a:prstGeom prst="rect">
            <a:avLst/>
          </a:prstGeom>
        </p:spPr>
        <p:txBody>
          <a:bodyPr lIns="90806" tIns="45405" rIns="90806" bIns="45405"/>
          <a:lstStyle>
            <a:lvl1pPr marL="0" indent="0">
              <a:buNone/>
              <a:defRPr sz="3200"/>
            </a:lvl1pPr>
            <a:lvl2pPr marL="454081" indent="0">
              <a:buNone/>
              <a:defRPr sz="2800"/>
            </a:lvl2pPr>
            <a:lvl3pPr marL="908160" indent="0">
              <a:buNone/>
              <a:defRPr sz="2400"/>
            </a:lvl3pPr>
            <a:lvl4pPr marL="1362251" indent="0">
              <a:buNone/>
              <a:defRPr sz="2000"/>
            </a:lvl4pPr>
            <a:lvl5pPr marL="1816330" indent="0">
              <a:buNone/>
              <a:defRPr sz="2000"/>
            </a:lvl5pPr>
            <a:lvl6pPr marL="2270396" indent="0">
              <a:buNone/>
              <a:defRPr sz="2000"/>
            </a:lvl6pPr>
            <a:lvl7pPr marL="2724493" indent="0">
              <a:buNone/>
              <a:defRPr sz="2000"/>
            </a:lvl7pPr>
            <a:lvl8pPr marL="3178575" indent="0">
              <a:buNone/>
              <a:defRPr sz="2000"/>
            </a:lvl8pPr>
            <a:lvl9pPr marL="3632667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3972" y="6205512"/>
            <a:ext cx="6048375" cy="887412"/>
          </a:xfrm>
          <a:prstGeom prst="rect">
            <a:avLst/>
          </a:prstGeom>
        </p:spPr>
        <p:txBody>
          <a:bodyPr lIns="90806" tIns="45405" rIns="90806" bIns="45405"/>
          <a:lstStyle>
            <a:lvl1pPr marL="0" indent="0">
              <a:buNone/>
              <a:defRPr sz="1400"/>
            </a:lvl1pPr>
            <a:lvl2pPr marL="454081" indent="0">
              <a:buNone/>
              <a:defRPr sz="1200"/>
            </a:lvl2pPr>
            <a:lvl3pPr marL="908160" indent="0">
              <a:buNone/>
              <a:defRPr sz="1000"/>
            </a:lvl3pPr>
            <a:lvl4pPr marL="1362251" indent="0">
              <a:buNone/>
              <a:defRPr sz="900"/>
            </a:lvl4pPr>
            <a:lvl5pPr marL="1816330" indent="0">
              <a:buNone/>
              <a:defRPr sz="900"/>
            </a:lvl5pPr>
            <a:lvl6pPr marL="2270396" indent="0">
              <a:buNone/>
              <a:defRPr sz="900"/>
            </a:lvl6pPr>
            <a:lvl7pPr marL="2724493" indent="0">
              <a:buNone/>
              <a:defRPr sz="900"/>
            </a:lvl7pPr>
            <a:lvl8pPr marL="3178575" indent="0">
              <a:buNone/>
              <a:defRPr sz="900"/>
            </a:lvl8pPr>
            <a:lvl9pPr marL="3632667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A446-F8E8-4777-B79B-A70CFE8C1E1A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668613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 eaLnBrk="1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C43B4457-3BB0-4089-8EAA-3D4167B64C60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24581722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 eaLnBrk="1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ADC0751-C17B-462A-83BD-16DC66CCC550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831565762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904824"/>
            <a:ext cx="3316456" cy="6771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9" y="301010"/>
            <a:ext cx="5635349" cy="240373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81933"/>
            <a:ext cx="3316456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2925" indent="0">
              <a:buNone/>
              <a:defRPr sz="1300"/>
            </a:lvl2pPr>
            <a:lvl3pPr marL="1005855" indent="0">
              <a:buNone/>
              <a:defRPr sz="1100"/>
            </a:lvl3pPr>
            <a:lvl4pPr marL="1508784" indent="0">
              <a:buNone/>
              <a:defRPr sz="1000"/>
            </a:lvl4pPr>
            <a:lvl5pPr marL="2011711" indent="0">
              <a:buNone/>
              <a:defRPr sz="1000"/>
            </a:lvl5pPr>
            <a:lvl6pPr marL="2514641" indent="0">
              <a:buNone/>
              <a:defRPr sz="1000"/>
            </a:lvl6pPr>
            <a:lvl7pPr marL="3017566" indent="0">
              <a:buNone/>
              <a:defRPr sz="1000"/>
            </a:lvl7pPr>
            <a:lvl8pPr marL="3520486" indent="0">
              <a:buNone/>
              <a:defRPr sz="1000"/>
            </a:lvl8pPr>
            <a:lvl9pPr marL="402342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 eaLnBrk="1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4A7214F2-5080-4DDE-9D64-E7569E126B9D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701576845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577942"/>
            <a:ext cx="6048375" cy="3385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473"/>
            <a:ext cx="6048375" cy="538609"/>
          </a:xfrm>
        </p:spPr>
        <p:txBody>
          <a:bodyPr/>
          <a:lstStyle>
            <a:lvl1pPr marL="0" indent="0">
              <a:buNone/>
              <a:defRPr sz="3500"/>
            </a:lvl1pPr>
            <a:lvl2pPr marL="502925" indent="0">
              <a:buNone/>
              <a:defRPr sz="3100"/>
            </a:lvl2pPr>
            <a:lvl3pPr marL="1005855" indent="0">
              <a:buNone/>
              <a:defRPr sz="2600"/>
            </a:lvl3pPr>
            <a:lvl4pPr marL="1508784" indent="0">
              <a:buNone/>
              <a:defRPr sz="2200"/>
            </a:lvl4pPr>
            <a:lvl5pPr marL="2011711" indent="0">
              <a:buNone/>
              <a:defRPr sz="2200"/>
            </a:lvl5pPr>
            <a:lvl6pPr marL="2514641" indent="0">
              <a:buNone/>
              <a:defRPr sz="2200"/>
            </a:lvl6pPr>
            <a:lvl7pPr marL="3017566" indent="0">
              <a:buNone/>
              <a:defRPr sz="2200"/>
            </a:lvl7pPr>
            <a:lvl8pPr marL="3520486" indent="0">
              <a:buNone/>
              <a:defRPr sz="2200"/>
            </a:lvl8pPr>
            <a:lvl9pPr marL="4023420" indent="0">
              <a:buNone/>
              <a:defRPr sz="22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2925" indent="0">
              <a:buNone/>
              <a:defRPr sz="1300"/>
            </a:lvl2pPr>
            <a:lvl3pPr marL="1005855" indent="0">
              <a:buNone/>
              <a:defRPr sz="1100"/>
            </a:lvl3pPr>
            <a:lvl4pPr marL="1508784" indent="0">
              <a:buNone/>
              <a:defRPr sz="1000"/>
            </a:lvl4pPr>
            <a:lvl5pPr marL="2011711" indent="0">
              <a:buNone/>
              <a:defRPr sz="1000"/>
            </a:lvl5pPr>
            <a:lvl6pPr marL="2514641" indent="0">
              <a:buNone/>
              <a:defRPr sz="1000"/>
            </a:lvl6pPr>
            <a:lvl7pPr marL="3017566" indent="0">
              <a:buNone/>
              <a:defRPr sz="1000"/>
            </a:lvl7pPr>
            <a:lvl8pPr marL="3520486" indent="0">
              <a:buNone/>
              <a:defRPr sz="1000"/>
            </a:lvl8pPr>
            <a:lvl9pPr marL="402342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 eaLnBrk="1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92CA20AF-422C-422A-8EEB-801686E7F1BB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301343096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1163" y="7275513"/>
            <a:ext cx="17684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7484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2694" eaLnBrk="0" hangingPunct="0">
              <a:defRPr/>
            </a:pPr>
            <a:r>
              <a:rPr lang="de-DE" sz="1100" smtClean="0">
                <a:solidFill>
                  <a:srgbClr val="47484B"/>
                </a:solidFill>
                <a:latin typeface="Frutiger LT 47 LightCn" pitchFamily="34" charset="0"/>
                <a:cs typeface="+mn-cs"/>
              </a:rPr>
              <a:t>© F r a n k f u r t – S c h o o l . d e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Logo FS_RGB9_2010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311150"/>
            <a:ext cx="20986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9111" y="2320423"/>
            <a:ext cx="2492990" cy="136144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 eaLnBrk="1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180E2C26-3E6E-461D-A098-89567D3F92BD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292768128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974303" y="1510186"/>
            <a:ext cx="1107996" cy="21716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57622" y="1510186"/>
            <a:ext cx="1338828" cy="217165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 eaLnBrk="1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3E3E7D48-D318-42A9-A0FA-B30009948289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525649003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972019"/>
            <a:ext cx="8568531" cy="3731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237487"/>
          </a:xfrm>
        </p:spPr>
        <p:txBody>
          <a:bodyPr/>
          <a:lstStyle>
            <a:lvl1pPr marL="0" indent="0" algn="ctr">
              <a:buNone/>
              <a:defRPr/>
            </a:lvl1pPr>
            <a:lvl2pPr marL="503291" indent="0" algn="ctr">
              <a:buNone/>
              <a:defRPr/>
            </a:lvl2pPr>
            <a:lvl3pPr marL="1006586" indent="0" algn="ctr">
              <a:buNone/>
              <a:defRPr/>
            </a:lvl3pPr>
            <a:lvl4pPr marL="1509880" indent="0" algn="ctr">
              <a:buNone/>
              <a:defRPr/>
            </a:lvl4pPr>
            <a:lvl5pPr marL="2013171" indent="0" algn="ctr">
              <a:buNone/>
              <a:defRPr/>
            </a:lvl5pPr>
            <a:lvl6pPr marL="2516465" indent="0" algn="ctr">
              <a:buNone/>
              <a:defRPr/>
            </a:lvl6pPr>
            <a:lvl7pPr marL="3019757" indent="0" algn="ctr">
              <a:buNone/>
              <a:defRPr/>
            </a:lvl7pPr>
            <a:lvl8pPr marL="3523043" indent="0" algn="ctr">
              <a:buNone/>
              <a:defRPr/>
            </a:lvl8pPr>
            <a:lvl9pPr marL="402634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1CECB1AB-94B7-4DB2-B9BF-0C7E2797AC12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626388578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058F696F-2CD2-42C2-896C-8897E1B5FAC8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624482838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806"/>
            <a:ext cx="8568531" cy="13542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4519238"/>
            <a:ext cx="8568531" cy="33855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291" indent="0">
              <a:buNone/>
              <a:defRPr sz="2000"/>
            </a:lvl2pPr>
            <a:lvl3pPr marL="1006586" indent="0">
              <a:buNone/>
              <a:defRPr sz="1800"/>
            </a:lvl3pPr>
            <a:lvl4pPr marL="1509880" indent="0">
              <a:buNone/>
              <a:defRPr sz="1500"/>
            </a:lvl4pPr>
            <a:lvl5pPr marL="2013171" indent="0">
              <a:buNone/>
              <a:defRPr sz="1500"/>
            </a:lvl5pPr>
            <a:lvl6pPr marL="2516465" indent="0">
              <a:buNone/>
              <a:defRPr sz="1500"/>
            </a:lvl6pPr>
            <a:lvl7pPr marL="3019757" indent="0">
              <a:buNone/>
              <a:defRPr sz="1500"/>
            </a:lvl7pPr>
            <a:lvl8pPr marL="3523043" indent="0">
              <a:buNone/>
              <a:defRPr sz="1500"/>
            </a:lvl8pPr>
            <a:lvl9pPr marL="4026341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E34FDD27-0205-482F-B8A1-164162C657A3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857013675"/>
      </p:ext>
    </p:extLst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1276" y="2320401"/>
            <a:ext cx="4555532" cy="25791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4818" y="2320401"/>
            <a:ext cx="4557283" cy="25791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315CA0C8-E8D6-4DD5-8B1A-36500CECB4C8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55447763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:\Marketing\~Slides &amp; Presentations\Standardpräsentation\PP Background\Bild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175"/>
            <a:ext cx="714533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617" y="1331565"/>
            <a:ext cx="9069388" cy="1260475"/>
          </a:xfrm>
          <a:prstGeom prst="rect">
            <a:avLst/>
          </a:prstGeom>
        </p:spPr>
        <p:txBody>
          <a:bodyPr lIns="90806" tIns="45405" rIns="90806" bIns="45405"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B182-8602-4E23-9E0B-D341730F6CF6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902460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746114"/>
            <a:ext cx="9072563" cy="37319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583157"/>
            <a:ext cx="4454027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91" indent="0">
              <a:buNone/>
              <a:defRPr sz="2200" b="1"/>
            </a:lvl2pPr>
            <a:lvl3pPr marL="1006586" indent="0">
              <a:buNone/>
              <a:defRPr sz="2000" b="1"/>
            </a:lvl3pPr>
            <a:lvl4pPr marL="1509880" indent="0">
              <a:buNone/>
              <a:defRPr sz="1800" b="1"/>
            </a:lvl4pPr>
            <a:lvl5pPr marL="2013171" indent="0">
              <a:buNone/>
              <a:defRPr sz="1800" b="1"/>
            </a:lvl5pPr>
            <a:lvl6pPr marL="2516465" indent="0">
              <a:buNone/>
              <a:defRPr sz="1800" b="1"/>
            </a:lvl6pPr>
            <a:lvl7pPr marL="3019757" indent="0">
              <a:buNone/>
              <a:defRPr sz="1800" b="1"/>
            </a:lvl7pPr>
            <a:lvl8pPr marL="3523043" indent="0">
              <a:buNone/>
              <a:defRPr sz="1800" b="1"/>
            </a:lvl8pPr>
            <a:lvl9pPr marL="4026341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401"/>
            <a:ext cx="4454027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583157"/>
            <a:ext cx="4455776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91" indent="0">
              <a:buNone/>
              <a:defRPr sz="2200" b="1"/>
            </a:lvl2pPr>
            <a:lvl3pPr marL="1006586" indent="0">
              <a:buNone/>
              <a:defRPr sz="2000" b="1"/>
            </a:lvl3pPr>
            <a:lvl4pPr marL="1509880" indent="0">
              <a:buNone/>
              <a:defRPr sz="1800" b="1"/>
            </a:lvl4pPr>
            <a:lvl5pPr marL="2013171" indent="0">
              <a:buNone/>
              <a:defRPr sz="1800" b="1"/>
            </a:lvl5pPr>
            <a:lvl6pPr marL="2516465" indent="0">
              <a:buNone/>
              <a:defRPr sz="1800" b="1"/>
            </a:lvl6pPr>
            <a:lvl7pPr marL="3019757" indent="0">
              <a:buNone/>
              <a:defRPr sz="1800" b="1"/>
            </a:lvl7pPr>
            <a:lvl8pPr marL="3523043" indent="0">
              <a:buNone/>
              <a:defRPr sz="1800" b="1"/>
            </a:lvl8pPr>
            <a:lvl9pPr marL="4026341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401"/>
            <a:ext cx="4455776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60428EB7-A94C-452D-AD76-C2CF66250C23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901619363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DBEB24A1-88D2-41BB-89D2-C0C59CD22417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177044093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6315C99A-CE1A-48BD-989C-3851710787E6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459823209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904824"/>
            <a:ext cx="3316456" cy="6771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9" y="300993"/>
            <a:ext cx="5635349" cy="294234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81933"/>
            <a:ext cx="3316456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3291" indent="0">
              <a:buNone/>
              <a:defRPr sz="1300"/>
            </a:lvl2pPr>
            <a:lvl3pPr marL="1006586" indent="0">
              <a:buNone/>
              <a:defRPr sz="1100"/>
            </a:lvl3pPr>
            <a:lvl4pPr marL="1509880" indent="0">
              <a:buNone/>
              <a:defRPr sz="1000"/>
            </a:lvl4pPr>
            <a:lvl5pPr marL="2013171" indent="0">
              <a:buNone/>
              <a:defRPr sz="1000"/>
            </a:lvl5pPr>
            <a:lvl6pPr marL="2516465" indent="0">
              <a:buNone/>
              <a:defRPr sz="1000"/>
            </a:lvl6pPr>
            <a:lvl7pPr marL="3019757" indent="0">
              <a:buNone/>
              <a:defRPr sz="1000"/>
            </a:lvl7pPr>
            <a:lvl8pPr marL="3523043" indent="0">
              <a:buNone/>
              <a:defRPr sz="1000"/>
            </a:lvl8pPr>
            <a:lvl9pPr marL="4026341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92D0E545-6CBC-4132-BEC1-9507377E541A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918452700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577942"/>
            <a:ext cx="6048375" cy="3385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473"/>
            <a:ext cx="6048375" cy="538609"/>
          </a:xfrm>
        </p:spPr>
        <p:txBody>
          <a:bodyPr/>
          <a:lstStyle>
            <a:lvl1pPr marL="0" indent="0">
              <a:buNone/>
              <a:defRPr sz="3500"/>
            </a:lvl1pPr>
            <a:lvl2pPr marL="503291" indent="0">
              <a:buNone/>
              <a:defRPr sz="3100"/>
            </a:lvl2pPr>
            <a:lvl3pPr marL="1006586" indent="0">
              <a:buNone/>
              <a:defRPr sz="2600"/>
            </a:lvl3pPr>
            <a:lvl4pPr marL="1509880" indent="0">
              <a:buNone/>
              <a:defRPr sz="2200"/>
            </a:lvl4pPr>
            <a:lvl5pPr marL="2013171" indent="0">
              <a:buNone/>
              <a:defRPr sz="2200"/>
            </a:lvl5pPr>
            <a:lvl6pPr marL="2516465" indent="0">
              <a:buNone/>
              <a:defRPr sz="2200"/>
            </a:lvl6pPr>
            <a:lvl7pPr marL="3019757" indent="0">
              <a:buNone/>
              <a:defRPr sz="2200"/>
            </a:lvl7pPr>
            <a:lvl8pPr marL="3523043" indent="0">
              <a:buNone/>
              <a:defRPr sz="2200"/>
            </a:lvl8pPr>
            <a:lvl9pPr marL="4026341" indent="0">
              <a:buNone/>
              <a:defRPr sz="22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3291" indent="0">
              <a:buNone/>
              <a:defRPr sz="1300"/>
            </a:lvl2pPr>
            <a:lvl3pPr marL="1006586" indent="0">
              <a:buNone/>
              <a:defRPr sz="1100"/>
            </a:lvl3pPr>
            <a:lvl4pPr marL="1509880" indent="0">
              <a:buNone/>
              <a:defRPr sz="1000"/>
            </a:lvl4pPr>
            <a:lvl5pPr marL="2013171" indent="0">
              <a:buNone/>
              <a:defRPr sz="1000"/>
            </a:lvl5pPr>
            <a:lvl6pPr marL="2516465" indent="0">
              <a:buNone/>
              <a:defRPr sz="1000"/>
            </a:lvl6pPr>
            <a:lvl7pPr marL="3019757" indent="0">
              <a:buNone/>
              <a:defRPr sz="1000"/>
            </a:lvl7pPr>
            <a:lvl8pPr marL="3523043" indent="0">
              <a:buNone/>
              <a:defRPr sz="1000"/>
            </a:lvl8pPr>
            <a:lvl9pPr marL="4026341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F9D5B5D8-D613-4A77-AD1F-8BEC5C719D7A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413021312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6629" y="2320415"/>
            <a:ext cx="3185487" cy="136144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761C127-3A9E-4C0D-BDD5-9646BF55F359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629966810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974296" y="1510186"/>
            <a:ext cx="1107996" cy="21716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5953" y="1510186"/>
            <a:ext cx="1800493" cy="217165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7FCBFE04-5BB2-458A-880A-B84F752172AF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120037925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972019"/>
            <a:ext cx="8568531" cy="3731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237487"/>
          </a:xfrm>
        </p:spPr>
        <p:txBody>
          <a:bodyPr/>
          <a:lstStyle>
            <a:lvl1pPr marL="0" indent="0" algn="ctr">
              <a:buNone/>
              <a:defRPr/>
            </a:lvl1pPr>
            <a:lvl2pPr marL="503552" indent="0" algn="ctr">
              <a:buNone/>
              <a:defRPr/>
            </a:lvl2pPr>
            <a:lvl3pPr marL="1007108" indent="0" algn="ctr">
              <a:buNone/>
              <a:defRPr/>
            </a:lvl3pPr>
            <a:lvl4pPr marL="1510662" indent="0" algn="ctr">
              <a:buNone/>
              <a:defRPr/>
            </a:lvl4pPr>
            <a:lvl5pPr marL="2014214" indent="0" algn="ctr">
              <a:buNone/>
              <a:defRPr/>
            </a:lvl5pPr>
            <a:lvl6pPr marL="2517769" indent="0" algn="ctr">
              <a:buNone/>
              <a:defRPr/>
            </a:lvl6pPr>
            <a:lvl7pPr marL="3021323" indent="0" algn="ctr">
              <a:buNone/>
              <a:defRPr/>
            </a:lvl7pPr>
            <a:lvl8pPr marL="3524873" indent="0" algn="ctr">
              <a:buNone/>
              <a:defRPr/>
            </a:lvl8pPr>
            <a:lvl9pPr marL="4028429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CC818432-1167-4694-9C78-8ECE9489B14A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740625775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94D21EFF-907C-4FDD-99DF-75AA7AC8C195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696106267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800"/>
            <a:ext cx="8568531" cy="13542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4519238"/>
            <a:ext cx="8568531" cy="33855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552" indent="0">
              <a:buNone/>
              <a:defRPr sz="2000"/>
            </a:lvl2pPr>
            <a:lvl3pPr marL="1007108" indent="0">
              <a:buNone/>
              <a:defRPr sz="1800"/>
            </a:lvl3pPr>
            <a:lvl4pPr marL="1510662" indent="0">
              <a:buNone/>
              <a:defRPr sz="1500"/>
            </a:lvl4pPr>
            <a:lvl5pPr marL="2014214" indent="0">
              <a:buNone/>
              <a:defRPr sz="1500"/>
            </a:lvl5pPr>
            <a:lvl6pPr marL="2517769" indent="0">
              <a:buNone/>
              <a:defRPr sz="1500"/>
            </a:lvl6pPr>
            <a:lvl7pPr marL="3021323" indent="0">
              <a:buNone/>
              <a:defRPr sz="1500"/>
            </a:lvl7pPr>
            <a:lvl8pPr marL="3524873" indent="0">
              <a:buNone/>
              <a:defRPr sz="1500"/>
            </a:lvl8pPr>
            <a:lvl9pPr marL="4028429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CFD26590-7BC8-4372-BB79-850F80810027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2212427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arketing\~Slides &amp; Presentations\Standardpräsentation\PP Background\Bild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78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D48B-B9E4-425E-9009-D8F05EAAB09A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827516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1276" y="2320401"/>
            <a:ext cx="4555532" cy="25791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4818" y="2320401"/>
            <a:ext cx="4557283" cy="25791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28D75ED-3229-4E7B-BE14-80F3329F0C53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615630174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746114"/>
            <a:ext cx="9072563" cy="37319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583157"/>
            <a:ext cx="4454027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401"/>
            <a:ext cx="4454027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583157"/>
            <a:ext cx="4455776" cy="81424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401"/>
            <a:ext cx="4455776" cy="22406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02E2A656-3B72-49E3-A9D3-46C2FFE60B17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222754157"/>
      </p:ext>
    </p:extLst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1A29B21F-B602-4A2A-A882-218A73AA958A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1192243354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8436EEAB-F7F8-4019-954C-C6EB4562B8A2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2849968024"/>
      </p:ext>
    </p:extLst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904824"/>
            <a:ext cx="3316456" cy="6771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9" y="300993"/>
            <a:ext cx="5635349" cy="294234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81933"/>
            <a:ext cx="3316456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05E10FE4-19AB-4805-A70F-39D32B9A9A40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521662456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577942"/>
            <a:ext cx="6048375" cy="3385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473"/>
            <a:ext cx="6048375" cy="538609"/>
          </a:xfrm>
        </p:spPr>
        <p:txBody>
          <a:bodyPr/>
          <a:lstStyle>
            <a:lvl1pPr marL="0" indent="0">
              <a:buNone/>
              <a:defRPr sz="3500"/>
            </a:lvl1pPr>
            <a:lvl2pPr marL="503552" indent="0">
              <a:buNone/>
              <a:defRPr sz="3100"/>
            </a:lvl2pPr>
            <a:lvl3pPr marL="1007108" indent="0">
              <a:buNone/>
              <a:defRPr sz="2600"/>
            </a:lvl3pPr>
            <a:lvl4pPr marL="1510662" indent="0">
              <a:buNone/>
              <a:defRPr sz="2200"/>
            </a:lvl4pPr>
            <a:lvl5pPr marL="2014214" indent="0">
              <a:buNone/>
              <a:defRPr sz="2200"/>
            </a:lvl5pPr>
            <a:lvl6pPr marL="2517769" indent="0">
              <a:buNone/>
              <a:defRPr sz="2200"/>
            </a:lvl6pPr>
            <a:lvl7pPr marL="3021323" indent="0">
              <a:buNone/>
              <a:defRPr sz="2200"/>
            </a:lvl7pPr>
            <a:lvl8pPr marL="3524873" indent="0">
              <a:buNone/>
              <a:defRPr sz="2200"/>
            </a:lvl8pPr>
            <a:lvl9pPr marL="4028429" indent="0">
              <a:buNone/>
              <a:defRPr sz="22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237487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730D1288-4365-4D9F-B5A1-8F9D1DFCBA67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479247882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6623" y="2320410"/>
            <a:ext cx="3185487" cy="136144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64665D2-AC1C-406F-9B5B-D2A43AF41FE6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815716727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974290" y="1510186"/>
            <a:ext cx="1107996" cy="21716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5953" y="1510186"/>
            <a:ext cx="1800493" cy="217165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6F82A4D1-3F80-4E0D-9F1E-DC2D2705A1A4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897808429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345788"/>
            <a:ext cx="8568531" cy="44627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3819"/>
            <a:ext cx="7056438" cy="276999"/>
          </a:xfrm>
        </p:spPr>
        <p:txBody>
          <a:bodyPr/>
          <a:lstStyle>
            <a:lvl1pPr marL="0" indent="0" algn="ctr">
              <a:buNone/>
              <a:defRPr/>
            </a:lvl1pPr>
            <a:lvl2pPr marL="503591" indent="0" algn="ctr">
              <a:buNone/>
              <a:defRPr/>
            </a:lvl2pPr>
            <a:lvl3pPr marL="1007183" indent="0" algn="ctr">
              <a:buNone/>
              <a:defRPr/>
            </a:lvl3pPr>
            <a:lvl4pPr marL="1510784" indent="0" algn="ctr">
              <a:buNone/>
              <a:defRPr/>
            </a:lvl4pPr>
            <a:lvl5pPr marL="2014375" indent="0" algn="ctr">
              <a:buNone/>
              <a:defRPr/>
            </a:lvl5pPr>
            <a:lvl6pPr marL="2517966" indent="0" algn="ctr">
              <a:buNone/>
              <a:defRPr/>
            </a:lvl6pPr>
            <a:lvl7pPr marL="3021558" indent="0" algn="ctr">
              <a:buNone/>
              <a:defRPr/>
            </a:lvl7pPr>
            <a:lvl8pPr marL="3525159" indent="0" algn="ctr">
              <a:buNone/>
              <a:defRPr/>
            </a:lvl8pPr>
            <a:lvl9pPr marL="402875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SzPct val="100000"/>
              <a:defRPr/>
            </a:lvl1pPr>
          </a:lstStyle>
          <a:p>
            <a:pPr>
              <a:defRPr/>
            </a:pPr>
            <a:fld id="{AE115466-1406-403C-9C38-B933A65DAD11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172956527"/>
      </p:ext>
    </p:extLst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39738">
              <a:lnSpc>
                <a:spcPct val="93000"/>
              </a:lnSpc>
              <a:buSzPct val="100000"/>
              <a:defRPr/>
            </a:lvl1pPr>
          </a:lstStyle>
          <a:p>
            <a:pPr>
              <a:defRPr/>
            </a:pPr>
            <a:fld id="{0AA8D8D0-A74F-4269-A99A-13648437C33E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</p:spTree>
    <p:extLst>
      <p:ext uri="{BB962C8B-B14F-4D97-AF65-F5344CB8AC3E}">
        <p14:creationId xmlns:p14="http://schemas.microsoft.com/office/powerpoint/2010/main" val="365286385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2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2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2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2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borsutzki\Desktop\middle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/>
          <a:stretch>
            <a:fillRect/>
          </a:stretch>
        </p:blipFill>
        <p:spPr bwMode="auto">
          <a:xfrm>
            <a:off x="0" y="1116013"/>
            <a:ext cx="100901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3"/>
          <a:stretch>
            <a:fillRect/>
          </a:stretch>
        </p:blipFill>
        <p:spPr bwMode="auto">
          <a:xfrm>
            <a:off x="7488238" y="7245350"/>
            <a:ext cx="26019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51738" y="685800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6088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17550" algn="l"/>
                <a:tab pos="1436688" algn="l"/>
                <a:tab pos="2155825" algn="l"/>
              </a:tabLst>
              <a:defRPr sz="1400">
                <a:solidFill>
                  <a:srgbClr val="004586"/>
                </a:solidFill>
                <a:latin typeface="Arial" charset="0"/>
              </a:defRPr>
            </a:lvl1pPr>
          </a:lstStyle>
          <a:p>
            <a:pPr>
              <a:defRPr/>
            </a:pPr>
            <a:fld id="{B4B04E61-9A1C-46D9-A962-454435461B3B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  <p:pic>
        <p:nvPicPr>
          <p:cNvPr id="2" name="Picture 32" descr="Zur Startse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50825"/>
            <a:ext cx="22796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007225"/>
            <a:ext cx="4746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shklovskiy\Desktop\AACSB Logos\EQUIS_Accredited_logo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007225"/>
            <a:ext cx="669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952" r:id="rId1"/>
    <p:sldLayoutId id="2147487953" r:id="rId2"/>
    <p:sldLayoutId id="2147487954" r:id="rId3"/>
    <p:sldLayoutId id="2147487955" r:id="rId4"/>
    <p:sldLayoutId id="2147487956" r:id="rId5"/>
    <p:sldLayoutId id="2147487957" r:id="rId6"/>
    <p:sldLayoutId id="2147487958" r:id="rId7"/>
    <p:sldLayoutId id="2147487959" r:id="rId8"/>
    <p:sldLayoutId id="2147487960" r:id="rId9"/>
    <p:sldLayoutId id="2147487961" r:id="rId10"/>
    <p:sldLayoutId id="2147487962" r:id="rId11"/>
    <p:sldLayoutId id="2147487963" r:id="rId12"/>
    <p:sldLayoutId id="2147487964" r:id="rId13"/>
    <p:sldLayoutId id="2147487965" r:id="rId14"/>
    <p:sldLayoutId id="2147487966" r:id="rId15"/>
    <p:sldLayoutId id="2147487967" r:id="rId16"/>
    <p:sldLayoutId id="2147487968" r:id="rId17"/>
    <p:sldLayoutId id="2147487969" r:id="rId18"/>
    <p:sldLayoutId id="2147487970" r:id="rId19"/>
    <p:sldLayoutId id="214748795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397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ctr" defTabSz="4397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charset="0"/>
        </a:defRPr>
      </a:lvl2pPr>
      <a:lvl3pPr algn="ctr" defTabSz="4397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charset="0"/>
        </a:defRPr>
      </a:lvl3pPr>
      <a:lvl4pPr algn="ctr" defTabSz="4397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charset="0"/>
        </a:defRPr>
      </a:lvl4pPr>
      <a:lvl5pPr algn="ctr" defTabSz="4397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charset="0"/>
        </a:defRPr>
      </a:lvl5pPr>
      <a:lvl6pPr marL="2497459" indent="-227045" algn="ctr" defTabSz="44619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51531" indent="-227045" algn="ctr" defTabSz="44619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05612" indent="-227045" algn="ctr" defTabSz="44619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59702" indent="-227045" algn="ctr" defTabSz="44619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33375" indent="-333375" algn="l" defTabSz="439738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730250" indent="-276225" algn="l" defTabSz="43973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1128713" indent="-219075" algn="l" defTabSz="43973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1582738" indent="-219075" algn="l" defTabSz="43973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2038350" indent="-219075" algn="l" defTabSz="43973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2497459" indent="-227045" algn="l" defTabSz="446196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51531" indent="-227045" algn="l" defTabSz="446196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05612" indent="-227045" algn="l" defTabSz="446196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59702" indent="-227045" algn="l" defTabSz="446196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08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81" algn="l" defTabSz="908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160" algn="l" defTabSz="908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251" algn="l" defTabSz="908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330" algn="l" defTabSz="908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396" algn="l" defTabSz="908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493" algn="l" defTabSz="908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575" algn="l" defTabSz="908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667" algn="l" defTabSz="908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11163" y="7275513"/>
            <a:ext cx="21082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1004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smtClean="0">
                <a:solidFill>
                  <a:srgbClr val="47484B"/>
                </a:solidFill>
                <a:cs typeface="Arial"/>
              </a:rPr>
              <a:t>© F r a n k f u r t – S c h o o l . d 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1508125"/>
            <a:ext cx="93091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2320925"/>
            <a:ext cx="92805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1688" y="7162800"/>
            <a:ext cx="398462" cy="396875"/>
          </a:xfrm>
          <a:prstGeom prst="rect">
            <a:avLst/>
          </a:prstGeom>
          <a:solidFill>
            <a:srgbClr val="31417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1003300" eaLnBrk="0" hangingPunct="0">
              <a:buFont typeface="Times New Roman" pitchFamily="18" charset="0"/>
              <a:buNone/>
              <a:defRPr sz="11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CA52236D-6DDA-42AE-B0C3-147A93678994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  <p:pic>
        <p:nvPicPr>
          <p:cNvPr id="2054" name="Picture 10" descr="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1028700"/>
            <a:ext cx="10080625" cy="3175"/>
          </a:xfrm>
          <a:prstGeom prst="rect">
            <a:avLst/>
          </a:prstGeom>
          <a:solidFill>
            <a:srgbClr val="31417A"/>
          </a:solidFill>
          <a:ln w="9525">
            <a:solidFill>
              <a:srgbClr val="3141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469" tIns="50237" rIns="100469" bIns="50237" anchor="ctr"/>
          <a:lstStyle>
            <a:lvl1pPr defTabSz="10033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10033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10033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10033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10033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95550" indent="-219075" defTabSz="1003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52750" indent="-219075" defTabSz="1003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09950" indent="-219075" defTabSz="1003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67150" indent="-219075" defTabSz="1003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defRPr/>
            </a:pPr>
            <a:endParaRPr lang="tr-TR" altLang="en-US" sz="2000" smtClean="0">
              <a:solidFill>
                <a:srgbClr val="1A1A1A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2056" name="Picture 22" descr="Logo FS_RGB9_2010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249238"/>
            <a:ext cx="2098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971" r:id="rId1"/>
    <p:sldLayoutId id="2147487972" r:id="rId2"/>
    <p:sldLayoutId id="2147487973" r:id="rId3"/>
    <p:sldLayoutId id="2147487974" r:id="rId4"/>
    <p:sldLayoutId id="2147487975" r:id="rId5"/>
    <p:sldLayoutId id="2147487976" r:id="rId6"/>
    <p:sldLayoutId id="2147487977" r:id="rId7"/>
    <p:sldLayoutId id="2147487978" r:id="rId8"/>
    <p:sldLayoutId id="2147487979" r:id="rId9"/>
    <p:sldLayoutId id="2147487980" r:id="rId10"/>
    <p:sldLayoutId id="2147487981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5pPr>
      <a:lvl6pPr marL="502404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6pPr>
      <a:lvl7pPr marL="1004813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7pPr>
      <a:lvl8pPr marL="1507222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8pPr>
      <a:lvl9pPr marL="2009626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76238" indent="-376238" algn="l" rtl="0" eaLnBrk="0" fontAlgn="base" hangingPunct="0">
        <a:spcBef>
          <a:spcPct val="20000"/>
        </a:spcBef>
        <a:spcAft>
          <a:spcPct val="0"/>
        </a:spcAft>
        <a:buClr>
          <a:srgbClr val="185A96"/>
        </a:buClr>
        <a:buChar char="•"/>
        <a:defRPr sz="15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31775" indent="-230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81013" indent="-2476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46125" indent="-261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028700" indent="-279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531641" indent="-280861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034049" indent="-280861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36451" indent="-280861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038861" indent="-280861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4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404" algn="l" defTabSz="1004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13" algn="l" defTabSz="1004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222" algn="l" defTabSz="1004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9626" algn="l" defTabSz="1004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6" algn="l" defTabSz="1004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4440" algn="l" defTabSz="1004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6837" algn="l" defTabSz="1004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9250" algn="l" defTabSz="1004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11163" y="7275513"/>
            <a:ext cx="21082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1841" eaLnBrk="0" hangingPunct="0">
              <a:defRPr/>
            </a:pPr>
            <a:r>
              <a:rPr lang="de-DE" sz="1100" smtClean="0">
                <a:solidFill>
                  <a:srgbClr val="47484B"/>
                </a:solidFill>
                <a:cs typeface="Arial"/>
              </a:rPr>
              <a:t>© F r a n k f u r t – S c h o o l . d 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1508125"/>
            <a:ext cx="93091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2320925"/>
            <a:ext cx="92805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1688" y="7162800"/>
            <a:ext cx="398462" cy="396875"/>
          </a:xfrm>
          <a:prstGeom prst="rect">
            <a:avLst/>
          </a:prstGeom>
          <a:solidFill>
            <a:srgbClr val="31417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1225" eaLnBrk="0" hangingPunct="0">
              <a:buFont typeface="Times New Roman" pitchFamily="18" charset="0"/>
              <a:buNone/>
              <a:defRPr sz="11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E0835A85-FC23-42A4-ACA3-28F9F0C98DA2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  <p:pic>
        <p:nvPicPr>
          <p:cNvPr id="3078" name="Picture 10" descr="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1028700"/>
            <a:ext cx="10080625" cy="3175"/>
          </a:xfrm>
          <a:prstGeom prst="rect">
            <a:avLst/>
          </a:prstGeom>
          <a:solidFill>
            <a:srgbClr val="31417A"/>
          </a:solidFill>
          <a:ln w="9525">
            <a:solidFill>
              <a:srgbClr val="3141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501" tIns="50253" rIns="100501" bIns="50253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1841" eaLnBrk="0" hangingPunct="0">
              <a:defRPr/>
            </a:pPr>
            <a:endParaRPr lang="tr-TR" altLang="en-US" smtClean="0">
              <a:solidFill>
                <a:srgbClr val="1A1A1A"/>
              </a:solidFill>
              <a:cs typeface="Arial"/>
            </a:endParaRPr>
          </a:p>
        </p:txBody>
      </p:sp>
      <p:pic>
        <p:nvPicPr>
          <p:cNvPr id="3080" name="Picture 22" descr="Logo FS_RGB9_2010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249238"/>
            <a:ext cx="2098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982" r:id="rId1"/>
    <p:sldLayoutId id="2147487983" r:id="rId2"/>
    <p:sldLayoutId id="2147487984" r:id="rId3"/>
    <p:sldLayoutId id="2147487985" r:id="rId4"/>
    <p:sldLayoutId id="2147487986" r:id="rId5"/>
    <p:sldLayoutId id="2147487987" r:id="rId6"/>
    <p:sldLayoutId id="2147487988" r:id="rId7"/>
    <p:sldLayoutId id="2147487989" r:id="rId8"/>
    <p:sldLayoutId id="2147487990" r:id="rId9"/>
    <p:sldLayoutId id="2147487991" r:id="rId10"/>
    <p:sldLayoutId id="2147487992" r:id="rId11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5pPr>
      <a:lvl6pPr marL="502560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6pPr>
      <a:lvl7pPr marL="1005125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7pPr>
      <a:lvl8pPr marL="1507691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8pPr>
      <a:lvl9pPr marL="2010251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76238" indent="-376238" algn="l" rtl="0" eaLnBrk="0" fontAlgn="base" hangingPunct="0">
        <a:spcBef>
          <a:spcPct val="20000"/>
        </a:spcBef>
        <a:spcAft>
          <a:spcPct val="0"/>
        </a:spcAft>
        <a:buClr>
          <a:srgbClr val="185A96"/>
        </a:buClr>
        <a:buChar char="•"/>
        <a:defRPr sz="15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31775" indent="-230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81013" indent="-2476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46125" indent="-261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028700" indent="-279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532118" indent="-28094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034682" indent="-28094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37240" indent="-28094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039807" indent="-28094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5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560" algn="l" defTabSz="1005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125" algn="l" defTabSz="1005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691" algn="l" defTabSz="1005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0251" algn="l" defTabSz="1005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17" algn="l" defTabSz="1005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5376" algn="l" defTabSz="1005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7932" algn="l" defTabSz="1005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500" algn="l" defTabSz="1005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11163" y="7275513"/>
            <a:ext cx="21082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2031" eaLnBrk="0" hangingPunct="0">
              <a:defRPr/>
            </a:pPr>
            <a:r>
              <a:rPr lang="de-DE" sz="1100" smtClean="0">
                <a:solidFill>
                  <a:srgbClr val="47484B"/>
                </a:solidFill>
                <a:cs typeface="Arial"/>
              </a:rPr>
              <a:t>© F r a n k f u r t – S c h o o l . d 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1508125"/>
            <a:ext cx="93091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2320925"/>
            <a:ext cx="92805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1688" y="7162800"/>
            <a:ext cx="398462" cy="396875"/>
          </a:xfrm>
          <a:prstGeom prst="rect">
            <a:avLst/>
          </a:prstGeom>
          <a:solidFill>
            <a:srgbClr val="31417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1225" eaLnBrk="0" hangingPunct="0">
              <a:buFont typeface="Times New Roman" pitchFamily="18" charset="0"/>
              <a:buNone/>
              <a:defRPr sz="11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4C29E34D-4E9C-4FFE-B19A-FC47D847BB63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  <p:pic>
        <p:nvPicPr>
          <p:cNvPr id="4102" name="Picture 10" descr="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7" name="Rectangle 11"/>
          <p:cNvSpPr>
            <a:spLocks noChangeArrowheads="1"/>
          </p:cNvSpPr>
          <p:nvPr/>
        </p:nvSpPr>
        <p:spPr bwMode="auto">
          <a:xfrm>
            <a:off x="0" y="1028700"/>
            <a:ext cx="10080625" cy="3175"/>
          </a:xfrm>
          <a:prstGeom prst="rect">
            <a:avLst/>
          </a:prstGeom>
          <a:solidFill>
            <a:srgbClr val="31417A"/>
          </a:solidFill>
          <a:ln w="9525">
            <a:solidFill>
              <a:srgbClr val="3141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522" tIns="50264" rIns="100522" bIns="50264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2031" eaLnBrk="0" hangingPunct="0">
              <a:defRPr/>
            </a:pPr>
            <a:endParaRPr lang="tr-TR" altLang="en-US" smtClean="0">
              <a:solidFill>
                <a:srgbClr val="1A1A1A"/>
              </a:solidFill>
              <a:cs typeface="Arial" charset="0"/>
            </a:endParaRPr>
          </a:p>
        </p:txBody>
      </p:sp>
      <p:pic>
        <p:nvPicPr>
          <p:cNvPr id="4104" name="Picture 22" descr="Logo FS_RGB9_2010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249238"/>
            <a:ext cx="2098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993" r:id="rId1"/>
    <p:sldLayoutId id="2147487994" r:id="rId2"/>
    <p:sldLayoutId id="2147487995" r:id="rId3"/>
    <p:sldLayoutId id="2147487996" r:id="rId4"/>
    <p:sldLayoutId id="2147487997" r:id="rId5"/>
    <p:sldLayoutId id="2147487998" r:id="rId6"/>
    <p:sldLayoutId id="2147487999" r:id="rId7"/>
    <p:sldLayoutId id="2147488000" r:id="rId8"/>
    <p:sldLayoutId id="2147488001" r:id="rId9"/>
    <p:sldLayoutId id="2147488002" r:id="rId10"/>
    <p:sldLayoutId id="2147488003" r:id="rId11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5pPr>
      <a:lvl6pPr marL="502665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6pPr>
      <a:lvl7pPr marL="1005334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7pPr>
      <a:lvl8pPr marL="1508003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8pPr>
      <a:lvl9pPr marL="2010668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76238" indent="-376238" algn="l" rtl="0" eaLnBrk="0" fontAlgn="base" hangingPunct="0">
        <a:spcBef>
          <a:spcPct val="20000"/>
        </a:spcBef>
        <a:spcAft>
          <a:spcPct val="0"/>
        </a:spcAft>
        <a:buClr>
          <a:srgbClr val="185A96"/>
        </a:buClr>
        <a:buChar char="•"/>
        <a:defRPr sz="1500" b="1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0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2pPr>
      <a:lvl3pPr marL="481013" indent="-2476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746125" indent="-2635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809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532435" indent="-281006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035103" indent="-281006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37767" indent="-281006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040438" indent="-281006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3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665" algn="l" defTabSz="10053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334" algn="l" defTabSz="10053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003" algn="l" defTabSz="10053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0668" algn="l" defTabSz="10053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8" algn="l" defTabSz="10053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001" algn="l" defTabSz="10053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8662" algn="l" defTabSz="10053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1334" algn="l" defTabSz="10053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11163" y="7275513"/>
            <a:ext cx="21082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2315" eaLnBrk="0" hangingPunct="0">
              <a:defRPr/>
            </a:pPr>
            <a:r>
              <a:rPr lang="de-DE" sz="1100" smtClean="0">
                <a:solidFill>
                  <a:srgbClr val="47484B"/>
                </a:solidFill>
                <a:cs typeface="Arial"/>
              </a:rPr>
              <a:t>© F r a n k f u r t – S c h o o l . d 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1508125"/>
            <a:ext cx="93091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2320925"/>
            <a:ext cx="92805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1688" y="7162800"/>
            <a:ext cx="398462" cy="396875"/>
          </a:xfrm>
          <a:prstGeom prst="rect">
            <a:avLst/>
          </a:prstGeom>
          <a:solidFill>
            <a:srgbClr val="31417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1225" eaLnBrk="0" hangingPunct="0">
              <a:buFont typeface="Times New Roman" pitchFamily="18" charset="0"/>
              <a:buNone/>
              <a:defRPr sz="11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9D11286E-C588-4B74-8860-A86927A1785D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  <p:pic>
        <p:nvPicPr>
          <p:cNvPr id="5126" name="Picture 10" descr="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1028700"/>
            <a:ext cx="10080625" cy="3175"/>
          </a:xfrm>
          <a:prstGeom prst="rect">
            <a:avLst/>
          </a:prstGeom>
          <a:solidFill>
            <a:srgbClr val="31417A"/>
          </a:solidFill>
          <a:ln w="9525">
            <a:solidFill>
              <a:srgbClr val="3141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544" tIns="50275" rIns="100544" bIns="50275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2315" eaLnBrk="0" hangingPunct="0">
              <a:defRPr/>
            </a:pPr>
            <a:endParaRPr lang="tr-TR" altLang="en-US" smtClean="0">
              <a:solidFill>
                <a:srgbClr val="1A1A1A"/>
              </a:solidFill>
              <a:cs typeface="Arial"/>
            </a:endParaRPr>
          </a:p>
        </p:txBody>
      </p:sp>
      <p:pic>
        <p:nvPicPr>
          <p:cNvPr id="5128" name="Picture 22" descr="Logo FS_RGB9_2010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249238"/>
            <a:ext cx="2098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004" r:id="rId1"/>
    <p:sldLayoutId id="2147488005" r:id="rId2"/>
    <p:sldLayoutId id="2147488006" r:id="rId3"/>
    <p:sldLayoutId id="2147488007" r:id="rId4"/>
    <p:sldLayoutId id="2147488008" r:id="rId5"/>
    <p:sldLayoutId id="2147488009" r:id="rId6"/>
    <p:sldLayoutId id="2147488010" r:id="rId7"/>
    <p:sldLayoutId id="2147488011" r:id="rId8"/>
    <p:sldLayoutId id="2147488012" r:id="rId9"/>
    <p:sldLayoutId id="2147488013" r:id="rId10"/>
    <p:sldLayoutId id="2147488014" r:id="rId11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5pPr>
      <a:lvl6pPr marL="502769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6pPr>
      <a:lvl7pPr marL="1005542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7pPr>
      <a:lvl8pPr marL="1508315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8pPr>
      <a:lvl9pPr marL="2011085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76238" indent="-376238" algn="l" rtl="0" eaLnBrk="0" fontAlgn="base" hangingPunct="0">
        <a:spcBef>
          <a:spcPct val="20000"/>
        </a:spcBef>
        <a:spcAft>
          <a:spcPct val="0"/>
        </a:spcAft>
        <a:buClr>
          <a:srgbClr val="185A96"/>
        </a:buClr>
        <a:buChar char="•"/>
        <a:defRPr sz="15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31775" indent="-230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81013" indent="-2476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46125" indent="-2635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028700" indent="-2809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532753" indent="-281064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035525" indent="-281064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38294" indent="-281064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041068" indent="-281064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5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69" algn="l" defTabSz="1005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42" algn="l" defTabSz="1005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15" algn="l" defTabSz="1005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085" algn="l" defTabSz="1005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58" algn="l" defTabSz="1005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27" algn="l" defTabSz="1005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391" algn="l" defTabSz="1005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169" algn="l" defTabSz="1005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11163" y="7275513"/>
            <a:ext cx="17684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47484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2694" eaLnBrk="0" hangingPunct="0">
              <a:defRPr/>
            </a:pPr>
            <a:r>
              <a:rPr lang="de-DE" sz="1100" smtClean="0">
                <a:solidFill>
                  <a:srgbClr val="47484B"/>
                </a:solidFill>
                <a:latin typeface="Frutiger LT 47 LightCn" pitchFamily="34" charset="0"/>
                <a:cs typeface="+mn-cs"/>
              </a:rPr>
              <a:t>© F r a n k f u r t – S c h o o l . d 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1508125"/>
            <a:ext cx="93091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2320925"/>
            <a:ext cx="92805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1688" y="7162800"/>
            <a:ext cx="398462" cy="396875"/>
          </a:xfrm>
          <a:prstGeom prst="rect">
            <a:avLst/>
          </a:prstGeom>
          <a:solidFill>
            <a:srgbClr val="3141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141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1225" eaLnBrk="0" hangingPunct="0">
              <a:buFont typeface="Times New Roman" pitchFamily="18" charset="0"/>
              <a:buNone/>
              <a:defRPr sz="900">
                <a:solidFill>
                  <a:srgbClr val="FFFFFF"/>
                </a:solidFill>
                <a:latin typeface="Frutiger LT 47 LightCn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ABB49D6-13FF-4009-85D9-EE5C5AF67B33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  <p:pic>
        <p:nvPicPr>
          <p:cNvPr id="6150" name="Picture 6" descr="Logo-FS_m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36550"/>
            <a:ext cx="20986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0" y="-3175"/>
            <a:ext cx="10080625" cy="1084263"/>
            <a:chOff x="0" y="-2"/>
            <a:chExt cx="5760" cy="620"/>
          </a:xfrm>
        </p:grpSpPr>
        <p:pic>
          <p:nvPicPr>
            <p:cNvPr id="6152" name="Picture 8" descr="top_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"/>
              <a:ext cx="4230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0" y="616"/>
              <a:ext cx="5760" cy="2"/>
            </a:xfrm>
            <a:prstGeom prst="rect">
              <a:avLst/>
            </a:prstGeom>
            <a:solidFill>
              <a:srgbClr val="31417A"/>
            </a:solidFill>
            <a:ln w="9525">
              <a:solidFill>
                <a:srgbClr val="31417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2694" eaLnBrk="0" hangingPunct="0">
                <a:defRPr/>
              </a:pPr>
              <a:endParaRPr lang="tr-TR" altLang="en-US" smtClean="0">
                <a:solidFill>
                  <a:srgbClr val="1A1A1A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15" r:id="rId1"/>
    <p:sldLayoutId id="2147488016" r:id="rId2"/>
    <p:sldLayoutId id="2147488017" r:id="rId3"/>
    <p:sldLayoutId id="2147488018" r:id="rId4"/>
    <p:sldLayoutId id="2147488019" r:id="rId5"/>
    <p:sldLayoutId id="2147488020" r:id="rId6"/>
    <p:sldLayoutId id="2147488021" r:id="rId7"/>
    <p:sldLayoutId id="2147488022" r:id="rId8"/>
    <p:sldLayoutId id="2147488023" r:id="rId9"/>
    <p:sldLayoutId id="2147488024" r:id="rId10"/>
    <p:sldLayoutId id="2147488025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Frutiger LT 47 LightCn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Frutiger LT 47 LightCn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Frutiger LT 47 LightCn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Frutiger LT 47 LightCn" pitchFamily="34" charset="0"/>
          <a:ea typeface="MS PGothic" pitchFamily="34" charset="-128"/>
        </a:defRPr>
      </a:lvl5pPr>
      <a:lvl6pPr marL="502925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Frutiger LT 47 LightCn" pitchFamily="34" charset="0"/>
          <a:ea typeface="ＭＳ Ｐゴシック" pitchFamily="34" charset="-128"/>
        </a:defRPr>
      </a:lvl6pPr>
      <a:lvl7pPr marL="1005855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Frutiger LT 47 LightCn" pitchFamily="34" charset="0"/>
          <a:ea typeface="ＭＳ Ｐゴシック" pitchFamily="34" charset="-128"/>
        </a:defRPr>
      </a:lvl7pPr>
      <a:lvl8pPr marL="1508784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Frutiger LT 47 LightCn" pitchFamily="34" charset="0"/>
          <a:ea typeface="ＭＳ Ｐゴシック" pitchFamily="34" charset="-128"/>
        </a:defRPr>
      </a:lvl8pPr>
      <a:lvl9pPr marL="2011711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Frutiger LT 47 LightCn" pitchFamily="34" charset="0"/>
          <a:ea typeface="ＭＳ Ｐゴシック" pitchFamily="34" charset="-128"/>
        </a:defRPr>
      </a:lvl9pPr>
    </p:titleStyle>
    <p:bodyStyle>
      <a:lvl1pPr marL="376238" indent="-376238" algn="l" rtl="0" eaLnBrk="0" fontAlgn="base" hangingPunct="0">
        <a:spcBef>
          <a:spcPct val="20000"/>
        </a:spcBef>
        <a:spcAft>
          <a:spcPct val="0"/>
        </a:spcAft>
        <a:buClr>
          <a:srgbClr val="185A96"/>
        </a:buClr>
        <a:defRPr sz="15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31775" indent="-230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</a:defRPr>
      </a:lvl2pPr>
      <a:lvl3pPr marL="481013" indent="-2476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-"/>
        <a:defRPr sz="1500">
          <a:solidFill>
            <a:schemeClr val="tx1"/>
          </a:solidFill>
          <a:latin typeface="+mn-lt"/>
          <a:ea typeface="MS PGothic" pitchFamily="34" charset="-128"/>
        </a:defRPr>
      </a:lvl3pPr>
      <a:lvl4pPr marL="746125" indent="-2635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</a:defRPr>
      </a:lvl4pPr>
      <a:lvl5pPr marL="1030288" indent="-2809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MS PGothic" pitchFamily="34" charset="-128"/>
        </a:defRPr>
      </a:lvl5pPr>
      <a:lvl6pPr marL="1533230" indent="-28115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</a:defRPr>
      </a:lvl6pPr>
      <a:lvl7pPr marL="2036158" indent="-28115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</a:defRPr>
      </a:lvl7pPr>
      <a:lvl8pPr marL="2539083" indent="-28115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</a:defRPr>
      </a:lvl8pPr>
      <a:lvl9pPr marL="3042014" indent="-28115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10058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5" algn="l" defTabSz="10058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55" algn="l" defTabSz="10058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84" algn="l" defTabSz="10058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711" algn="l" defTabSz="10058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1" algn="l" defTabSz="10058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66" algn="l" defTabSz="10058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86" algn="l" defTabSz="10058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420" algn="l" defTabSz="10058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11163" y="7275513"/>
            <a:ext cx="21082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3167" eaLnBrk="0" hangingPunct="0">
              <a:defRPr/>
            </a:pPr>
            <a:r>
              <a:rPr lang="de-DE" sz="1100" smtClean="0">
                <a:solidFill>
                  <a:srgbClr val="47484B"/>
                </a:solidFill>
                <a:cs typeface="Arial"/>
              </a:rPr>
              <a:t>© F r a n k f u r t – S c h o o l . d 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1508125"/>
            <a:ext cx="93091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2320925"/>
            <a:ext cx="92805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1688" y="7162800"/>
            <a:ext cx="398462" cy="396875"/>
          </a:xfrm>
          <a:prstGeom prst="rect">
            <a:avLst/>
          </a:prstGeom>
          <a:solidFill>
            <a:srgbClr val="31417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2813" eaLnBrk="0" hangingPunct="0">
              <a:buFont typeface="Times New Roman" pitchFamily="18" charset="0"/>
              <a:buNone/>
              <a:defRPr sz="11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1922FC3-D4EC-437A-9D4C-C1FB5D6C5AA0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  <p:pic>
        <p:nvPicPr>
          <p:cNvPr id="7174" name="Picture 10" descr="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1028700"/>
            <a:ext cx="10080625" cy="3175"/>
          </a:xfrm>
          <a:prstGeom prst="rect">
            <a:avLst/>
          </a:prstGeom>
          <a:solidFill>
            <a:srgbClr val="31417A"/>
          </a:solidFill>
          <a:ln w="9525">
            <a:solidFill>
              <a:srgbClr val="3141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652" tIns="50329" rIns="100652" bIns="50329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3167" eaLnBrk="0" hangingPunct="0">
              <a:defRPr/>
            </a:pPr>
            <a:endParaRPr lang="tr-TR" altLang="en-US" smtClean="0">
              <a:solidFill>
                <a:srgbClr val="1A1A1A"/>
              </a:solidFill>
              <a:cs typeface="Arial"/>
            </a:endParaRPr>
          </a:p>
        </p:txBody>
      </p:sp>
      <p:pic>
        <p:nvPicPr>
          <p:cNvPr id="7176" name="Picture 22" descr="Logo FS_RGB9_2010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249238"/>
            <a:ext cx="2098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026" r:id="rId1"/>
    <p:sldLayoutId id="2147488027" r:id="rId2"/>
    <p:sldLayoutId id="2147488028" r:id="rId3"/>
    <p:sldLayoutId id="2147488029" r:id="rId4"/>
    <p:sldLayoutId id="2147488030" r:id="rId5"/>
    <p:sldLayoutId id="2147488031" r:id="rId6"/>
    <p:sldLayoutId id="2147488032" r:id="rId7"/>
    <p:sldLayoutId id="2147488033" r:id="rId8"/>
    <p:sldLayoutId id="2147488034" r:id="rId9"/>
    <p:sldLayoutId id="2147488035" r:id="rId10"/>
    <p:sldLayoutId id="2147488036" r:id="rId11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5pPr>
      <a:lvl6pPr marL="503291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6pPr>
      <a:lvl7pPr marL="1006586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7pPr>
      <a:lvl8pPr marL="1509880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8pPr>
      <a:lvl9pPr marL="2013171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76238" indent="-376238" algn="l" rtl="0" eaLnBrk="0" fontAlgn="base" hangingPunct="0">
        <a:spcBef>
          <a:spcPct val="20000"/>
        </a:spcBef>
        <a:spcAft>
          <a:spcPct val="0"/>
        </a:spcAft>
        <a:buClr>
          <a:srgbClr val="185A96"/>
        </a:buClr>
        <a:buChar char="•"/>
        <a:defRPr sz="15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31775" indent="-230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81013" indent="-2476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47713" indent="-2635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030288" indent="-2809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534343" indent="-281355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037636" indent="-281355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40927" indent="-281355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044222" indent="-281355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91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586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80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171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465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757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043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341" algn="l" defTabSz="1006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11163" y="7275513"/>
            <a:ext cx="21082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3736" eaLnBrk="0" hangingPunct="0">
              <a:defRPr/>
            </a:pPr>
            <a:r>
              <a:rPr lang="de-DE" sz="1100" smtClean="0">
                <a:solidFill>
                  <a:srgbClr val="47484B"/>
                </a:solidFill>
                <a:cs typeface="Arial"/>
              </a:rPr>
              <a:t>© F r a n k f u r t – S c h o o l . d 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1508125"/>
            <a:ext cx="93091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2320925"/>
            <a:ext cx="92805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1688" y="7162800"/>
            <a:ext cx="398462" cy="396875"/>
          </a:xfrm>
          <a:prstGeom prst="rect">
            <a:avLst/>
          </a:prstGeom>
          <a:solidFill>
            <a:srgbClr val="31417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2813" eaLnBrk="0" hangingPunct="0">
              <a:buFont typeface="Times New Roman" pitchFamily="18" charset="0"/>
              <a:buNone/>
              <a:defRPr sz="11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87F35C9-4429-4CB6-A94B-B93744195E47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  <p:pic>
        <p:nvPicPr>
          <p:cNvPr id="8198" name="Picture 10" descr="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1028700"/>
            <a:ext cx="10080625" cy="3175"/>
          </a:xfrm>
          <a:prstGeom prst="rect">
            <a:avLst/>
          </a:prstGeom>
          <a:solidFill>
            <a:srgbClr val="31417A"/>
          </a:solidFill>
          <a:ln w="9525">
            <a:solidFill>
              <a:srgbClr val="3141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06" tIns="50355" rIns="100706" bIns="50355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3736" eaLnBrk="0" hangingPunct="0">
              <a:defRPr/>
            </a:pPr>
            <a:endParaRPr lang="tr-TR" altLang="en-US" smtClean="0">
              <a:solidFill>
                <a:srgbClr val="1A1A1A"/>
              </a:solidFill>
              <a:cs typeface="Arial"/>
            </a:endParaRPr>
          </a:p>
        </p:txBody>
      </p:sp>
      <p:pic>
        <p:nvPicPr>
          <p:cNvPr id="8200" name="Picture 22" descr="Logo FS_RGB9_2010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249238"/>
            <a:ext cx="2098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037" r:id="rId1"/>
    <p:sldLayoutId id="2147488038" r:id="rId2"/>
    <p:sldLayoutId id="2147488039" r:id="rId3"/>
    <p:sldLayoutId id="2147488040" r:id="rId4"/>
    <p:sldLayoutId id="2147488041" r:id="rId5"/>
    <p:sldLayoutId id="2147488042" r:id="rId6"/>
    <p:sldLayoutId id="2147488043" r:id="rId7"/>
    <p:sldLayoutId id="2147488044" r:id="rId8"/>
    <p:sldLayoutId id="2147488045" r:id="rId9"/>
    <p:sldLayoutId id="2147488046" r:id="rId10"/>
    <p:sldLayoutId id="2147488047" r:id="rId11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MS PGothic" pitchFamily="34" charset="-128"/>
          <a:cs typeface="Arial" charset="0"/>
        </a:defRPr>
      </a:lvl5pPr>
      <a:lvl6pPr marL="503552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6pPr>
      <a:lvl7pPr marL="1007108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7pPr>
      <a:lvl8pPr marL="1510662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8pPr>
      <a:lvl9pPr marL="2014214" algn="l" rtl="0" fontAlgn="base">
        <a:spcBef>
          <a:spcPct val="0"/>
        </a:spcBef>
        <a:spcAft>
          <a:spcPct val="0"/>
        </a:spcAft>
        <a:defRPr sz="2400">
          <a:solidFill>
            <a:srgbClr val="47484B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76238" indent="-376238" algn="l" rtl="0" eaLnBrk="0" fontAlgn="base" hangingPunct="0">
        <a:spcBef>
          <a:spcPct val="20000"/>
        </a:spcBef>
        <a:spcAft>
          <a:spcPct val="0"/>
        </a:spcAft>
        <a:buClr>
          <a:srgbClr val="185A96"/>
        </a:buClr>
        <a:buChar char="•"/>
        <a:defRPr sz="15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31775" indent="-230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81013" indent="-2476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47713" indent="-2635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 New Roman" pitchFamily="18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030288" indent="-2809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535139" indent="-28150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038693" indent="-28150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42244" indent="-28150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045800" indent="-28150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08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66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214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76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32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87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42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11163" y="7275513"/>
            <a:ext cx="1912937" cy="153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defRPr/>
            </a:pPr>
            <a:r>
              <a:rPr lang="de-DE" sz="1000" dirty="0" smtClean="0">
                <a:solidFill>
                  <a:srgbClr val="47484B"/>
                </a:solidFill>
              </a:rPr>
              <a:t>© F r a n k f u r t – S c h o o l . d 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1508125"/>
            <a:ext cx="93091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zh-CN" smtClean="0"/>
              <a:t>Mastertitelformat bearbeiten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2320925"/>
            <a:ext cx="92805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zh-CN" smtClean="0"/>
              <a:t>Mastertextformat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1688" y="7162800"/>
            <a:ext cx="398462" cy="396875"/>
          </a:xfrm>
          <a:prstGeom prst="rect">
            <a:avLst/>
          </a:prstGeom>
          <a:solidFill>
            <a:srgbClr val="31417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400" eaLnBrk="0" hangingPunct="0">
              <a:defRPr sz="1000" b="1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A19A5570-8C42-4D9A-80D4-0CF54C1627A1}" type="slidenum">
              <a:rPr lang="de-DE" altLang="tr-TR"/>
              <a:pPr>
                <a:defRPr/>
              </a:pPr>
              <a:t>‹#›</a:t>
            </a:fld>
            <a:endParaRPr lang="de-DE" altLang="tr-TR"/>
          </a:p>
        </p:txBody>
      </p:sp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0" y="1077913"/>
            <a:ext cx="10080625" cy="3175"/>
          </a:xfrm>
          <a:prstGeom prst="rect">
            <a:avLst/>
          </a:prstGeom>
          <a:solidFill>
            <a:srgbClr val="31417A"/>
          </a:solidFill>
          <a:ln w="9525">
            <a:solidFill>
              <a:srgbClr val="31417A"/>
            </a:solidFill>
            <a:miter lim="800000"/>
            <a:headEnd/>
            <a:tailEnd/>
          </a:ln>
        </p:spPr>
        <p:txBody>
          <a:bodyPr wrap="none" lIns="100715" tIns="50357" rIns="100715" bIns="50357" anchor="ctr"/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95550" indent="-2190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52750" indent="-2190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09950" indent="-2190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67150" indent="-2190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hangingPunct="0">
              <a:defRPr/>
            </a:pPr>
            <a:endParaRPr lang="tr-TR" altLang="en-US" smtClean="0">
              <a:solidFill>
                <a:srgbClr val="1A1A1A"/>
              </a:solidFill>
              <a:ea typeface="MS PGothic" pitchFamily="34" charset="-128"/>
            </a:endParaRPr>
          </a:p>
        </p:txBody>
      </p:sp>
      <p:pic>
        <p:nvPicPr>
          <p:cNvPr id="9223" name="Picture 10" descr="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20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" descr="Logo_FS_we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39713"/>
            <a:ext cx="28273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048" r:id="rId1"/>
    <p:sldLayoutId id="2147488049" r:id="rId2"/>
    <p:sldLayoutId id="2147488050" r:id="rId3"/>
    <p:sldLayoutId id="2147488051" r:id="rId4"/>
    <p:sldLayoutId id="2147488052" r:id="rId5"/>
    <p:sldLayoutId id="2147488053" r:id="rId6"/>
    <p:sldLayoutId id="2147488054" r:id="rId7"/>
    <p:sldLayoutId id="2147488055" r:id="rId8"/>
    <p:sldLayoutId id="2147488056" r:id="rId9"/>
    <p:sldLayoutId id="2147488057" r:id="rId10"/>
    <p:sldLayoutId id="2147488058" r:id="rId1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47484B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47484B"/>
          </a:solidFill>
          <a:latin typeface="Arial" pitchFamily="34" charset="0"/>
          <a:ea typeface="MS PGothic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47484B"/>
          </a:solidFill>
          <a:latin typeface="Arial" pitchFamily="34" charset="0"/>
          <a:ea typeface="MS PGothic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47484B"/>
          </a:solidFill>
          <a:latin typeface="Arial" pitchFamily="34" charset="0"/>
          <a:ea typeface="MS PGothic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47484B"/>
          </a:solidFill>
          <a:latin typeface="Arial" pitchFamily="34" charset="0"/>
          <a:ea typeface="MS PGothic" pitchFamily="34" charset="-128"/>
          <a:cs typeface="ＭＳ Ｐゴシック"/>
        </a:defRPr>
      </a:lvl5pPr>
      <a:lvl6pPr marL="503591" algn="l" rtl="0" fontAlgn="base">
        <a:spcBef>
          <a:spcPct val="0"/>
        </a:spcBef>
        <a:spcAft>
          <a:spcPct val="0"/>
        </a:spcAft>
        <a:defRPr sz="2900">
          <a:solidFill>
            <a:srgbClr val="47484B"/>
          </a:solidFill>
          <a:latin typeface="Arial" pitchFamily="34" charset="0"/>
          <a:ea typeface="ＭＳ Ｐゴシック"/>
          <a:cs typeface="ＭＳ Ｐゴシック"/>
        </a:defRPr>
      </a:lvl6pPr>
      <a:lvl7pPr marL="1007183" algn="l" rtl="0" fontAlgn="base">
        <a:spcBef>
          <a:spcPct val="0"/>
        </a:spcBef>
        <a:spcAft>
          <a:spcPct val="0"/>
        </a:spcAft>
        <a:defRPr sz="2900">
          <a:solidFill>
            <a:srgbClr val="47484B"/>
          </a:solidFill>
          <a:latin typeface="Arial" pitchFamily="34" charset="0"/>
          <a:ea typeface="ＭＳ Ｐゴシック"/>
          <a:cs typeface="ＭＳ Ｐゴシック"/>
        </a:defRPr>
      </a:lvl7pPr>
      <a:lvl8pPr marL="1510784" algn="l" rtl="0" fontAlgn="base">
        <a:spcBef>
          <a:spcPct val="0"/>
        </a:spcBef>
        <a:spcAft>
          <a:spcPct val="0"/>
        </a:spcAft>
        <a:defRPr sz="2900">
          <a:solidFill>
            <a:srgbClr val="47484B"/>
          </a:solidFill>
          <a:latin typeface="Arial" pitchFamily="34" charset="0"/>
          <a:ea typeface="ＭＳ Ｐゴシック"/>
          <a:cs typeface="ＭＳ Ｐゴシック"/>
        </a:defRPr>
      </a:lvl8pPr>
      <a:lvl9pPr marL="2014375" algn="l" rtl="0" fontAlgn="base">
        <a:spcBef>
          <a:spcPct val="0"/>
        </a:spcBef>
        <a:spcAft>
          <a:spcPct val="0"/>
        </a:spcAft>
        <a:defRPr sz="2900">
          <a:solidFill>
            <a:srgbClr val="47484B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74650" indent="-374650" algn="l" rtl="0" eaLnBrk="0" fontAlgn="base" hangingPunct="0">
        <a:spcBef>
          <a:spcPct val="20000"/>
        </a:spcBef>
        <a:spcAft>
          <a:spcPct val="0"/>
        </a:spcAft>
        <a:buClr>
          <a:srgbClr val="185A96"/>
        </a:buClr>
        <a:buChar char="•"/>
        <a:defRPr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3018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81013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-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46125" indent="-261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 New Roman" pitchFamily="18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030288" indent="-279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535262" indent="-28152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038854" indent="-28152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542445" indent="-28152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046046" indent="-281522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91" algn="l" defTabSz="1007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83" algn="l" defTabSz="1007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784" algn="l" defTabSz="1007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375" algn="l" defTabSz="1007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966" algn="l" defTabSz="1007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558" algn="l" defTabSz="1007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159" algn="l" defTabSz="1007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750" algn="l" defTabSz="1007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3768" y="1259557"/>
            <a:ext cx="95758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374" tIns="72722" rIns="89374" bIns="44693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01900" indent="-220663" defTabSz="441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59100" indent="-220663" defTabSz="441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16300" indent="-220663" defTabSz="441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73500" indent="-220663" defTabSz="441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440044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Increasing Role of Private Banks in </a:t>
            </a:r>
            <a:r>
              <a:rPr lang="en-US" sz="2800" b="1" kern="0" dirty="0" err="1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Agri</a:t>
            </a:r>
            <a:r>
              <a:rPr 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Finance: </a:t>
            </a:r>
            <a:endParaRPr lang="en-US" sz="2800" b="1" kern="0" dirty="0" smtClean="0">
              <a:solidFill>
                <a:schemeClr val="accent5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ctr" defTabSz="440044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00" b="1" kern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 </a:t>
            </a:r>
            <a:r>
              <a:rPr lang="en-US" sz="2800" b="1" kern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Policy Case </a:t>
            </a:r>
            <a:r>
              <a:rPr 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from Turkey</a:t>
            </a:r>
          </a:p>
          <a:p>
            <a:pPr algn="ctr" defTabSz="440044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sz="800" b="1" kern="0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/>
            </a:r>
            <a:br>
              <a:rPr lang="de-DE" sz="800" b="1" kern="0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lang="en-US" sz="2000" b="1" kern="0" dirty="0" smtClean="0">
                <a:solidFill>
                  <a:schemeClr val="accent5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April</a:t>
            </a:r>
            <a:r>
              <a:rPr lang="tr-TR" sz="2000" b="1" kern="0" dirty="0" smtClean="0">
                <a:solidFill>
                  <a:schemeClr val="accent5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000" b="1" kern="0" dirty="0" smtClean="0">
                <a:solidFill>
                  <a:schemeClr val="accent5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28</a:t>
            </a:r>
            <a:r>
              <a:rPr lang="tr-TR" sz="2000" b="1" kern="0" dirty="0" err="1" smtClean="0">
                <a:solidFill>
                  <a:schemeClr val="accent5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</a:t>
            </a:r>
            <a:r>
              <a:rPr lang="de-DE" sz="2000" b="1" kern="0" dirty="0" smtClean="0">
                <a:solidFill>
                  <a:schemeClr val="accent5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, Islamabad</a:t>
            </a:r>
            <a:endParaRPr lang="de-DE" sz="2800" b="1" kern="0" dirty="0" smtClean="0">
              <a:solidFill>
                <a:schemeClr val="accent5">
                  <a:lumMod val="7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5616575" y="4356100"/>
            <a:ext cx="4176713" cy="791889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xtLst/>
        </p:spPr>
        <p:txBody>
          <a:bodyPr wrap="none" lIns="91374" tIns="45686" rIns="91374" bIns="45686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3736" eaLnBrk="0" fontAlgn="auto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fr-FR" altLang="en-US" kern="0" smtClean="0">
              <a:solidFill>
                <a:srgbClr val="1A1A1A"/>
              </a:solidFill>
              <a:cs typeface="+mn-cs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616376" y="4427909"/>
            <a:ext cx="4176713" cy="607534"/>
          </a:xfrm>
          <a:prstGeom prst="rect">
            <a:avLst/>
          </a:prstGeom>
          <a:noFill/>
        </p:spPr>
        <p:txBody>
          <a:bodyPr lIns="91374" tIns="45686" rIns="91374" bIns="45686">
            <a:spAutoFit/>
          </a:bodyPr>
          <a:lstStyle/>
          <a:p>
            <a:pPr algn="ctr" defTabSz="44004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Omer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F.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Demirhan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ctr" defTabSz="44004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Senior Agricultural Banking Expert</a:t>
            </a:r>
            <a:endParaRPr lang="en-US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446088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46088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6088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46088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46088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4B832997-7378-4B21-8A9D-1B15521FFDE2}" type="slidenum">
              <a:rPr lang="en-GB" altLang="de-DE" smtClean="0">
                <a:solidFill>
                  <a:srgbClr val="004586"/>
                </a:solidFill>
              </a:rPr>
              <a:pPr eaLnBrk="1"/>
              <a:t>2</a:t>
            </a:fld>
            <a:endParaRPr lang="en-GB" altLang="de-DE" smtClean="0">
              <a:solidFill>
                <a:srgbClr val="004586"/>
              </a:solidFill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826476620"/>
              </p:ext>
            </p:extLst>
          </p:nvPr>
        </p:nvGraphicFramePr>
        <p:xfrm>
          <a:off x="528223" y="2467911"/>
          <a:ext cx="9120601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Yuvarlatılmış Dikdörtgen 2"/>
          <p:cNvSpPr/>
          <p:nvPr/>
        </p:nvSpPr>
        <p:spPr bwMode="auto">
          <a:xfrm>
            <a:off x="575816" y="3923853"/>
            <a:ext cx="1512168" cy="504056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Agri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Loans: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$ 2.3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Bln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" name="Yuvarlatılmış Dikdörtgen 4"/>
          <p:cNvSpPr/>
          <p:nvPr/>
        </p:nvSpPr>
        <p:spPr bwMode="auto">
          <a:xfrm>
            <a:off x="5256336" y="2771725"/>
            <a:ext cx="1512168" cy="504056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Agri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Loans: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$ 14.8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Bln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8" name="Yuvarlatılmış Dikdörtgen 7"/>
          <p:cNvSpPr/>
          <p:nvPr/>
        </p:nvSpPr>
        <p:spPr bwMode="auto">
          <a:xfrm>
            <a:off x="7632600" y="2267669"/>
            <a:ext cx="1512168" cy="504056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Agri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Loans: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$ 19.8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Bln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59792" y="1475953"/>
            <a:ext cx="9069388" cy="647700"/>
          </a:xfrm>
        </p:spPr>
        <p:txBody>
          <a:bodyPr/>
          <a:lstStyle/>
          <a:p>
            <a:pPr defTabSz="440044">
              <a:defRPr/>
            </a:pP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Agri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Finance in Turkey Boosted with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Gov.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Policy &amp; Competition &amp; TA to Private Banks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3808" y="1331565"/>
            <a:ext cx="9069388" cy="647700"/>
          </a:xfrm>
        </p:spPr>
        <p:txBody>
          <a:bodyPr/>
          <a:lstStyle/>
          <a:p>
            <a:pPr defTabSz="440044"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Government’s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Agri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Loans Scheme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3824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551738" y="6861124"/>
            <a:ext cx="2346325" cy="519113"/>
          </a:xfrm>
          <a:noFill/>
        </p:spPr>
        <p:txBody>
          <a:bodyPr/>
          <a:lstStyle>
            <a:lvl1pPr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B16E587-B36C-4F5D-B0D9-DD2E43B9FA9A}" type="slidenum">
              <a:rPr lang="en-GB" altLang="de-DE" smtClean="0">
                <a:solidFill>
                  <a:srgbClr val="004586"/>
                </a:solidFill>
              </a:rPr>
              <a:pPr eaLnBrk="1"/>
              <a:t>3</a:t>
            </a:fld>
            <a:endParaRPr lang="en-GB" altLang="de-DE" dirty="0" smtClean="0">
              <a:solidFill>
                <a:srgbClr val="004586"/>
              </a:solidFill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976134329"/>
              </p:ext>
            </p:extLst>
          </p:nvPr>
        </p:nvGraphicFramePr>
        <p:xfrm>
          <a:off x="433832" y="2123653"/>
          <a:ext cx="9359008" cy="216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-72256" y="4787949"/>
            <a:ext cx="9720833" cy="2304256"/>
          </a:xfrm>
        </p:spPr>
        <p:txBody>
          <a:bodyPr/>
          <a:lstStyle/>
          <a:p>
            <a:pPr marL="396875" lvl="1" indent="0" defTabSz="44004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Some Distortion Effects of Government Scheme:</a:t>
            </a:r>
          </a:p>
          <a:p>
            <a:pPr marL="738782" lvl="1" indent="-341907" defTabSz="440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Government bank had difficulty to meet the demand, to maintain the quality of service</a:t>
            </a:r>
          </a:p>
          <a:p>
            <a:pPr marL="738782" lvl="1" indent="-341907" defTabSz="440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u="sng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Over-lending</a:t>
            </a:r>
            <a:r>
              <a:rPr lang="en-US" sz="1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for some products created a boomerang effect</a:t>
            </a:r>
            <a:endParaRPr lang="en-US" sz="1600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738782" lvl="1" indent="-341907" defTabSz="440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u="sng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Weak control &amp; monitoring</a:t>
            </a:r>
            <a:r>
              <a:rPr lang="en-US" sz="1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 increased number of “farm for sales”</a:t>
            </a:r>
          </a:p>
          <a:p>
            <a:pPr marL="738782" lvl="1" indent="-341907" defTabSz="440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Government cut the subsidy sometimes that created </a:t>
            </a:r>
            <a:r>
              <a:rPr lang="en-US" sz="1600" dirty="0">
                <a:latin typeface="Ebrima" pitchFamily="2" charset="0"/>
                <a:ea typeface="Ebrima" pitchFamily="2" charset="0"/>
                <a:cs typeface="Ebrima" pitchFamily="2" charset="0"/>
              </a:rPr>
              <a:t>u</a:t>
            </a:r>
            <a:r>
              <a:rPr lang="en-US" sz="1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ncertainty and disruption</a:t>
            </a:r>
          </a:p>
          <a:p>
            <a:pPr marL="738782" lvl="1" indent="-341907" defTabSz="440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u="sng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“Crowd-out effect”</a:t>
            </a:r>
            <a:r>
              <a:rPr lang="en-US" sz="1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for private banks was strong!  </a:t>
            </a:r>
            <a:endParaRPr lang="en-US" sz="1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5365650"/>
            <a:ext cx="104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4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E5B8BFA7-30E8-45EF-9461-2D2BE4FAC4DF}" type="slidenum">
              <a:rPr lang="en-GB" altLang="de-DE" smtClean="0">
                <a:solidFill>
                  <a:srgbClr val="004586"/>
                </a:solidFill>
              </a:rPr>
              <a:pPr eaLnBrk="1"/>
              <a:t>4</a:t>
            </a:fld>
            <a:endParaRPr lang="en-GB" altLang="de-DE" smtClean="0">
              <a:solidFill>
                <a:srgbClr val="004586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65949"/>
              </p:ext>
            </p:extLst>
          </p:nvPr>
        </p:nvGraphicFramePr>
        <p:xfrm>
          <a:off x="503808" y="1331565"/>
          <a:ext cx="8928992" cy="582312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269211"/>
                <a:gridCol w="5659781"/>
              </a:tblGrid>
              <a:tr h="743128">
                <a:tc gridSpan="2"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A Broad Range of TA Services Has Given to Private Banks by</a:t>
                      </a:r>
                      <a:r>
                        <a:rPr lang="en-US" sz="2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FSFM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Lending</a:t>
                      </a:r>
                      <a:r>
                        <a:rPr lang="en-US" sz="14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Tools Products</a:t>
                      </a:r>
                      <a:endParaRPr 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7E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tr-TR" sz="1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lient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Assessment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tr-TR" sz="14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Programme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(ALES), latterly TARDES under KKB</a:t>
                      </a:r>
                      <a:endPara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7EC">
                        <a:alpha val="70000"/>
                      </a:srgbClr>
                    </a:solidFill>
                  </a:tcPr>
                </a:tc>
              </a:tr>
              <a:tr h="182176"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Capacity Building</a:t>
                      </a:r>
                    </a:p>
                  </a:txBody>
                  <a:tcPr marT="27432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segmentation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27432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27432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organization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27432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27432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Policies</a:t>
                      </a:r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&amp; Legislation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27432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New Products Developed for PBs</a:t>
                      </a:r>
                    </a:p>
                  </a:txBody>
                  <a:tcPr marT="27432" marB="18288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Medium-Long</a:t>
                      </a:r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Term Working Capital and Investment Loans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27432" marB="18288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27432" marB="18288" anchor="ctr"/>
                </a:tc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Animal </a:t>
                      </a:r>
                      <a:r>
                        <a:rPr lang="tr-TR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Husbandry</a:t>
                      </a:r>
                      <a:r>
                        <a:rPr lang="tr-TR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Loans (Livestock, Sheep-Goat, Poultry,</a:t>
                      </a:r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Beekeeping</a:t>
                      </a:r>
                      <a:r>
                        <a:rPr lang="tr-T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tr-TR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tr-TR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en-US" sz="14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27432" marB="18288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27432" marB="18288" anchor="ctr"/>
                </a:tc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Agri Card</a:t>
                      </a:r>
                    </a:p>
                  </a:txBody>
                  <a:tcPr marT="27432" marB="18288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27432" marB="18288" anchor="ctr">
                    <a:lnB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Schemes and</a:t>
                      </a:r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special loan types for VCF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27432" marB="18288" anchor="ctr">
                    <a:lnB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Trainings (incl.</a:t>
                      </a:r>
                      <a:r>
                        <a:rPr lang="en-US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27432" marB="18288" anchor="ctr">
                    <a:lnT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Agricultural Banking</a:t>
                      </a:r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 &amp; Sales</a:t>
                      </a:r>
                    </a:p>
                  </a:txBody>
                  <a:tcPr marL="68580" marR="68580" marT="27432" marB="18288" anchor="ctr">
                    <a:lnT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27432" marB="18288" anchor="ctr"/>
                </a:tc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Agricultural Lending (Basic,</a:t>
                      </a:r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Project Finance)</a:t>
                      </a:r>
                      <a:endParaRPr lang="en-US" sz="14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7432" marB="18288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68580" marR="68580" marT="27432" marB="18288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On-the-job Trainings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7432" marB="18288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7432" marB="18288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Branch </a:t>
                      </a:r>
                      <a:r>
                        <a:rPr lang="en-US" sz="14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Coachings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7432" marB="18288" anchor="ctr"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Tours  (domestic/abroad)</a:t>
                      </a:r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7432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Other Services</a:t>
                      </a:r>
                    </a:p>
                  </a:txBody>
                  <a:tcPr marT="27432" marB="18288" anchor="ctr">
                    <a:lnT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Project Loans Evaluation</a:t>
                      </a:r>
                      <a:endPara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27432" marB="18288" anchor="ctr">
                    <a:lnT w="12700" cap="flat" cmpd="sng" algn="ctr">
                      <a:solidFill>
                        <a:schemeClr val="tx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18288" anchor="ctr"/>
                </a:tc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Market</a:t>
                      </a:r>
                      <a:r>
                        <a:rPr lang="tr-T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tr-TR" sz="14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Research</a:t>
                      </a:r>
                      <a:endParaRPr lang="en-US" sz="14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18288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18288" anchor="ctr"/>
                </a:tc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Sectoral Reports, Product Reports, </a:t>
                      </a:r>
                      <a:r>
                        <a:rPr lang="tr-T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Ad-hoc 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  <a:r>
                        <a:rPr lang="tr-T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tr-TR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i.e</a:t>
                      </a:r>
                      <a:r>
                        <a:rPr lang="tr-TR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tr-TR" sz="140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  <a:r>
                        <a:rPr lang="tr-TR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Climatic Drought</a:t>
                      </a:r>
                    </a:p>
                  </a:txBody>
                  <a:tcPr marT="27432" marB="18288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18288" anchor="ctr"/>
                </a:tc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tr-TR" sz="14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large-scale</a:t>
                      </a:r>
                      <a:r>
                        <a:rPr lang="tr-TR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tr-TR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agri-finance</a:t>
                      </a:r>
                      <a:r>
                        <a:rPr lang="tr-TR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conferences</a:t>
                      </a:r>
                      <a:endParaRPr lang="en-US" sz="14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18288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18288" anchor="ctr"/>
                </a:tc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Agri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Fairs</a:t>
                      </a:r>
                    </a:p>
                  </a:txBody>
                  <a:tcPr marT="27432" marB="18288" anchor="ctr"/>
                </a:tc>
              </a:tr>
            </a:tbl>
          </a:graphicData>
        </a:graphic>
      </p:graphicFrame>
      <p:pic>
        <p:nvPicPr>
          <p:cNvPr id="4" name="Picture 2" descr="I:\Marketing\~Slides &amp; Presentations\Standardpräsentation\PP Background\Bil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712946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7590531" y="6948189"/>
            <a:ext cx="2346325" cy="519113"/>
          </a:xfrm>
          <a:noFill/>
        </p:spPr>
        <p:txBody>
          <a:bodyPr/>
          <a:lstStyle>
            <a:lvl1pPr defTabSz="446088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46088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6088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46088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46088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4B832997-7378-4B21-8A9D-1B15521FFDE2}" type="slidenum">
              <a:rPr lang="en-GB" altLang="de-DE" smtClean="0">
                <a:solidFill>
                  <a:srgbClr val="004586"/>
                </a:solidFill>
              </a:rPr>
              <a:pPr eaLnBrk="1"/>
              <a:t>5</a:t>
            </a:fld>
            <a:endParaRPr lang="en-GB" altLang="de-DE" smtClean="0">
              <a:solidFill>
                <a:srgbClr val="004586"/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2171590" y="2859775"/>
            <a:ext cx="5995031" cy="753151"/>
            <a:chOff x="1357527" y="264037"/>
            <a:chExt cx="5275176" cy="1255570"/>
          </a:xfrm>
        </p:grpSpPr>
        <p:sp>
          <p:nvSpPr>
            <p:cNvPr id="8" name="Aynı Yanın Köşesi Yuvarlatılmış Dikdörtgen 7"/>
            <p:cNvSpPr/>
            <p:nvPr/>
          </p:nvSpPr>
          <p:spPr>
            <a:xfrm rot="5400000">
              <a:off x="3367330" y="-1745766"/>
              <a:ext cx="1255570" cy="5275176"/>
            </a:xfrm>
            <a:prstGeom prst="round2SameRect">
              <a:avLst/>
            </a:prstGeom>
            <a:solidFill>
              <a:srgbClr val="D3FFA7">
                <a:alpha val="90000"/>
              </a:srgbClr>
            </a:solidFill>
          </p:spPr>
          <p:style>
            <a:ln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ynı Yanın Köşesi Yuvarlatılmış Dikdörtgen 4"/>
            <p:cNvSpPr/>
            <p:nvPr/>
          </p:nvSpPr>
          <p:spPr>
            <a:xfrm>
              <a:off x="1357527" y="301519"/>
              <a:ext cx="5237693" cy="1074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US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Farmer’s Info</a:t>
              </a:r>
            </a:p>
            <a:p>
              <a:pPr marL="171450" lvl="1" indent="-171450" algn="l" defTabSz="80010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Loan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Types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: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Working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Capital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Loans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</a:t>
              </a:r>
              <a:r>
                <a:rPr lang="en-US" sz="15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Investment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Loans</a:t>
              </a:r>
              <a:r>
                <a:rPr lang="en-US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en-US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Agri</a:t>
              </a:r>
              <a:r>
                <a:rPr lang="en-US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Cards</a:t>
              </a:r>
              <a:endParaRPr lang="en-US" sz="1500" kern="1200" dirty="0">
                <a:solidFill>
                  <a:schemeClr val="tx1">
                    <a:lumMod val="1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marL="171450" lvl="1" indent="-171450" algn="l" defTabSz="80010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Loan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Terms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: Limit,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Maturity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Repayment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Type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Interest</a:t>
              </a:r>
              <a:endParaRPr lang="en-US" sz="1500" kern="1200" dirty="0">
                <a:solidFill>
                  <a:schemeClr val="tx1">
                    <a:lumMod val="1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2174672" y="3681672"/>
            <a:ext cx="6007375" cy="746237"/>
            <a:chOff x="1406998" y="1474246"/>
            <a:chExt cx="4559557" cy="399327"/>
          </a:xfrm>
        </p:grpSpPr>
        <p:sp>
          <p:nvSpPr>
            <p:cNvPr id="11" name="Aynı Yanın Köşesi Yuvarlatılmış Dikdörtgen 10"/>
            <p:cNvSpPr/>
            <p:nvPr/>
          </p:nvSpPr>
          <p:spPr>
            <a:xfrm rot="5400000">
              <a:off x="3487113" y="-605869"/>
              <a:ext cx="399327" cy="4559557"/>
            </a:xfrm>
            <a:prstGeom prst="round2SameRect">
              <a:avLst/>
            </a:prstGeom>
            <a:solidFill>
              <a:srgbClr val="D3FFA7">
                <a:alpha val="90000"/>
              </a:srgbClr>
            </a:solidFill>
          </p:spPr>
          <p:style>
            <a:lnRef idx="2">
              <a:schemeClr val="accent6">
                <a:alpha val="90000"/>
                <a:hueOff val="0"/>
                <a:satOff val="0"/>
                <a:lumOff val="0"/>
                <a:alphaOff val="-1000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Aynı Yanın Köşesi Yuvarlatılmış Dikdörtgen 4"/>
            <p:cNvSpPr/>
            <p:nvPr/>
          </p:nvSpPr>
          <p:spPr>
            <a:xfrm>
              <a:off x="1406998" y="1493740"/>
              <a:ext cx="4540063" cy="360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tr-TR" sz="1500" dirty="0" err="1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Non-Agricultural</a:t>
              </a:r>
              <a:r>
                <a:rPr lang="tr-TR" sz="1500" dirty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</a:t>
              </a:r>
              <a:r>
                <a:rPr lang="tr-TR" sz="1500" dirty="0" err="1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Revenues</a:t>
              </a:r>
              <a:r>
                <a:rPr lang="tr-TR" sz="1500" dirty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&amp; </a:t>
              </a:r>
              <a:r>
                <a:rPr lang="tr-TR" sz="1500" dirty="0" err="1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Expenses</a:t>
              </a:r>
              <a:endParaRPr lang="en-US" sz="1500" dirty="0">
                <a:solidFill>
                  <a:schemeClr val="tx1">
                    <a:lumMod val="1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Bank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and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Non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-bank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Debts</a:t>
              </a:r>
              <a:endParaRPr lang="en-US" sz="1500" kern="1200" dirty="0">
                <a:solidFill>
                  <a:schemeClr val="tx1">
                    <a:lumMod val="1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2174845" y="4499917"/>
            <a:ext cx="6022489" cy="714641"/>
            <a:chOff x="1406998" y="2254256"/>
            <a:chExt cx="4559557" cy="399327"/>
          </a:xfrm>
        </p:grpSpPr>
        <p:sp>
          <p:nvSpPr>
            <p:cNvPr id="14" name="Aynı Yanın Köşesi Yuvarlatılmış Dikdörtgen 13"/>
            <p:cNvSpPr/>
            <p:nvPr/>
          </p:nvSpPr>
          <p:spPr>
            <a:xfrm rot="5400000">
              <a:off x="3487113" y="174141"/>
              <a:ext cx="399327" cy="4559557"/>
            </a:xfrm>
            <a:prstGeom prst="round2SameRect">
              <a:avLst/>
            </a:prstGeom>
            <a:solidFill>
              <a:srgbClr val="D3FFA7">
                <a:alpha val="90000"/>
              </a:srgbClr>
            </a:solidFill>
          </p:spPr>
          <p:style>
            <a:lnRef idx="2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Aynı Yanın Köşesi Yuvarlatılmış Dikdörtgen 4"/>
            <p:cNvSpPr/>
            <p:nvPr/>
          </p:nvSpPr>
          <p:spPr>
            <a:xfrm>
              <a:off x="1406998" y="2273750"/>
              <a:ext cx="4540063" cy="360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Crop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Production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Livestock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Dairy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Poultry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Sheep</a:t>
              </a:r>
              <a:r>
                <a:rPr lang="en-US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Beekeeping</a:t>
              </a:r>
              <a:endParaRPr lang="en-US" sz="1500" kern="1200" dirty="0">
                <a:solidFill>
                  <a:schemeClr val="tx1">
                    <a:lumMod val="1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2162681" y="5292005"/>
            <a:ext cx="6034075" cy="745725"/>
            <a:chOff x="1918253" y="3034266"/>
            <a:chExt cx="5737720" cy="399327"/>
          </a:xfrm>
        </p:grpSpPr>
        <p:sp>
          <p:nvSpPr>
            <p:cNvPr id="17" name="Aynı Yanın Köşesi Yuvarlatılmış Dikdörtgen 16"/>
            <p:cNvSpPr/>
            <p:nvPr/>
          </p:nvSpPr>
          <p:spPr>
            <a:xfrm rot="5400000">
              <a:off x="4587449" y="365070"/>
              <a:ext cx="399327" cy="5737720"/>
            </a:xfrm>
            <a:prstGeom prst="round2SameRect">
              <a:avLst/>
            </a:prstGeom>
            <a:solidFill>
              <a:srgbClr val="D3FFA7">
                <a:alpha val="90000"/>
              </a:srgbClr>
            </a:solidFill>
          </p:spPr>
          <p:style>
            <a:lnRef idx="2">
              <a:schemeClr val="accent6">
                <a:alpha val="90000"/>
                <a:hueOff val="0"/>
                <a:satOff val="0"/>
                <a:lumOff val="0"/>
                <a:alphaOff val="-3000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Aynı Yanın Köşesi Yuvarlatılmış Dikdörtgen 4"/>
            <p:cNvSpPr/>
            <p:nvPr/>
          </p:nvSpPr>
          <p:spPr>
            <a:xfrm>
              <a:off x="1918253" y="3053760"/>
              <a:ext cx="5718226" cy="360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Product Name,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Quantity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Yield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Price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Revenue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Cost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Collection Time</a:t>
              </a:r>
              <a:endParaRPr lang="en-US" sz="1500" kern="1200" dirty="0">
                <a:solidFill>
                  <a:schemeClr val="tx1">
                    <a:lumMod val="1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2176034" y="6117736"/>
            <a:ext cx="6036634" cy="725285"/>
            <a:chOff x="1918253" y="3814277"/>
            <a:chExt cx="5737720" cy="399327"/>
          </a:xfrm>
        </p:grpSpPr>
        <p:sp>
          <p:nvSpPr>
            <p:cNvPr id="20" name="Aynı Yanın Köşesi Yuvarlatılmış Dikdörtgen 19"/>
            <p:cNvSpPr/>
            <p:nvPr/>
          </p:nvSpPr>
          <p:spPr>
            <a:xfrm rot="5400000">
              <a:off x="4587449" y="1145081"/>
              <a:ext cx="399327" cy="5737720"/>
            </a:xfrm>
            <a:prstGeom prst="round2SameRect">
              <a:avLst/>
            </a:prstGeom>
            <a:solidFill>
              <a:srgbClr val="D3FFA7">
                <a:alpha val="90000"/>
              </a:srgbClr>
            </a:solidFill>
          </p:spPr>
          <p:style>
            <a:lnRef idx="2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ynı Yanın Köşesi Yuvarlatılmış Dikdörtgen 4"/>
            <p:cNvSpPr/>
            <p:nvPr/>
          </p:nvSpPr>
          <p:spPr>
            <a:xfrm>
              <a:off x="1918253" y="3833771"/>
              <a:ext cx="5718226" cy="360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Quality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</a:t>
              </a: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Result</a:t>
              </a:r>
              <a:endParaRPr lang="en-US" sz="1500" kern="1200" dirty="0">
                <a:solidFill>
                  <a:schemeClr val="tx1">
                    <a:lumMod val="1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Recommended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Limit</a:t>
              </a:r>
              <a:r>
                <a:rPr lang="en-US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</a:t>
              </a:r>
              <a:r>
                <a:rPr lang="en-US" sz="15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Overall</a:t>
              </a:r>
              <a:r>
                <a:rPr lang="tr-TR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Limit</a:t>
              </a:r>
              <a:r>
                <a:rPr lang="en-US" sz="1500" kern="1200" dirty="0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, Other Financials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500" kern="1200" dirty="0" err="1" smtClean="0">
                  <a:solidFill>
                    <a:schemeClr val="tx1">
                      <a:lumMod val="10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Maturity</a:t>
              </a:r>
              <a:endParaRPr lang="en-US" sz="1500" kern="1200" dirty="0">
                <a:solidFill>
                  <a:schemeClr val="tx1">
                    <a:lumMod val="1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</p:txBody>
        </p:sp>
      </p:grpSp>
      <p:sp>
        <p:nvSpPr>
          <p:cNvPr id="3" name="Akış Çizelgesi: Depolanmış Veri 2"/>
          <p:cNvSpPr/>
          <p:nvPr/>
        </p:nvSpPr>
        <p:spPr bwMode="auto">
          <a:xfrm rot="16200000">
            <a:off x="1121454" y="2663466"/>
            <a:ext cx="833150" cy="1204343"/>
          </a:xfrm>
          <a:prstGeom prst="flowChartOnlineStorage">
            <a:avLst/>
          </a:prstGeom>
          <a:solidFill>
            <a:srgbClr val="1313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tr-TR" sz="1600" b="0" i="0" u="none" strike="noStrike" cap="none" normalizeH="0" baseline="0" dirty="0" err="1" smtClean="0">
                <a:ln>
                  <a:noFill/>
                </a:ln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Loan</a:t>
            </a:r>
            <a:r>
              <a:rPr kumimoji="0" lang="tr-TR" sz="1600" b="0" i="0" u="none" strike="noStrike" cap="none" normalizeH="0" dirty="0" smtClean="0">
                <a:ln>
                  <a:noFill/>
                </a:ln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 Application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6" name="Akış Çizelgesi: Depolanmış Veri 25"/>
          <p:cNvSpPr/>
          <p:nvPr/>
        </p:nvSpPr>
        <p:spPr bwMode="auto">
          <a:xfrm rot="16200000">
            <a:off x="1121453" y="3465128"/>
            <a:ext cx="833150" cy="1204343"/>
          </a:xfrm>
          <a:prstGeom prst="flowChartOnlineStorage">
            <a:avLst/>
          </a:prstGeom>
          <a:solidFill>
            <a:srgbClr val="1919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vert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tr-TR" sz="1600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Financials</a:t>
            </a:r>
            <a:endParaRPr lang="en-US" sz="1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8" name="Akış Çizelgesi: Depolanmış Veri 27"/>
          <p:cNvSpPr/>
          <p:nvPr/>
        </p:nvSpPr>
        <p:spPr bwMode="auto">
          <a:xfrm rot="16200000">
            <a:off x="1125010" y="5897927"/>
            <a:ext cx="833150" cy="120434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vert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tr-TR" sz="1600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Result</a:t>
            </a:r>
            <a:endParaRPr lang="en-US" sz="1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9" name="Akış Çizelgesi: Depolanmış Veri 28"/>
          <p:cNvSpPr/>
          <p:nvPr/>
        </p:nvSpPr>
        <p:spPr bwMode="auto">
          <a:xfrm rot="16200000">
            <a:off x="1121453" y="5079655"/>
            <a:ext cx="833150" cy="1204343"/>
          </a:xfrm>
          <a:prstGeom prst="flowChartOnlineStorage">
            <a:avLst/>
          </a:prstGeom>
          <a:solidFill>
            <a:srgbClr val="3030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vert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tr-TR" sz="1600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Agri</a:t>
            </a:r>
            <a:endParaRPr lang="tr-TR" sz="16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tr-TR" sz="1600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Financials</a:t>
            </a:r>
            <a:endParaRPr lang="en-US" sz="1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5" name="Akış Çizelgesi: Depolanmış Veri 24"/>
          <p:cNvSpPr/>
          <p:nvPr/>
        </p:nvSpPr>
        <p:spPr bwMode="auto">
          <a:xfrm rot="16200000">
            <a:off x="1121453" y="4271525"/>
            <a:ext cx="833150" cy="1204343"/>
          </a:xfrm>
          <a:prstGeom prst="flowChartOnlineStorage">
            <a:avLst/>
          </a:prstGeom>
          <a:solidFill>
            <a:srgbClr val="25259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vert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Question  </a:t>
            </a:r>
            <a:r>
              <a:rPr lang="en-US" sz="1600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naires</a:t>
            </a:r>
            <a:endParaRPr lang="en-US" sz="1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grpSp>
        <p:nvGrpSpPr>
          <p:cNvPr id="30" name="Grup 29"/>
          <p:cNvGrpSpPr/>
          <p:nvPr/>
        </p:nvGrpSpPr>
        <p:grpSpPr>
          <a:xfrm>
            <a:off x="936930" y="2326609"/>
            <a:ext cx="1299742" cy="541006"/>
            <a:chOff x="1583928" y="1331565"/>
            <a:chExt cx="1800200" cy="720080"/>
          </a:xfrm>
        </p:grpSpPr>
        <p:pic>
          <p:nvPicPr>
            <p:cNvPr id="31" name="Picture 2" descr="ALES logo fin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928" y="1462700"/>
              <a:ext cx="1684015" cy="58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191060" y="1331565"/>
              <a:ext cx="193068" cy="89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İçerik Yer Tutucusu 2"/>
          <p:cNvSpPr>
            <a:spLocks noGrp="1"/>
          </p:cNvSpPr>
          <p:nvPr>
            <p:ph idx="1"/>
          </p:nvPr>
        </p:nvSpPr>
        <p:spPr bwMode="auto">
          <a:xfrm>
            <a:off x="2159992" y="1403573"/>
            <a:ext cx="7128792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41450"/>
              </a:buClr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ALES fulfilled the necessity for a fast and secure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agri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lending for Turkish private banks</a:t>
            </a:r>
            <a:endParaRPr lang="tr-TR" sz="2400" dirty="0" smtClean="0">
              <a:solidFill>
                <a:schemeClr val="accent5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9413" y="1547589"/>
            <a:ext cx="9309100" cy="371475"/>
          </a:xfrm>
          <a:prstGeom prst="rect">
            <a:avLst/>
          </a:prstGeom>
        </p:spPr>
        <p:txBody>
          <a:bodyPr lIns="91297" tIns="45648" rIns="91297" bIns="45648"/>
          <a:lstStyle>
            <a:lvl1pPr algn="ctr" defTabSz="4406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defTabSz="4406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charset="0"/>
              </a:defRPr>
            </a:lvl2pPr>
            <a:lvl3pPr algn="ctr" defTabSz="4406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charset="0"/>
              </a:defRPr>
            </a:lvl3pPr>
            <a:lvl4pPr algn="ctr" defTabSz="4406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charset="0"/>
              </a:defRPr>
            </a:lvl4pPr>
            <a:lvl5pPr algn="ctr" defTabSz="4406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charset="0"/>
              </a:defRPr>
            </a:lvl5pPr>
            <a:lvl6pPr marL="2500828" indent="-227352" algn="ctr" defTabSz="44679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55513" indent="-227352" algn="ctr" defTabSz="44679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10206" indent="-227352" algn="ctr" defTabSz="44679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64907" indent="-227352" algn="ctr" defTabSz="44679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 Centralized ALES Rebuilt in Credit Bureau of Turkey</a:t>
            </a:r>
            <a:endParaRPr lang="en-US" altLang="en-US" sz="2800" b="1" kern="0" dirty="0">
              <a:solidFill>
                <a:schemeClr val="accent5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345688"/>
            <a:ext cx="8619416" cy="460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413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E5B8BFA7-30E8-45EF-9461-2D2BE4FAC4DF}" type="slidenum">
              <a:rPr lang="en-GB" altLang="de-DE" smtClean="0">
                <a:solidFill>
                  <a:srgbClr val="004586"/>
                </a:solidFill>
              </a:rPr>
              <a:pPr eaLnBrk="1"/>
              <a:t>7</a:t>
            </a:fld>
            <a:endParaRPr lang="en-GB" altLang="de-DE" smtClean="0">
              <a:solidFill>
                <a:srgbClr val="004586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09" y="4017233"/>
            <a:ext cx="2321764" cy="17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1" y="3995861"/>
            <a:ext cx="2887549" cy="17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9" b="13652"/>
          <a:stretch/>
        </p:blipFill>
        <p:spPr bwMode="auto">
          <a:xfrm>
            <a:off x="3168104" y="5926104"/>
            <a:ext cx="6912768" cy="159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" y="5926104"/>
            <a:ext cx="2966412" cy="159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95" y="2073017"/>
            <a:ext cx="3269387" cy="17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71" y="3965615"/>
            <a:ext cx="2743537" cy="17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757" y="2051645"/>
            <a:ext cx="2631691" cy="17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Başlık 1"/>
          <p:cNvSpPr>
            <a:spLocks noGrp="1"/>
          </p:cNvSpPr>
          <p:nvPr>
            <p:ph type="title"/>
          </p:nvPr>
        </p:nvSpPr>
        <p:spPr>
          <a:xfrm>
            <a:off x="201940" y="1331565"/>
            <a:ext cx="10022948" cy="647700"/>
          </a:xfrm>
        </p:spPr>
        <p:txBody>
          <a:bodyPr/>
          <a:lstStyle/>
          <a:p>
            <a:pPr defTabSz="440044"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Private Banks Realized the Positive Effect of Being “In the Field”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9" y="2073017"/>
            <a:ext cx="3211504" cy="17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1800" y="1403573"/>
            <a:ext cx="9648825" cy="647700"/>
          </a:xfrm>
        </p:spPr>
        <p:txBody>
          <a:bodyPr/>
          <a:lstStyle/>
          <a:p>
            <a:pPr defTabSz="440044">
              <a:defRPr/>
            </a:pP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Agri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finance capacity of the Turkish private banks reached to a remarkable level in 5 years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2083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44500" eaLnBrk="0" hangingPunct="0"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6688" algn="l"/>
                <a:tab pos="21558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E5B8BFA7-30E8-45EF-9461-2D2BE4FAC4DF}" type="slidenum">
              <a:rPr lang="en-GB" altLang="de-DE" smtClean="0">
                <a:solidFill>
                  <a:srgbClr val="004586"/>
                </a:solidFill>
              </a:rPr>
              <a:pPr eaLnBrk="1"/>
              <a:t>8</a:t>
            </a:fld>
            <a:endParaRPr lang="en-GB" altLang="de-DE" smtClean="0">
              <a:solidFill>
                <a:srgbClr val="004586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82909"/>
              </p:ext>
            </p:extLst>
          </p:nvPr>
        </p:nvGraphicFramePr>
        <p:xfrm>
          <a:off x="503808" y="2483693"/>
          <a:ext cx="840156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13"/>
                <a:gridCol w="1381252"/>
                <a:gridCol w="1381252"/>
                <a:gridCol w="124644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Facts &amp; Figures</a:t>
                      </a:r>
                      <a:endParaRPr lang="en-US" sz="1600" dirty="0">
                        <a:solidFill>
                          <a:srgbClr val="FFFFFF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2010</a:t>
                      </a:r>
                      <a:endParaRPr lang="en-US" sz="1600" dirty="0">
                        <a:solidFill>
                          <a:srgbClr val="FFFFFF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2014</a:t>
                      </a:r>
                      <a:endParaRPr lang="en-US" sz="1600" dirty="0">
                        <a:solidFill>
                          <a:srgbClr val="FFFFFF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rgbClr val="FFFFFF"/>
                          </a:solidFill>
                          <a:ea typeface="Ebrima" pitchFamily="2" charset="0"/>
                          <a:cs typeface="Ebrima" pitchFamily="2" charset="0"/>
                        </a:rPr>
                        <a:t>Δ</a:t>
                      </a:r>
                      <a:endParaRPr lang="en-US" sz="1600" dirty="0">
                        <a:solidFill>
                          <a:srgbClr val="FFFFFF"/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#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of Private Banks with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Agri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Finance Facilities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12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00%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</a:tr>
              <a:tr h="453752"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Total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Agri</a:t>
                      </a:r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Loans Volume</a:t>
                      </a: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TRY 22.8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bln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TRY 45.9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bln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101%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Agri Loans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Interest Rate (p.a.) *</a:t>
                      </a:r>
                      <a:endParaRPr lang="en-US" sz="1600" dirty="0" smtClean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26%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19%</a:t>
                      </a: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– 27% 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Agri Loans NPL Rate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(sector)</a:t>
                      </a:r>
                      <a:endParaRPr lang="en-US" sz="1600" dirty="0" smtClean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4.2%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2.9%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– 32%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08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Share of private banks in total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agri</a:t>
                      </a:r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loans</a:t>
                      </a: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27%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36%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33%</a:t>
                      </a:r>
                      <a:endParaRPr lang="en-US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T="182880" marB="182880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47842" y="6228109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10000"/>
                  </a:schemeClr>
                </a:solidFill>
              </a:rPr>
              <a:t>* Average of the initial </a:t>
            </a:r>
            <a:r>
              <a:rPr lang="en-US" sz="1200" i="1" dirty="0">
                <a:solidFill>
                  <a:schemeClr val="tx1">
                    <a:lumMod val="10000"/>
                  </a:schemeClr>
                </a:solidFill>
              </a:rPr>
              <a:t>4</a:t>
            </a:r>
            <a:r>
              <a:rPr lang="en-US" sz="1200" i="1" dirty="0" smtClean="0">
                <a:solidFill>
                  <a:schemeClr val="tx1">
                    <a:lumMod val="10000"/>
                  </a:schemeClr>
                </a:solidFill>
              </a:rPr>
              <a:t> banks  indicated in first row</a:t>
            </a:r>
            <a:endParaRPr lang="en-US" sz="1200" i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42913" eaLnBrk="0" hangingPunct="0">
              <a:tabLst>
                <a:tab pos="714375" algn="l"/>
                <a:tab pos="1433513" algn="l"/>
                <a:tab pos="21542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42913" eaLnBrk="0" hangingPunct="0">
              <a:tabLst>
                <a:tab pos="714375" algn="l"/>
                <a:tab pos="1433513" algn="l"/>
                <a:tab pos="21542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2913" eaLnBrk="0" hangingPunct="0">
              <a:tabLst>
                <a:tab pos="714375" algn="l"/>
                <a:tab pos="1433513" algn="l"/>
                <a:tab pos="21542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42913" eaLnBrk="0" hangingPunct="0">
              <a:tabLst>
                <a:tab pos="714375" algn="l"/>
                <a:tab pos="1433513" algn="l"/>
                <a:tab pos="21542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42913" eaLnBrk="0" hangingPunct="0">
              <a:tabLst>
                <a:tab pos="714375" algn="l"/>
                <a:tab pos="1433513" algn="l"/>
                <a:tab pos="21542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  <a:tab pos="1433513" algn="l"/>
                <a:tab pos="21542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  <a:tab pos="1433513" algn="l"/>
                <a:tab pos="21542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  <a:tab pos="1433513" algn="l"/>
                <a:tab pos="21542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  <a:tab pos="1433513" algn="l"/>
                <a:tab pos="21542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98FE9058-7F3F-43B4-8910-F0ECE01151BA}" type="slidenum">
              <a:rPr lang="en-GB" altLang="de-DE" smtClean="0">
                <a:solidFill>
                  <a:srgbClr val="004586"/>
                </a:solidFill>
              </a:rPr>
              <a:pPr eaLnBrk="1"/>
              <a:t>9</a:t>
            </a:fld>
            <a:endParaRPr lang="en-GB" altLang="de-DE" smtClean="0">
              <a:solidFill>
                <a:srgbClr val="004586"/>
              </a:solidFill>
            </a:endParaRPr>
          </a:p>
        </p:txBody>
      </p:sp>
      <p:pic>
        <p:nvPicPr>
          <p:cNvPr id="140291" name="Bild 8" descr="Willkommen 0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"/>
          <a:stretch/>
        </p:blipFill>
        <p:spPr bwMode="auto">
          <a:xfrm>
            <a:off x="1" y="2591042"/>
            <a:ext cx="10080624" cy="36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624488" y="4964049"/>
            <a:ext cx="3456137" cy="1296244"/>
          </a:xfrm>
          <a:prstGeom prst="rect">
            <a:avLst/>
          </a:prstGeom>
          <a:solidFill>
            <a:schemeClr val="tx1">
              <a:lumMod val="10000"/>
              <a:alpha val="50195"/>
            </a:schemeClr>
          </a:solidFill>
          <a:ln>
            <a:noFill/>
          </a:ln>
          <a:effectLst/>
        </p:spPr>
        <p:txBody>
          <a:bodyPr wrap="none" lIns="91132" tIns="45567" rIns="91132" bIns="45567" anchor="ctr"/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1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1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1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13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440044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1400" b="1" smtClean="0">
              <a:ea typeface="MS PGothic" pitchFamily="34" charset="-128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6769150" y="5020015"/>
            <a:ext cx="3207630" cy="119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30000"/>
              </a:spcBef>
              <a:buSzPct val="100000"/>
              <a:buFont typeface="Times New Roman" pitchFamily="18" charset="0"/>
              <a:buNone/>
            </a:pPr>
            <a:r>
              <a:rPr lang="tr-TR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Omer F</a:t>
            </a:r>
            <a:r>
              <a:rPr lang="en-US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  <a:r>
              <a:rPr lang="tr-TR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Demirhan</a:t>
            </a:r>
            <a:endParaRPr lang="tr-TR" altLang="de-DE" sz="11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lnSpc>
                <a:spcPct val="93000"/>
              </a:lnSpc>
              <a:spcBef>
                <a:spcPct val="30000"/>
              </a:spcBef>
              <a:buSzPct val="100000"/>
              <a:buFont typeface="Times New Roman" pitchFamily="18" charset="0"/>
              <a:buNone/>
            </a:pPr>
            <a:r>
              <a:rPr lang="en-US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Senior </a:t>
            </a:r>
            <a:r>
              <a:rPr lang="tr-TR" altLang="de-DE" sz="110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Agri</a:t>
            </a:r>
            <a:r>
              <a:rPr lang="en-US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cultural</a:t>
            </a:r>
            <a:r>
              <a:rPr lang="tr-TR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tr-TR" altLang="de-DE" sz="110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Banking</a:t>
            </a:r>
            <a:r>
              <a:rPr lang="tr-TR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tr-TR" altLang="de-DE" sz="110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Expert</a:t>
            </a:r>
            <a:endParaRPr lang="tr-TR" altLang="de-DE" sz="11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lnSpc>
                <a:spcPct val="93000"/>
              </a:lnSpc>
              <a:spcBef>
                <a:spcPct val="30000"/>
              </a:spcBef>
              <a:buSzPct val="100000"/>
              <a:buFont typeface="Times New Roman" pitchFamily="18" charset="0"/>
              <a:buNone/>
            </a:pPr>
            <a:r>
              <a:rPr lang="de-DE" altLang="de-DE" sz="1100" b="1" dirty="0">
                <a:latin typeface="Ebrima" pitchFamily="2" charset="0"/>
                <a:ea typeface="Ebrima" pitchFamily="2" charset="0"/>
                <a:cs typeface="Ebrima" pitchFamily="2" charset="0"/>
              </a:rPr>
              <a:t>Frankfurt School </a:t>
            </a:r>
            <a:r>
              <a:rPr lang="de-DE" altLang="de-DE" sz="110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of</a:t>
            </a:r>
            <a:r>
              <a:rPr lang="de-DE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altLang="de-DE" sz="110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Finance</a:t>
            </a:r>
            <a:r>
              <a:rPr lang="de-DE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altLang="de-DE" sz="110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and</a:t>
            </a:r>
            <a:r>
              <a:rPr lang="de-DE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Management</a:t>
            </a:r>
            <a:endParaRPr lang="de-DE" altLang="de-DE" sz="11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lnSpc>
                <a:spcPct val="93000"/>
              </a:lnSpc>
              <a:spcBef>
                <a:spcPct val="30000"/>
              </a:spcBef>
              <a:buSzPct val="100000"/>
              <a:buFont typeface="Times New Roman" pitchFamily="18" charset="0"/>
              <a:buNone/>
            </a:pPr>
            <a:r>
              <a:rPr lang="tr-TR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Ankara</a:t>
            </a:r>
            <a:r>
              <a:rPr lang="en-US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/Turkey</a:t>
            </a:r>
            <a:endParaRPr lang="tr-TR" altLang="de-DE" sz="1100" b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lnSpc>
                <a:spcPct val="93000"/>
              </a:lnSpc>
              <a:spcBef>
                <a:spcPct val="30000"/>
              </a:spcBef>
              <a:buSzPct val="100000"/>
              <a:buFont typeface="Times New Roman" pitchFamily="18" charset="0"/>
              <a:buNone/>
            </a:pPr>
            <a:r>
              <a:rPr lang="tr-TR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+90-530-0675051</a:t>
            </a:r>
            <a:endParaRPr lang="de-DE" altLang="de-DE" sz="11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lnSpc>
                <a:spcPct val="93000"/>
              </a:lnSpc>
              <a:spcBef>
                <a:spcPct val="30000"/>
              </a:spcBef>
              <a:buSzPct val="100000"/>
              <a:buFont typeface="Times New Roman" pitchFamily="18" charset="0"/>
              <a:buNone/>
            </a:pPr>
            <a:r>
              <a:rPr lang="tr-TR" altLang="de-DE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o.demirhan@int.fs.de</a:t>
            </a:r>
            <a:endParaRPr lang="de-DE" altLang="de-DE" sz="11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40294" name="Text Box 1"/>
          <p:cNvSpPr txBox="1">
            <a:spLocks noChangeArrowheads="1"/>
          </p:cNvSpPr>
          <p:nvPr/>
        </p:nvSpPr>
        <p:spPr bwMode="auto">
          <a:xfrm>
            <a:off x="1079500" y="1619250"/>
            <a:ext cx="79200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374" tIns="72722" rIns="89374" bIns="44693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397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397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397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397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tr-TR" altLang="de-DE" sz="4000" b="1" dirty="0" err="1">
                <a:solidFill>
                  <a:srgbClr val="5D5E6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Thank</a:t>
            </a:r>
            <a:r>
              <a:rPr lang="tr-TR" altLang="de-DE" sz="4000" b="1" dirty="0">
                <a:solidFill>
                  <a:srgbClr val="5D5E6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tr-TR" altLang="de-DE" sz="4000" b="1" dirty="0" err="1">
                <a:solidFill>
                  <a:srgbClr val="5D5E6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you</a:t>
            </a:r>
            <a:r>
              <a:rPr lang="tr-TR" altLang="de-DE" sz="4000" b="1" dirty="0">
                <a:solidFill>
                  <a:srgbClr val="5D5E6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!</a:t>
            </a:r>
            <a:endParaRPr lang="en-GB" altLang="de-DE" sz="4000" dirty="0">
              <a:solidFill>
                <a:srgbClr val="5D5E63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FS Colours">
      <a:dk1>
        <a:srgbClr val="D8D8D8"/>
      </a:dk1>
      <a:lt1>
        <a:srgbClr val="5D5E63"/>
      </a:lt1>
      <a:dk2>
        <a:srgbClr val="DEDEE0"/>
      </a:dk2>
      <a:lt2>
        <a:srgbClr val="31417A"/>
      </a:lt2>
      <a:accent1>
        <a:srgbClr val="28289F"/>
      </a:accent1>
      <a:accent2>
        <a:srgbClr val="6D80C4"/>
      </a:accent2>
      <a:accent3>
        <a:srgbClr val="1A1A6A"/>
      </a:accent3>
      <a:accent4>
        <a:srgbClr val="3C3CCE"/>
      </a:accent4>
      <a:accent5>
        <a:srgbClr val="6D80C4"/>
      </a:accent5>
      <a:accent6>
        <a:srgbClr val="1A1A6A"/>
      </a:accent6>
      <a:hlink>
        <a:srgbClr val="23238E"/>
      </a:hlink>
      <a:folHlink>
        <a:srgbClr val="9C9DA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FSFM Master 2007">
  <a:themeElements>
    <a:clrScheme name="6_FSFM Master 2007 1">
      <a:dk1>
        <a:srgbClr val="1A1A1A"/>
      </a:dk1>
      <a:lt1>
        <a:srgbClr val="FFFFFF"/>
      </a:lt1>
      <a:dk2>
        <a:srgbClr val="1A1A1A"/>
      </a:dk2>
      <a:lt2>
        <a:srgbClr val="4C4C4C"/>
      </a:lt2>
      <a:accent1>
        <a:srgbClr val="CCCCCC"/>
      </a:accent1>
      <a:accent2>
        <a:srgbClr val="31417A"/>
      </a:accent2>
      <a:accent3>
        <a:srgbClr val="FFFFFF"/>
      </a:accent3>
      <a:accent4>
        <a:srgbClr val="141414"/>
      </a:accent4>
      <a:accent5>
        <a:srgbClr val="E2E2E2"/>
      </a:accent5>
      <a:accent6>
        <a:srgbClr val="2B3A6E"/>
      </a:accent6>
      <a:hlink>
        <a:srgbClr val="E9C034"/>
      </a:hlink>
      <a:folHlink>
        <a:srgbClr val="B40014"/>
      </a:folHlink>
    </a:clrScheme>
    <a:fontScheme name="6_FSFM Master 2007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6_FSFM Master 2007 1">
        <a:dk1>
          <a:srgbClr val="1A1A1A"/>
        </a:dk1>
        <a:lt1>
          <a:srgbClr val="FFFFFF"/>
        </a:lt1>
        <a:dk2>
          <a:srgbClr val="1A1A1A"/>
        </a:dk2>
        <a:lt2>
          <a:srgbClr val="4C4C4C"/>
        </a:lt2>
        <a:accent1>
          <a:srgbClr val="CCCCCC"/>
        </a:accent1>
        <a:accent2>
          <a:srgbClr val="31417A"/>
        </a:accent2>
        <a:accent3>
          <a:srgbClr val="FFFFFF"/>
        </a:accent3>
        <a:accent4>
          <a:srgbClr val="141414"/>
        </a:accent4>
        <a:accent5>
          <a:srgbClr val="E2E2E2"/>
        </a:accent5>
        <a:accent6>
          <a:srgbClr val="2B3A6E"/>
        </a:accent6>
        <a:hlink>
          <a:srgbClr val="E9C034"/>
        </a:hlink>
        <a:folHlink>
          <a:srgbClr val="B4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FSFM Master 2007 2">
        <a:dk1>
          <a:srgbClr val="666600"/>
        </a:dk1>
        <a:lt1>
          <a:srgbClr val="FF9900"/>
        </a:lt1>
        <a:dk2>
          <a:srgbClr val="CC6600"/>
        </a:dk2>
        <a:lt2>
          <a:srgbClr val="006600"/>
        </a:lt2>
        <a:accent1>
          <a:srgbClr val="99CC00"/>
        </a:accent1>
        <a:accent2>
          <a:srgbClr val="660099"/>
        </a:accent2>
        <a:accent3>
          <a:srgbClr val="E2B8AA"/>
        </a:accent3>
        <a:accent4>
          <a:srgbClr val="DA8200"/>
        </a:accent4>
        <a:accent5>
          <a:srgbClr val="CAE2AA"/>
        </a:accent5>
        <a:accent6>
          <a:srgbClr val="5C008A"/>
        </a:accent6>
        <a:hlink>
          <a:srgbClr val="000066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FSFM Master 2007">
  <a:themeElements>
    <a:clrScheme name="6_FSFM Master 2007 1">
      <a:dk1>
        <a:srgbClr val="1A1A1A"/>
      </a:dk1>
      <a:lt1>
        <a:srgbClr val="FFFFFF"/>
      </a:lt1>
      <a:dk2>
        <a:srgbClr val="1A1A1A"/>
      </a:dk2>
      <a:lt2>
        <a:srgbClr val="4C4C4C"/>
      </a:lt2>
      <a:accent1>
        <a:srgbClr val="CCCCCC"/>
      </a:accent1>
      <a:accent2>
        <a:srgbClr val="31417A"/>
      </a:accent2>
      <a:accent3>
        <a:srgbClr val="FFFFFF"/>
      </a:accent3>
      <a:accent4>
        <a:srgbClr val="141414"/>
      </a:accent4>
      <a:accent5>
        <a:srgbClr val="E2E2E2"/>
      </a:accent5>
      <a:accent6>
        <a:srgbClr val="2B3A6E"/>
      </a:accent6>
      <a:hlink>
        <a:srgbClr val="E9C034"/>
      </a:hlink>
      <a:folHlink>
        <a:srgbClr val="B40014"/>
      </a:folHlink>
    </a:clrScheme>
    <a:fontScheme name="6_FSFM Master 2007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6_FSFM Master 2007 1">
        <a:dk1>
          <a:srgbClr val="1A1A1A"/>
        </a:dk1>
        <a:lt1>
          <a:srgbClr val="FFFFFF"/>
        </a:lt1>
        <a:dk2>
          <a:srgbClr val="1A1A1A"/>
        </a:dk2>
        <a:lt2>
          <a:srgbClr val="4C4C4C"/>
        </a:lt2>
        <a:accent1>
          <a:srgbClr val="CCCCCC"/>
        </a:accent1>
        <a:accent2>
          <a:srgbClr val="31417A"/>
        </a:accent2>
        <a:accent3>
          <a:srgbClr val="FFFFFF"/>
        </a:accent3>
        <a:accent4>
          <a:srgbClr val="141414"/>
        </a:accent4>
        <a:accent5>
          <a:srgbClr val="E2E2E2"/>
        </a:accent5>
        <a:accent6>
          <a:srgbClr val="2B3A6E"/>
        </a:accent6>
        <a:hlink>
          <a:srgbClr val="E9C034"/>
        </a:hlink>
        <a:folHlink>
          <a:srgbClr val="B4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FSFM Master 2007 2">
        <a:dk1>
          <a:srgbClr val="666600"/>
        </a:dk1>
        <a:lt1>
          <a:srgbClr val="FF9900"/>
        </a:lt1>
        <a:dk2>
          <a:srgbClr val="CC6600"/>
        </a:dk2>
        <a:lt2>
          <a:srgbClr val="006600"/>
        </a:lt2>
        <a:accent1>
          <a:srgbClr val="99CC00"/>
        </a:accent1>
        <a:accent2>
          <a:srgbClr val="660099"/>
        </a:accent2>
        <a:accent3>
          <a:srgbClr val="E2B8AA"/>
        </a:accent3>
        <a:accent4>
          <a:srgbClr val="DA8200"/>
        </a:accent4>
        <a:accent5>
          <a:srgbClr val="CAE2AA"/>
        </a:accent5>
        <a:accent6>
          <a:srgbClr val="5C008A"/>
        </a:accent6>
        <a:hlink>
          <a:srgbClr val="000066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3_FSFM Master 2007">
  <a:themeElements>
    <a:clrScheme name="73_FSFM Master 2007 1">
      <a:dk1>
        <a:srgbClr val="1A1A1A"/>
      </a:dk1>
      <a:lt1>
        <a:srgbClr val="FFFFFF"/>
      </a:lt1>
      <a:dk2>
        <a:srgbClr val="1A1A1A"/>
      </a:dk2>
      <a:lt2>
        <a:srgbClr val="4C4C4C"/>
      </a:lt2>
      <a:accent1>
        <a:srgbClr val="CCCCCC"/>
      </a:accent1>
      <a:accent2>
        <a:srgbClr val="31417A"/>
      </a:accent2>
      <a:accent3>
        <a:srgbClr val="FFFFFF"/>
      </a:accent3>
      <a:accent4>
        <a:srgbClr val="141414"/>
      </a:accent4>
      <a:accent5>
        <a:srgbClr val="E2E2E2"/>
      </a:accent5>
      <a:accent6>
        <a:srgbClr val="2B3A6E"/>
      </a:accent6>
      <a:hlink>
        <a:srgbClr val="E9C034"/>
      </a:hlink>
      <a:folHlink>
        <a:srgbClr val="B40014"/>
      </a:folHlink>
    </a:clrScheme>
    <a:fontScheme name="73_FSFM Master 2007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3_FSFM Master 2007 1">
        <a:dk1>
          <a:srgbClr val="1A1A1A"/>
        </a:dk1>
        <a:lt1>
          <a:srgbClr val="FFFFFF"/>
        </a:lt1>
        <a:dk2>
          <a:srgbClr val="1A1A1A"/>
        </a:dk2>
        <a:lt2>
          <a:srgbClr val="4C4C4C"/>
        </a:lt2>
        <a:accent1>
          <a:srgbClr val="CCCCCC"/>
        </a:accent1>
        <a:accent2>
          <a:srgbClr val="31417A"/>
        </a:accent2>
        <a:accent3>
          <a:srgbClr val="FFFFFF"/>
        </a:accent3>
        <a:accent4>
          <a:srgbClr val="141414"/>
        </a:accent4>
        <a:accent5>
          <a:srgbClr val="E2E2E2"/>
        </a:accent5>
        <a:accent6>
          <a:srgbClr val="2B3A6E"/>
        </a:accent6>
        <a:hlink>
          <a:srgbClr val="E9C034"/>
        </a:hlink>
        <a:folHlink>
          <a:srgbClr val="B4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3_FSFM Master 2007 2">
        <a:dk1>
          <a:srgbClr val="666600"/>
        </a:dk1>
        <a:lt1>
          <a:srgbClr val="FF9900"/>
        </a:lt1>
        <a:dk2>
          <a:srgbClr val="CC6600"/>
        </a:dk2>
        <a:lt2>
          <a:srgbClr val="006600"/>
        </a:lt2>
        <a:accent1>
          <a:srgbClr val="99CC00"/>
        </a:accent1>
        <a:accent2>
          <a:srgbClr val="660099"/>
        </a:accent2>
        <a:accent3>
          <a:srgbClr val="E2B8AA"/>
        </a:accent3>
        <a:accent4>
          <a:srgbClr val="DA8200"/>
        </a:accent4>
        <a:accent5>
          <a:srgbClr val="CAE2AA"/>
        </a:accent5>
        <a:accent6>
          <a:srgbClr val="5C008A"/>
        </a:accent6>
        <a:hlink>
          <a:srgbClr val="000066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FSFM Master 2007">
  <a:themeElements>
    <a:clrScheme name="6_FSFM Master 2007 1">
      <a:dk1>
        <a:srgbClr val="1A1A1A"/>
      </a:dk1>
      <a:lt1>
        <a:srgbClr val="FFFFFF"/>
      </a:lt1>
      <a:dk2>
        <a:srgbClr val="1A1A1A"/>
      </a:dk2>
      <a:lt2>
        <a:srgbClr val="4C4C4C"/>
      </a:lt2>
      <a:accent1>
        <a:srgbClr val="CCCCCC"/>
      </a:accent1>
      <a:accent2>
        <a:srgbClr val="31417A"/>
      </a:accent2>
      <a:accent3>
        <a:srgbClr val="FFFFFF"/>
      </a:accent3>
      <a:accent4>
        <a:srgbClr val="141414"/>
      </a:accent4>
      <a:accent5>
        <a:srgbClr val="E2E2E2"/>
      </a:accent5>
      <a:accent6>
        <a:srgbClr val="2B3A6E"/>
      </a:accent6>
      <a:hlink>
        <a:srgbClr val="E9C034"/>
      </a:hlink>
      <a:folHlink>
        <a:srgbClr val="B40014"/>
      </a:folHlink>
    </a:clrScheme>
    <a:fontScheme name="6_FSFM Master 2007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6_FSFM Master 2007 1">
        <a:dk1>
          <a:srgbClr val="1A1A1A"/>
        </a:dk1>
        <a:lt1>
          <a:srgbClr val="FFFFFF"/>
        </a:lt1>
        <a:dk2>
          <a:srgbClr val="1A1A1A"/>
        </a:dk2>
        <a:lt2>
          <a:srgbClr val="4C4C4C"/>
        </a:lt2>
        <a:accent1>
          <a:srgbClr val="CCCCCC"/>
        </a:accent1>
        <a:accent2>
          <a:srgbClr val="31417A"/>
        </a:accent2>
        <a:accent3>
          <a:srgbClr val="FFFFFF"/>
        </a:accent3>
        <a:accent4>
          <a:srgbClr val="141414"/>
        </a:accent4>
        <a:accent5>
          <a:srgbClr val="E2E2E2"/>
        </a:accent5>
        <a:accent6>
          <a:srgbClr val="2B3A6E"/>
        </a:accent6>
        <a:hlink>
          <a:srgbClr val="E9C034"/>
        </a:hlink>
        <a:folHlink>
          <a:srgbClr val="B4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FSFM Master 2007 2">
        <a:dk1>
          <a:srgbClr val="666600"/>
        </a:dk1>
        <a:lt1>
          <a:srgbClr val="FF9900"/>
        </a:lt1>
        <a:dk2>
          <a:srgbClr val="CC6600"/>
        </a:dk2>
        <a:lt2>
          <a:srgbClr val="006600"/>
        </a:lt2>
        <a:accent1>
          <a:srgbClr val="99CC00"/>
        </a:accent1>
        <a:accent2>
          <a:srgbClr val="660099"/>
        </a:accent2>
        <a:accent3>
          <a:srgbClr val="E2B8AA"/>
        </a:accent3>
        <a:accent4>
          <a:srgbClr val="DA8200"/>
        </a:accent4>
        <a:accent5>
          <a:srgbClr val="CAE2AA"/>
        </a:accent5>
        <a:accent6>
          <a:srgbClr val="5C008A"/>
        </a:accent6>
        <a:hlink>
          <a:srgbClr val="000066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FSFM Master 2007">
  <a:themeElements>
    <a:clrScheme name="4_FSFM Master 2007 1">
      <a:dk1>
        <a:srgbClr val="1A1A1A"/>
      </a:dk1>
      <a:lt1>
        <a:srgbClr val="FFFFFF"/>
      </a:lt1>
      <a:dk2>
        <a:srgbClr val="1A1A1A"/>
      </a:dk2>
      <a:lt2>
        <a:srgbClr val="4C4C4C"/>
      </a:lt2>
      <a:accent1>
        <a:srgbClr val="CCCCCC"/>
      </a:accent1>
      <a:accent2>
        <a:srgbClr val="31417A"/>
      </a:accent2>
      <a:accent3>
        <a:srgbClr val="FFFFFF"/>
      </a:accent3>
      <a:accent4>
        <a:srgbClr val="141414"/>
      </a:accent4>
      <a:accent5>
        <a:srgbClr val="E2E2E2"/>
      </a:accent5>
      <a:accent6>
        <a:srgbClr val="2B3A6E"/>
      </a:accent6>
      <a:hlink>
        <a:srgbClr val="E9C034"/>
      </a:hlink>
      <a:folHlink>
        <a:srgbClr val="B40014"/>
      </a:folHlink>
    </a:clrScheme>
    <a:fontScheme name="4_FSFM Master 2007">
      <a:majorFont>
        <a:latin typeface="Frutiger LT 47 LightCn"/>
        <a:ea typeface="ＭＳ Ｐゴシック"/>
        <a:cs typeface=""/>
      </a:majorFont>
      <a:minorFont>
        <a:latin typeface="Frutiger LT 47 LightCn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4_FSFM Master 2007 1">
        <a:dk1>
          <a:srgbClr val="1A1A1A"/>
        </a:dk1>
        <a:lt1>
          <a:srgbClr val="FFFFFF"/>
        </a:lt1>
        <a:dk2>
          <a:srgbClr val="1A1A1A"/>
        </a:dk2>
        <a:lt2>
          <a:srgbClr val="4C4C4C"/>
        </a:lt2>
        <a:accent1>
          <a:srgbClr val="CCCCCC"/>
        </a:accent1>
        <a:accent2>
          <a:srgbClr val="31417A"/>
        </a:accent2>
        <a:accent3>
          <a:srgbClr val="FFFFFF"/>
        </a:accent3>
        <a:accent4>
          <a:srgbClr val="141414"/>
        </a:accent4>
        <a:accent5>
          <a:srgbClr val="E2E2E2"/>
        </a:accent5>
        <a:accent6>
          <a:srgbClr val="2B3A6E"/>
        </a:accent6>
        <a:hlink>
          <a:srgbClr val="E9C034"/>
        </a:hlink>
        <a:folHlink>
          <a:srgbClr val="B4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FSFM Master 2007 2">
        <a:dk1>
          <a:srgbClr val="666600"/>
        </a:dk1>
        <a:lt1>
          <a:srgbClr val="FF9900"/>
        </a:lt1>
        <a:dk2>
          <a:srgbClr val="CC6600"/>
        </a:dk2>
        <a:lt2>
          <a:srgbClr val="006600"/>
        </a:lt2>
        <a:accent1>
          <a:srgbClr val="99CC00"/>
        </a:accent1>
        <a:accent2>
          <a:srgbClr val="660099"/>
        </a:accent2>
        <a:accent3>
          <a:srgbClr val="E2B8AA"/>
        </a:accent3>
        <a:accent4>
          <a:srgbClr val="DA8200"/>
        </a:accent4>
        <a:accent5>
          <a:srgbClr val="CAE2AA"/>
        </a:accent5>
        <a:accent6>
          <a:srgbClr val="5C008A"/>
        </a:accent6>
        <a:hlink>
          <a:srgbClr val="000066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FSFM Master 2007">
  <a:themeElements>
    <a:clrScheme name="6_FSFM Master 2007 1">
      <a:dk1>
        <a:srgbClr val="1A1A1A"/>
      </a:dk1>
      <a:lt1>
        <a:srgbClr val="FFFFFF"/>
      </a:lt1>
      <a:dk2>
        <a:srgbClr val="1A1A1A"/>
      </a:dk2>
      <a:lt2>
        <a:srgbClr val="4C4C4C"/>
      </a:lt2>
      <a:accent1>
        <a:srgbClr val="CCCCCC"/>
      </a:accent1>
      <a:accent2>
        <a:srgbClr val="31417A"/>
      </a:accent2>
      <a:accent3>
        <a:srgbClr val="FFFFFF"/>
      </a:accent3>
      <a:accent4>
        <a:srgbClr val="141414"/>
      </a:accent4>
      <a:accent5>
        <a:srgbClr val="E2E2E2"/>
      </a:accent5>
      <a:accent6>
        <a:srgbClr val="2B3A6E"/>
      </a:accent6>
      <a:hlink>
        <a:srgbClr val="E9C034"/>
      </a:hlink>
      <a:folHlink>
        <a:srgbClr val="B40014"/>
      </a:folHlink>
    </a:clrScheme>
    <a:fontScheme name="6_FSFM Master 2007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6_FSFM Master 2007 1">
        <a:dk1>
          <a:srgbClr val="1A1A1A"/>
        </a:dk1>
        <a:lt1>
          <a:srgbClr val="FFFFFF"/>
        </a:lt1>
        <a:dk2>
          <a:srgbClr val="1A1A1A"/>
        </a:dk2>
        <a:lt2>
          <a:srgbClr val="4C4C4C"/>
        </a:lt2>
        <a:accent1>
          <a:srgbClr val="CCCCCC"/>
        </a:accent1>
        <a:accent2>
          <a:srgbClr val="31417A"/>
        </a:accent2>
        <a:accent3>
          <a:srgbClr val="FFFFFF"/>
        </a:accent3>
        <a:accent4>
          <a:srgbClr val="141414"/>
        </a:accent4>
        <a:accent5>
          <a:srgbClr val="E2E2E2"/>
        </a:accent5>
        <a:accent6>
          <a:srgbClr val="2B3A6E"/>
        </a:accent6>
        <a:hlink>
          <a:srgbClr val="E9C034"/>
        </a:hlink>
        <a:folHlink>
          <a:srgbClr val="B4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FSFM Master 2007 2">
        <a:dk1>
          <a:srgbClr val="666600"/>
        </a:dk1>
        <a:lt1>
          <a:srgbClr val="FF9900"/>
        </a:lt1>
        <a:dk2>
          <a:srgbClr val="CC6600"/>
        </a:dk2>
        <a:lt2>
          <a:srgbClr val="006600"/>
        </a:lt2>
        <a:accent1>
          <a:srgbClr val="99CC00"/>
        </a:accent1>
        <a:accent2>
          <a:srgbClr val="660099"/>
        </a:accent2>
        <a:accent3>
          <a:srgbClr val="E2B8AA"/>
        </a:accent3>
        <a:accent4>
          <a:srgbClr val="DA8200"/>
        </a:accent4>
        <a:accent5>
          <a:srgbClr val="CAE2AA"/>
        </a:accent5>
        <a:accent6>
          <a:srgbClr val="5C008A"/>
        </a:accent6>
        <a:hlink>
          <a:srgbClr val="000066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FSFM Master 2007">
  <a:themeElements>
    <a:clrScheme name="6_FSFM Master 2007 1">
      <a:dk1>
        <a:srgbClr val="1A1A1A"/>
      </a:dk1>
      <a:lt1>
        <a:srgbClr val="FFFFFF"/>
      </a:lt1>
      <a:dk2>
        <a:srgbClr val="1A1A1A"/>
      </a:dk2>
      <a:lt2>
        <a:srgbClr val="4C4C4C"/>
      </a:lt2>
      <a:accent1>
        <a:srgbClr val="CCCCCC"/>
      </a:accent1>
      <a:accent2>
        <a:srgbClr val="31417A"/>
      </a:accent2>
      <a:accent3>
        <a:srgbClr val="FFFFFF"/>
      </a:accent3>
      <a:accent4>
        <a:srgbClr val="141414"/>
      </a:accent4>
      <a:accent5>
        <a:srgbClr val="E2E2E2"/>
      </a:accent5>
      <a:accent6>
        <a:srgbClr val="2B3A6E"/>
      </a:accent6>
      <a:hlink>
        <a:srgbClr val="E9C034"/>
      </a:hlink>
      <a:folHlink>
        <a:srgbClr val="B40014"/>
      </a:folHlink>
    </a:clrScheme>
    <a:fontScheme name="6_FSFM Master 2007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47484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6_FSFM Master 2007 1">
        <a:dk1>
          <a:srgbClr val="1A1A1A"/>
        </a:dk1>
        <a:lt1>
          <a:srgbClr val="FFFFFF"/>
        </a:lt1>
        <a:dk2>
          <a:srgbClr val="1A1A1A"/>
        </a:dk2>
        <a:lt2>
          <a:srgbClr val="4C4C4C"/>
        </a:lt2>
        <a:accent1>
          <a:srgbClr val="CCCCCC"/>
        </a:accent1>
        <a:accent2>
          <a:srgbClr val="31417A"/>
        </a:accent2>
        <a:accent3>
          <a:srgbClr val="FFFFFF"/>
        </a:accent3>
        <a:accent4>
          <a:srgbClr val="141414"/>
        </a:accent4>
        <a:accent5>
          <a:srgbClr val="E2E2E2"/>
        </a:accent5>
        <a:accent6>
          <a:srgbClr val="2B3A6E"/>
        </a:accent6>
        <a:hlink>
          <a:srgbClr val="E9C034"/>
        </a:hlink>
        <a:folHlink>
          <a:srgbClr val="B4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FSFM Master 2007 2">
        <a:dk1>
          <a:srgbClr val="666600"/>
        </a:dk1>
        <a:lt1>
          <a:srgbClr val="FF9900"/>
        </a:lt1>
        <a:dk2>
          <a:srgbClr val="CC6600"/>
        </a:dk2>
        <a:lt2>
          <a:srgbClr val="006600"/>
        </a:lt2>
        <a:accent1>
          <a:srgbClr val="99CC00"/>
        </a:accent1>
        <a:accent2>
          <a:srgbClr val="660099"/>
        </a:accent2>
        <a:accent3>
          <a:srgbClr val="E2B8AA"/>
        </a:accent3>
        <a:accent4>
          <a:srgbClr val="DA8200"/>
        </a:accent4>
        <a:accent5>
          <a:srgbClr val="CAE2AA"/>
        </a:accent5>
        <a:accent6>
          <a:srgbClr val="5C008A"/>
        </a:accent6>
        <a:hlink>
          <a:srgbClr val="000066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FSFM Master 2007">
  <a:themeElements>
    <a:clrScheme name="2_FSFM Master 2007 1">
      <a:dk1>
        <a:srgbClr val="1A1A1A"/>
      </a:dk1>
      <a:lt1>
        <a:srgbClr val="FFFFFF"/>
      </a:lt1>
      <a:dk2>
        <a:srgbClr val="1A1A1A"/>
      </a:dk2>
      <a:lt2>
        <a:srgbClr val="4C4C4C"/>
      </a:lt2>
      <a:accent1>
        <a:srgbClr val="CCCCCC"/>
      </a:accent1>
      <a:accent2>
        <a:srgbClr val="31417A"/>
      </a:accent2>
      <a:accent3>
        <a:srgbClr val="FFFFFF"/>
      </a:accent3>
      <a:accent4>
        <a:srgbClr val="141414"/>
      </a:accent4>
      <a:accent5>
        <a:srgbClr val="E2E2E2"/>
      </a:accent5>
      <a:accent6>
        <a:srgbClr val="2B3A6E"/>
      </a:accent6>
      <a:hlink>
        <a:srgbClr val="E9C034"/>
      </a:hlink>
      <a:folHlink>
        <a:srgbClr val="B40014"/>
      </a:folHlink>
    </a:clrScheme>
    <a:fontScheme name="2_FSFM Master 2007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2_FSFM Master 2007 1">
        <a:dk1>
          <a:srgbClr val="1A1A1A"/>
        </a:dk1>
        <a:lt1>
          <a:srgbClr val="FFFFFF"/>
        </a:lt1>
        <a:dk2>
          <a:srgbClr val="1A1A1A"/>
        </a:dk2>
        <a:lt2>
          <a:srgbClr val="4C4C4C"/>
        </a:lt2>
        <a:accent1>
          <a:srgbClr val="CCCCCC"/>
        </a:accent1>
        <a:accent2>
          <a:srgbClr val="31417A"/>
        </a:accent2>
        <a:accent3>
          <a:srgbClr val="FFFFFF"/>
        </a:accent3>
        <a:accent4>
          <a:srgbClr val="141414"/>
        </a:accent4>
        <a:accent5>
          <a:srgbClr val="E2E2E2"/>
        </a:accent5>
        <a:accent6>
          <a:srgbClr val="2B3A6E"/>
        </a:accent6>
        <a:hlink>
          <a:srgbClr val="E9C034"/>
        </a:hlink>
        <a:folHlink>
          <a:srgbClr val="B4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SFM Master 2007 2">
        <a:dk1>
          <a:srgbClr val="666600"/>
        </a:dk1>
        <a:lt1>
          <a:srgbClr val="FF9900"/>
        </a:lt1>
        <a:dk2>
          <a:srgbClr val="CC6600"/>
        </a:dk2>
        <a:lt2>
          <a:srgbClr val="006600"/>
        </a:lt2>
        <a:accent1>
          <a:srgbClr val="99CC00"/>
        </a:accent1>
        <a:accent2>
          <a:srgbClr val="660099"/>
        </a:accent2>
        <a:accent3>
          <a:srgbClr val="E2B8AA"/>
        </a:accent3>
        <a:accent4>
          <a:srgbClr val="DA8200"/>
        </a:accent4>
        <a:accent5>
          <a:srgbClr val="CAE2AA"/>
        </a:accent5>
        <a:accent6>
          <a:srgbClr val="5C008A"/>
        </a:accent6>
        <a:hlink>
          <a:srgbClr val="000066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17786</TotalTime>
  <Words>670</Words>
  <Application>Microsoft Office PowerPoint</Application>
  <PresentationFormat>Özel</PresentationFormat>
  <Paragraphs>128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Larissa</vt:lpstr>
      <vt:lpstr>6_FSFM Master 2007</vt:lpstr>
      <vt:lpstr>7_FSFM Master 2007</vt:lpstr>
      <vt:lpstr>73_FSFM Master 2007</vt:lpstr>
      <vt:lpstr>8_FSFM Master 2007</vt:lpstr>
      <vt:lpstr>4_FSFM Master 2007</vt:lpstr>
      <vt:lpstr>9_FSFM Master 2007</vt:lpstr>
      <vt:lpstr>10_FSFM Master 2007</vt:lpstr>
      <vt:lpstr>2_FSFM Master 2007</vt:lpstr>
      <vt:lpstr>PowerPoint Sunusu</vt:lpstr>
      <vt:lpstr>Agri Finance in Turkey Boosted with the Gov. Policy &amp; Competition &amp; TA to Private Banks</vt:lpstr>
      <vt:lpstr>Government’s Agri Loans Scheme</vt:lpstr>
      <vt:lpstr>PowerPoint Sunusu</vt:lpstr>
      <vt:lpstr>PowerPoint Sunusu</vt:lpstr>
      <vt:lpstr>PowerPoint Sunusu</vt:lpstr>
      <vt:lpstr>Private Banks Realized the Positive Effect of Being “In the Field”</vt:lpstr>
      <vt:lpstr>Agri finance capacity of the Turkish private banks reached to a remarkable level in 5 years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Borsutzki, Joy</dc:creator>
  <cp:lastModifiedBy>Omer F Demirhan</cp:lastModifiedBy>
  <cp:revision>413</cp:revision>
  <cp:lastPrinted>2014-03-19T13:20:56Z</cp:lastPrinted>
  <dcterms:created xsi:type="dcterms:W3CDTF">2014-02-13T22:50:02Z</dcterms:created>
  <dcterms:modified xsi:type="dcterms:W3CDTF">2015-04-27T19:25:18Z</dcterms:modified>
</cp:coreProperties>
</file>