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35D0-B9EB-4A44-B70D-4A3A921A7F41}" type="datetimeFigureOut">
              <a:rPr lang="en-US" smtClean="0"/>
              <a:t>27-Apr-15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B022-C3A4-47AD-A0FC-A08A31DE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1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35D0-B9EB-4A44-B70D-4A3A921A7F41}" type="datetimeFigureOut">
              <a:rPr lang="en-US" smtClean="0"/>
              <a:t>27-Apr-15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B022-C3A4-47AD-A0FC-A08A31DE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5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35D0-B9EB-4A44-B70D-4A3A921A7F41}" type="datetimeFigureOut">
              <a:rPr lang="en-US" smtClean="0"/>
              <a:t>27-Apr-15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B022-C3A4-47AD-A0FC-A08A31DE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6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35D0-B9EB-4A44-B70D-4A3A921A7F41}" type="datetimeFigureOut">
              <a:rPr lang="en-US" smtClean="0"/>
              <a:t>27-Apr-15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B022-C3A4-47AD-A0FC-A08A31DE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8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35D0-B9EB-4A44-B70D-4A3A921A7F41}" type="datetimeFigureOut">
              <a:rPr lang="en-US" smtClean="0"/>
              <a:t>27-Apr-15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B022-C3A4-47AD-A0FC-A08A31DE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6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35D0-B9EB-4A44-B70D-4A3A921A7F41}" type="datetimeFigureOut">
              <a:rPr lang="en-US" smtClean="0"/>
              <a:t>27-Apr-15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B022-C3A4-47AD-A0FC-A08A31DE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6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35D0-B9EB-4A44-B70D-4A3A921A7F41}" type="datetimeFigureOut">
              <a:rPr lang="en-US" smtClean="0"/>
              <a:t>27-Apr-15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B022-C3A4-47AD-A0FC-A08A31DE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92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35D0-B9EB-4A44-B70D-4A3A921A7F41}" type="datetimeFigureOut">
              <a:rPr lang="en-US" smtClean="0"/>
              <a:t>27-Apr-15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B022-C3A4-47AD-A0FC-A08A31DE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6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35D0-B9EB-4A44-B70D-4A3A921A7F41}" type="datetimeFigureOut">
              <a:rPr lang="en-US" smtClean="0"/>
              <a:t>27-Apr-15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B022-C3A4-47AD-A0FC-A08A31DE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7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35D0-B9EB-4A44-B70D-4A3A921A7F41}" type="datetimeFigureOut">
              <a:rPr lang="en-US" smtClean="0"/>
              <a:t>27-Apr-15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B022-C3A4-47AD-A0FC-A08A31DE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9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35D0-B9EB-4A44-B70D-4A3A921A7F41}" type="datetimeFigureOut">
              <a:rPr lang="en-US" smtClean="0"/>
              <a:t>27-Apr-15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B022-C3A4-47AD-A0FC-A08A31DE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3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335D0-B9EB-4A44-B70D-4A3A921A7F41}" type="datetimeFigureOut">
              <a:rPr lang="en-US" smtClean="0"/>
              <a:t>27-Apr-15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AB022-C3A4-47AD-A0FC-A08A31DE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Session B: Digital platforms in building data-systems for </a:t>
            </a:r>
            <a:r>
              <a:rPr lang="en-US" sz="3200" b="1" dirty="0" err="1" smtClean="0"/>
              <a:t>agri</a:t>
            </a:r>
            <a:r>
              <a:rPr lang="en-US" sz="3200" b="1" dirty="0" smtClean="0"/>
              <a:t>-finance </a:t>
            </a:r>
            <a:br>
              <a:rPr lang="en-US" sz="3200" b="1" dirty="0" smtClean="0"/>
            </a:br>
            <a:r>
              <a:rPr lang="en-US" sz="3200" b="1" dirty="0" smtClean="0"/>
              <a:t>28 April 2015, 16:00-17:00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772400" cy="3429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Moderator: Ralph Houtman (3 </a:t>
            </a:r>
            <a:r>
              <a:rPr lang="en-US" sz="2800" dirty="0" err="1" smtClean="0">
                <a:solidFill>
                  <a:schemeClr val="tx1"/>
                </a:solidFill>
              </a:rPr>
              <a:t>mins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Presentors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Mr. Muhammad Iftekhar Bhatti, GM, SUPARCO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Mr. John </a:t>
            </a:r>
            <a:r>
              <a:rPr lang="en-US" sz="2800" dirty="0" err="1" smtClean="0">
                <a:solidFill>
                  <a:schemeClr val="tx1"/>
                </a:solidFill>
              </a:rPr>
              <a:t>Amimo</a:t>
            </a:r>
            <a:r>
              <a:rPr lang="en-US" sz="2800" dirty="0" smtClean="0">
                <a:solidFill>
                  <a:schemeClr val="tx1"/>
                </a:solidFill>
              </a:rPr>
              <a:t>, AFRACA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Mr. Hamza </a:t>
            </a:r>
            <a:r>
              <a:rPr lang="en-US" sz="2800" dirty="0" err="1" smtClean="0">
                <a:solidFill>
                  <a:schemeClr val="tx1"/>
                </a:solidFill>
              </a:rPr>
              <a:t>Matin</a:t>
            </a:r>
            <a:r>
              <a:rPr lang="en-US" sz="2800" dirty="0" smtClean="0">
                <a:solidFill>
                  <a:schemeClr val="tx1"/>
                </a:solidFill>
              </a:rPr>
              <a:t>, CEO, EDP Services Ltd.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Mr. Syed </a:t>
            </a:r>
            <a:r>
              <a:rPr lang="en-US" sz="2800" dirty="0" err="1" smtClean="0">
                <a:solidFill>
                  <a:schemeClr val="tx1"/>
                </a:solidFill>
              </a:rPr>
              <a:t>Mohsin</a:t>
            </a:r>
            <a:r>
              <a:rPr lang="en-US" sz="2800" dirty="0" smtClean="0">
                <a:solidFill>
                  <a:schemeClr val="tx1"/>
                </a:solidFill>
              </a:rPr>
              <a:t> Ahmed, CEO, Pakistan Microfinance Network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04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609600"/>
            <a:ext cx="7772400" cy="5638800"/>
          </a:xfrm>
        </p:spPr>
        <p:txBody>
          <a:bodyPr>
            <a:normAutofit fontScale="90000"/>
          </a:bodyPr>
          <a:lstStyle/>
          <a:p>
            <a:r>
              <a:rPr lang="en-US" sz="3100" cap="none" dirty="0" smtClean="0"/>
              <a:t>FAO-GIZ MicroBanker System (www.mbwin.net) </a:t>
            </a:r>
            <a:br>
              <a:rPr lang="en-US" sz="3100" cap="none" dirty="0" smtClean="0"/>
            </a:br>
            <a:r>
              <a:rPr lang="en-US" sz="2400" cap="none" dirty="0" smtClean="0"/>
              <a:t>A software for rural banking and microfinance institutions including group schemes and with certain sharia features, web-based reporting</a:t>
            </a:r>
            <a:br>
              <a:rPr lang="en-US" sz="2400" cap="none" dirty="0" smtClean="0"/>
            </a:br>
            <a:r>
              <a:rPr lang="en-US" sz="1600" cap="none" dirty="0" smtClean="0"/>
              <a:t/>
            </a:r>
            <a:br>
              <a:rPr lang="en-US" sz="1600" cap="none" dirty="0" smtClean="0"/>
            </a:br>
            <a:r>
              <a:rPr lang="en-US" sz="3100" dirty="0" smtClean="0"/>
              <a:t>GRECOCOS (</a:t>
            </a:r>
            <a:r>
              <a:rPr lang="en-US" sz="3100" cap="none" dirty="0" smtClean="0"/>
              <a:t>www.grecocos.org</a:t>
            </a:r>
            <a:r>
              <a:rPr lang="en-US" sz="31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cap="none" dirty="0" smtClean="0"/>
              <a:t>A web-based logistics </a:t>
            </a:r>
            <a:r>
              <a:rPr lang="en-US" sz="2400" cap="none" dirty="0"/>
              <a:t>tool for direct marketing of (fresh) produce to consumer groups, located near a </a:t>
            </a:r>
            <a:r>
              <a:rPr lang="en-US" sz="2400" cap="none" dirty="0" smtClean="0"/>
              <a:t>“collection point”</a:t>
            </a:r>
            <a:r>
              <a:rPr lang="en-US" sz="2400" cap="none" dirty="0"/>
              <a:t/>
            </a:r>
            <a:br>
              <a:rPr lang="en-US" sz="2400" cap="none" dirty="0"/>
            </a:br>
            <a:r>
              <a:rPr lang="en-US" sz="1600" cap="none" dirty="0" smtClean="0"/>
              <a:t/>
            </a:r>
            <a:br>
              <a:rPr lang="en-US" sz="1600" cap="none" dirty="0" smtClean="0"/>
            </a:br>
            <a:r>
              <a:rPr lang="en-US" sz="3100" dirty="0" smtClean="0"/>
              <a:t>FOLLOWMEE (</a:t>
            </a:r>
            <a:r>
              <a:rPr lang="en-US" sz="3100" cap="none" dirty="0" smtClean="0"/>
              <a:t>www.followmee.com</a:t>
            </a:r>
            <a:r>
              <a:rPr lang="en-US" sz="3100" dirty="0" smtClean="0"/>
              <a:t>):</a:t>
            </a:r>
            <a:br>
              <a:rPr lang="en-US" sz="3100" dirty="0" smtClean="0"/>
            </a:br>
            <a:r>
              <a:rPr lang="en-US" sz="2400" cap="none" dirty="0" smtClean="0"/>
              <a:t>GPS tracker to keep track of your staff in the field; needs smartphone for staff; free for basic version</a:t>
            </a:r>
            <a:br>
              <a:rPr lang="en-US" sz="2400" cap="none" dirty="0" smtClean="0"/>
            </a:br>
            <a:r>
              <a:rPr lang="en-US" sz="2200" cap="none" dirty="0"/>
              <a:t/>
            </a:r>
            <a:br>
              <a:rPr lang="en-US" sz="2200" cap="none" dirty="0"/>
            </a:br>
            <a:r>
              <a:rPr lang="en-US" sz="3100" dirty="0" smtClean="0"/>
              <a:t>GOOGLE Maps </a:t>
            </a:r>
            <a:r>
              <a:rPr lang="en-US" sz="2400" dirty="0" smtClean="0"/>
              <a:t>(</a:t>
            </a:r>
            <a:r>
              <a:rPr lang="en-US" sz="2400" cap="none" dirty="0" smtClean="0"/>
              <a:t>yet to be implemented</a:t>
            </a:r>
            <a:r>
              <a:rPr lang="en-US" sz="2400" dirty="0" smtClean="0"/>
              <a:t>): 	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400" cap="none" dirty="0" smtClean="0"/>
              <a:t>Map interface to be used linking buyers/consumers to groups of PGS certified farmers; free for basic usage</a:t>
            </a: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217688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609600" y="228600"/>
            <a:ext cx="2209800" cy="3048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562600" y="838200"/>
            <a:ext cx="1447800" cy="4572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2895600"/>
            <a:ext cx="2590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Login:        reporter</a:t>
            </a:r>
          </a:p>
          <a:p>
            <a:r>
              <a:rPr lang="en-US" dirty="0" smtClean="0"/>
              <a:t>Password: reporter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170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Session B: Digital platforms in building data-systems for agri-finance  28 April 2015, 16:00-17:00</vt:lpstr>
      <vt:lpstr>FAO-GIZ MicroBanker System (www.mbwin.net)  A software for rural banking and microfinance institutions including group schemes and with certain sharia features, web-based reporting  GRECOCOS (www.grecocos.org) A web-based logistics tool for direct marketing of (fresh) produce to consumer groups, located near a “collection point”  FOLLOWMEE (www.followmee.com): GPS tracker to keep track of your staff in the field; needs smartphone for staff; free for basic version  GOOGLE Maps (yet to be implemented):   Map interface to be used linking buyers/consumers to groups of PGS certified farmers; free for basic usage</vt:lpstr>
      <vt:lpstr>PowerPoint Presentation</vt:lpstr>
    </vt:vector>
  </TitlesOfParts>
  <Company>FAO of the 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Houtman, Ralph (FAORAP)</dc:creator>
  <cp:lastModifiedBy>Houtman, Ralph (FAORAP)</cp:lastModifiedBy>
  <cp:revision>6</cp:revision>
  <dcterms:created xsi:type="dcterms:W3CDTF">2015-04-27T02:36:00Z</dcterms:created>
  <dcterms:modified xsi:type="dcterms:W3CDTF">2015-04-27T04:14:31Z</dcterms:modified>
</cp:coreProperties>
</file>